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48"/>
  </p:notesMasterIdLst>
  <p:sldIdLst>
    <p:sldId id="257" r:id="rId4"/>
    <p:sldId id="426" r:id="rId5"/>
    <p:sldId id="305" r:id="rId6"/>
    <p:sldId id="415" r:id="rId7"/>
    <p:sldId id="431" r:id="rId8"/>
    <p:sldId id="317" r:id="rId9"/>
    <p:sldId id="393" r:id="rId10"/>
    <p:sldId id="301" r:id="rId11"/>
    <p:sldId id="387" r:id="rId12"/>
    <p:sldId id="346" r:id="rId13"/>
    <p:sldId id="396" r:id="rId14"/>
    <p:sldId id="377" r:id="rId15"/>
    <p:sldId id="312" r:id="rId16"/>
    <p:sldId id="330" r:id="rId17"/>
    <p:sldId id="401" r:id="rId18"/>
    <p:sldId id="334" r:id="rId19"/>
    <p:sldId id="413" r:id="rId20"/>
    <p:sldId id="310" r:id="rId21"/>
    <p:sldId id="320" r:id="rId22"/>
    <p:sldId id="400" r:id="rId23"/>
    <p:sldId id="319" r:id="rId24"/>
    <p:sldId id="351" r:id="rId25"/>
    <p:sldId id="308" r:id="rId26"/>
    <p:sldId id="411" r:id="rId27"/>
    <p:sldId id="324" r:id="rId28"/>
    <p:sldId id="399" r:id="rId29"/>
    <p:sldId id="384" r:id="rId30"/>
    <p:sldId id="307" r:id="rId31"/>
    <p:sldId id="432" r:id="rId32"/>
    <p:sldId id="435" r:id="rId33"/>
    <p:sldId id="331" r:id="rId34"/>
    <p:sldId id="338" r:id="rId35"/>
    <p:sldId id="313" r:id="rId36"/>
    <p:sldId id="326" r:id="rId37"/>
    <p:sldId id="418" r:id="rId38"/>
    <p:sldId id="430" r:id="rId39"/>
    <p:sldId id="429" r:id="rId40"/>
    <p:sldId id="309" r:id="rId41"/>
    <p:sldId id="337" r:id="rId42"/>
    <p:sldId id="419" r:id="rId43"/>
    <p:sldId id="414" r:id="rId44"/>
    <p:sldId id="427" r:id="rId45"/>
    <p:sldId id="428" r:id="rId46"/>
    <p:sldId id="358" r:id="rId47"/>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qBht91GFa73me1KS0Qw==" hashData="RBFAkzBY+XISq6dDNp4GIiUTe4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0853"/>
    <a:srgbClr val="550322"/>
    <a:srgbClr val="4D031F"/>
    <a:srgbClr val="EF0F44"/>
    <a:srgbClr val="33CC33"/>
    <a:srgbClr val="300214"/>
    <a:srgbClr val="AEE250"/>
    <a:srgbClr val="99CC00"/>
    <a:srgbClr val="66FF33"/>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91" autoAdjust="0"/>
    <p:restoredTop sz="94505" autoAdjust="0"/>
  </p:normalViewPr>
  <p:slideViewPr>
    <p:cSldViewPr>
      <p:cViewPr>
        <p:scale>
          <a:sx n="48" d="100"/>
          <a:sy n="48" d="100"/>
        </p:scale>
        <p:origin x="-1278" y="-1464"/>
      </p:cViewPr>
      <p:guideLst>
        <p:guide orient="horz" pos="1620"/>
        <p:guide pos="2880"/>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2E4738-76FE-4E99-AB67-8956FA4B5AF9}" type="datetimeFigureOut">
              <a:rPr lang="es-ES" smtClean="0"/>
              <a:t>21/10/2018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E177C1-AFC0-4B1B-81C9-53B52460AF72}" type="slidenum">
              <a:rPr lang="es-ES" smtClean="0"/>
              <a:t>‹Nº›</a:t>
            </a:fld>
            <a:endParaRPr lang="es-ES"/>
          </a:p>
        </p:txBody>
      </p:sp>
    </p:spTree>
    <p:extLst>
      <p:ext uri="{BB962C8B-B14F-4D97-AF65-F5344CB8AC3E}">
        <p14:creationId xmlns:p14="http://schemas.microsoft.com/office/powerpoint/2010/main" val="1521960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1</a:t>
            </a:fld>
            <a:endParaRPr lang="es-ES"/>
          </a:p>
        </p:txBody>
      </p:sp>
    </p:spTree>
    <p:extLst>
      <p:ext uri="{BB962C8B-B14F-4D97-AF65-F5344CB8AC3E}">
        <p14:creationId xmlns:p14="http://schemas.microsoft.com/office/powerpoint/2010/main" val="63802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2</a:t>
            </a:fld>
            <a:endParaRPr lang="es-ES"/>
          </a:p>
        </p:txBody>
      </p:sp>
    </p:spTree>
    <p:extLst>
      <p:ext uri="{BB962C8B-B14F-4D97-AF65-F5344CB8AC3E}">
        <p14:creationId xmlns:p14="http://schemas.microsoft.com/office/powerpoint/2010/main" val="4041171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5</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6</a:t>
            </a:fld>
            <a:endParaRPr lang="es-ES"/>
          </a:p>
        </p:txBody>
      </p:sp>
    </p:spTree>
    <p:extLst>
      <p:ext uri="{BB962C8B-B14F-4D97-AF65-F5344CB8AC3E}">
        <p14:creationId xmlns:p14="http://schemas.microsoft.com/office/powerpoint/2010/main" val="2060157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C0CB839-4B7A-4FDA-A1FF-D94C1F5EA2CD}" type="slidenum">
              <a:rPr lang="es-ES" smtClean="0"/>
              <a:t>12</a:t>
            </a:fld>
            <a:endParaRPr lang="es-ES"/>
          </a:p>
        </p:txBody>
      </p:sp>
    </p:spTree>
    <p:extLst>
      <p:ext uri="{BB962C8B-B14F-4D97-AF65-F5344CB8AC3E}">
        <p14:creationId xmlns:p14="http://schemas.microsoft.com/office/powerpoint/2010/main" val="2557266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C0CB839-4B7A-4FDA-A1FF-D94C1F5EA2CD}" type="slidenum">
              <a:rPr lang="es-ES" smtClean="0"/>
              <a:t>14</a:t>
            </a:fld>
            <a:endParaRPr lang="es-ES"/>
          </a:p>
        </p:txBody>
      </p:sp>
    </p:spTree>
    <p:extLst>
      <p:ext uri="{BB962C8B-B14F-4D97-AF65-F5344CB8AC3E}">
        <p14:creationId xmlns:p14="http://schemas.microsoft.com/office/powerpoint/2010/main" val="95641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val="2094689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17</a:t>
            </a:fld>
            <a:endParaRPr lang="es-ES"/>
          </a:p>
        </p:txBody>
      </p:sp>
    </p:spTree>
    <p:extLst>
      <p:ext uri="{BB962C8B-B14F-4D97-AF65-F5344CB8AC3E}">
        <p14:creationId xmlns:p14="http://schemas.microsoft.com/office/powerpoint/2010/main" val="3217132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19</a:t>
            </a:fld>
            <a:endParaRPr lang="es-ES" dirty="0"/>
          </a:p>
        </p:txBody>
      </p:sp>
    </p:spTree>
    <p:extLst>
      <p:ext uri="{BB962C8B-B14F-4D97-AF65-F5344CB8AC3E}">
        <p14:creationId xmlns:p14="http://schemas.microsoft.com/office/powerpoint/2010/main" val="3815750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21</a:t>
            </a:fld>
            <a:endParaRPr lang="es-ES"/>
          </a:p>
        </p:txBody>
      </p:sp>
    </p:spTree>
    <p:extLst>
      <p:ext uri="{BB962C8B-B14F-4D97-AF65-F5344CB8AC3E}">
        <p14:creationId xmlns:p14="http://schemas.microsoft.com/office/powerpoint/2010/main" val="1861663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24</a:t>
            </a:fld>
            <a:endParaRPr lang="es-ES"/>
          </a:p>
        </p:txBody>
      </p:sp>
    </p:spTree>
    <p:extLst>
      <p:ext uri="{BB962C8B-B14F-4D97-AF65-F5344CB8AC3E}">
        <p14:creationId xmlns:p14="http://schemas.microsoft.com/office/powerpoint/2010/main" val="2238877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25</a:t>
            </a:fld>
            <a:endParaRPr lang="es-ES"/>
          </a:p>
        </p:txBody>
      </p:sp>
    </p:spTree>
    <p:extLst>
      <p:ext uri="{BB962C8B-B14F-4D97-AF65-F5344CB8AC3E}">
        <p14:creationId xmlns:p14="http://schemas.microsoft.com/office/powerpoint/2010/main" val="2842653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29</a:t>
            </a:fld>
            <a:endParaRPr lang="es-ES"/>
          </a:p>
        </p:txBody>
      </p:sp>
    </p:spTree>
    <p:extLst>
      <p:ext uri="{BB962C8B-B14F-4D97-AF65-F5344CB8AC3E}">
        <p14:creationId xmlns:p14="http://schemas.microsoft.com/office/powerpoint/2010/main" val="2160533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40</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8216DC2-E327-4BF7-8E55-7D02FC9CEDCE}" type="slidenum">
              <a:rPr lang="es-ES" smtClean="0"/>
              <a:t>41</a:t>
            </a:fld>
            <a:endParaRPr lang="es-ES"/>
          </a:p>
        </p:txBody>
      </p:sp>
    </p:spTree>
    <p:extLst>
      <p:ext uri="{BB962C8B-B14F-4D97-AF65-F5344CB8AC3E}">
        <p14:creationId xmlns:p14="http://schemas.microsoft.com/office/powerpoint/2010/main" val="3066645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42</a:t>
            </a:fld>
            <a:endParaRPr lang="es-ES">
              <a:solidFill>
                <a:prstClr val="black"/>
              </a:solidFill>
            </a:endParaRPr>
          </a:p>
        </p:txBody>
      </p:sp>
    </p:spTree>
    <p:extLst>
      <p:ext uri="{BB962C8B-B14F-4D97-AF65-F5344CB8AC3E}">
        <p14:creationId xmlns:p14="http://schemas.microsoft.com/office/powerpoint/2010/main" val="4097317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E177C1-AFC0-4B1B-81C9-53B52460AF72}" type="slidenum">
              <a:rPr lang="es-ES" smtClean="0"/>
              <a:t>43</a:t>
            </a:fld>
            <a:endParaRPr lang="es-ES"/>
          </a:p>
        </p:txBody>
      </p:sp>
    </p:spTree>
    <p:extLst>
      <p:ext uri="{BB962C8B-B14F-4D97-AF65-F5344CB8AC3E}">
        <p14:creationId xmlns:p14="http://schemas.microsoft.com/office/powerpoint/2010/main" val="3025645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395329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891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2917766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3352340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3949903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1669011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4100120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1854440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1633961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2638623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5DE05B6-06CA-4FF4-83BF-072843547D56}" type="datetimeFigureOut">
              <a:rPr lang="es-ES" smtClean="0"/>
              <a:t>21/10/2018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DAF4B-6862-4BFD-A333-FBD6F71C6AEA}" type="slidenum">
              <a:rPr lang="es-ES" smtClean="0"/>
              <a:t>‹Nº›</a:t>
            </a:fld>
            <a:endParaRPr lang="es-ES"/>
          </a:p>
        </p:txBody>
      </p:sp>
    </p:spTree>
    <p:extLst>
      <p:ext uri="{BB962C8B-B14F-4D97-AF65-F5344CB8AC3E}">
        <p14:creationId xmlns:p14="http://schemas.microsoft.com/office/powerpoint/2010/main" val="2410075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E5CB36-F222-4777-830B-29772BD9B8FA}" type="datetimeFigureOut">
              <a:rPr lang="es-ES" smtClean="0"/>
              <a:t>21/10/2018</a:t>
            </a:fld>
            <a:endParaRPr lang="es-ES"/>
          </a:p>
        </p:txBody>
      </p:sp>
      <p:sp>
        <p:nvSpPr>
          <p:cNvPr id="3" name="2 Marcador de pie de página"/>
          <p:cNvSpPr>
            <a:spLocks noGrp="1"/>
          </p:cNvSpPr>
          <p:nvPr>
            <p:ph type="ftr" sz="quarter" idx="11"/>
          </p:nvPr>
        </p:nvSpPr>
        <p:spPr>
          <a:xfrm>
            <a:off x="3124200" y="4767264"/>
            <a:ext cx="2895600" cy="273844"/>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4767264"/>
            <a:ext cx="2133600" cy="273844"/>
          </a:xfrm>
          <a:prstGeom prst="rect">
            <a:avLst/>
          </a:prstGeom>
        </p:spPr>
        <p:txBody>
          <a:bodyPr/>
          <a:lstStyle/>
          <a:p>
            <a:fld id="{0DB4F7DD-7750-413D-9967-97BD7FEF2A69}" type="slidenum">
              <a:rPr lang="es-ES" smtClean="0"/>
              <a:t>‹Nº›</a:t>
            </a:fld>
            <a:endParaRPr lang="es-ES"/>
          </a:p>
        </p:txBody>
      </p:sp>
    </p:spTree>
    <p:extLst>
      <p:ext uri="{BB962C8B-B14F-4D97-AF65-F5344CB8AC3E}">
        <p14:creationId xmlns:p14="http://schemas.microsoft.com/office/powerpoint/2010/main" val="3023370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901296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5DE05B6-06CA-4FF4-83BF-072843547D56}" type="datetimeFigureOut">
              <a:rPr lang="es-ES" smtClean="0"/>
              <a:t>21/10/2018</a:t>
            </a:fld>
            <a:endParaRPr lang="es-ES"/>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EDDAF4B-6862-4BFD-A333-FBD6F71C6AEA}" type="slidenum">
              <a:rPr lang="es-ES" smtClean="0"/>
              <a:t>‹Nº›</a:t>
            </a:fld>
            <a:endParaRPr lang="es-ES"/>
          </a:p>
        </p:txBody>
      </p:sp>
    </p:spTree>
    <p:extLst>
      <p:ext uri="{BB962C8B-B14F-4D97-AF65-F5344CB8AC3E}">
        <p14:creationId xmlns:p14="http://schemas.microsoft.com/office/powerpoint/2010/main" val="215002204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dk1" tx1="lt1" bg2="dk2" tx2="lt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G"/><Relationship Id="rId10" Type="http://schemas.openxmlformats.org/officeDocument/2006/relationships/audio" Target="../media/audio1.wav"/><Relationship Id="rId4" Type="http://schemas.openxmlformats.org/officeDocument/2006/relationships/image" Target="../media/image1.png"/><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2.png"/><Relationship Id="rId5" Type="http://schemas.microsoft.com/office/2007/relationships/hdphoto" Target="../media/hdphoto1.wdp"/><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5.png"/><Relationship Id="rId5" Type="http://schemas.microsoft.com/office/2007/relationships/hdphoto" Target="../media/hdphoto2.wdp"/><Relationship Id="rId4" Type="http://schemas.openxmlformats.org/officeDocument/2006/relationships/image" Target="../media/image54.png"/></Relationships>
</file>

<file path=ppt/slides/_rels/slide4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31 Rectángulo"/>
          <p:cNvSpPr/>
          <p:nvPr/>
        </p:nvSpPr>
        <p:spPr>
          <a:xfrm>
            <a:off x="0" y="-10442"/>
            <a:ext cx="9144000" cy="5153553"/>
          </a:xfrm>
          <a:prstGeom prst="rect">
            <a:avLst/>
          </a:prstGeom>
          <a:gradFill flip="none" rotWithShape="1">
            <a:gsLst>
              <a:gs pos="81000">
                <a:srgbClr val="EF0F44">
                  <a:alpha val="97000"/>
                </a:srgbClr>
              </a:gs>
              <a:gs pos="43000">
                <a:srgbClr val="66071D">
                  <a:alpha val="46000"/>
                </a:srgbClr>
              </a:gs>
              <a:gs pos="417">
                <a:srgbClr val="EF0F44">
                  <a:alpha val="57000"/>
                </a:srgbClr>
              </a:gs>
              <a:gs pos="9000">
                <a:srgbClr val="EF0F44">
                  <a:alpha val="18000"/>
                </a:srgbClr>
              </a:gs>
              <a:gs pos="17000">
                <a:srgbClr val="EF0F44">
                  <a:alpha val="20000"/>
                </a:srgbClr>
              </a:gs>
              <a:gs pos="72000">
                <a:srgbClr val="EF0F44">
                  <a:alpha val="48000"/>
                  <a:lumMod val="48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5153553"/>
          </a:xfrm>
          <a:prstGeom prst="rect">
            <a:avLst/>
          </a:prstGeom>
          <a:gradFill flip="none" rotWithShape="1">
            <a:gsLst>
              <a:gs pos="89000">
                <a:srgbClr val="EF0F44"/>
              </a:gs>
              <a:gs pos="50000">
                <a:srgbClr val="EF0F44"/>
              </a:gs>
              <a:gs pos="22000">
                <a:schemeClr val="bg1">
                  <a:alpha val="0"/>
                </a:schemeClr>
              </a:gs>
              <a:gs pos="77000">
                <a:srgbClr val="EF0F44">
                  <a:lumMod val="38000"/>
                </a:srgbClr>
              </a:gs>
              <a:gs pos="69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0989" y="0"/>
            <a:ext cx="9144000" cy="514350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Anillo"/>
          <p:cNvSpPr/>
          <p:nvPr/>
        </p:nvSpPr>
        <p:spPr>
          <a:xfrm rot="5400000">
            <a:off x="936000" y="-1080000"/>
            <a:ext cx="7200800" cy="7236297"/>
          </a:xfrm>
          <a:prstGeom prst="donut">
            <a:avLst>
              <a:gd name="adj" fmla="val 5542"/>
            </a:avLst>
          </a:prstGeom>
          <a:solidFill>
            <a:srgbClr val="EE1246">
              <a:alpha val="0"/>
            </a:srgbClr>
          </a:solidFill>
          <a:ln w="44450" cap="rnd" cmpd="sng">
            <a:gradFill flip="none" rotWithShape="1">
              <a:gsLst>
                <a:gs pos="88340">
                  <a:schemeClr val="bg1"/>
                </a:gs>
                <a:gs pos="72500">
                  <a:srgbClr val="66FF33"/>
                </a:gs>
                <a:gs pos="1000">
                  <a:srgbClr val="66FF33"/>
                </a:gs>
                <a:gs pos="15000">
                  <a:schemeClr val="bg1"/>
                </a:gs>
                <a:gs pos="32000">
                  <a:srgbClr val="66FF33"/>
                </a:gs>
                <a:gs pos="50000">
                  <a:schemeClr val="bg1"/>
                </a:gs>
                <a:gs pos="99000">
                  <a:srgbClr val="66FF33"/>
                </a:gs>
              </a:gsLst>
              <a:lin ang="162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solidFill>
                <a:schemeClr val="tx1"/>
              </a:solidFill>
            </a:endParaRPr>
          </a:p>
        </p:txBody>
      </p:sp>
      <p:pic>
        <p:nvPicPr>
          <p:cNvPr id="36"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6877" b="-1"/>
          <a:stretch/>
        </p:blipFill>
        <p:spPr bwMode="auto">
          <a:xfrm>
            <a:off x="4176000" y="2232000"/>
            <a:ext cx="798513" cy="665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37 Anillo"/>
          <p:cNvSpPr/>
          <p:nvPr/>
        </p:nvSpPr>
        <p:spPr>
          <a:xfrm>
            <a:off x="1691680" y="-288000"/>
            <a:ext cx="5688632" cy="5688632"/>
          </a:xfrm>
          <a:prstGeom prst="donut">
            <a:avLst>
              <a:gd name="adj" fmla="val 5542"/>
            </a:avLst>
          </a:prstGeom>
          <a:solidFill>
            <a:srgbClr val="EE1246">
              <a:alpha val="0"/>
            </a:srgbClr>
          </a:solidFill>
          <a:ln w="44450" cap="rnd" cmpd="sng">
            <a:gradFill flip="none" rotWithShape="1">
              <a:gsLst>
                <a:gs pos="88340">
                  <a:schemeClr val="bg1"/>
                </a:gs>
                <a:gs pos="72500">
                  <a:srgbClr val="66FF33"/>
                </a:gs>
                <a:gs pos="1000">
                  <a:srgbClr val="66FF33"/>
                </a:gs>
                <a:gs pos="15000">
                  <a:schemeClr val="bg1"/>
                </a:gs>
                <a:gs pos="32000">
                  <a:srgbClr val="66FF33"/>
                </a:gs>
                <a:gs pos="50000">
                  <a:schemeClr val="bg1"/>
                </a:gs>
                <a:gs pos="99000">
                  <a:srgbClr val="66FF33"/>
                </a:gs>
              </a:gsLst>
              <a:lin ang="162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9" name="38 Imagen" descr="Diapositiva1"/>
          <p:cNvPicPr>
            <a:picLocks noGrp="1" noChangeAspect="1"/>
          </p:cNvPicPr>
          <p:nvPr isPhoto="1"/>
        </p:nvPicPr>
        <p:blipFill rotWithShape="1">
          <a:blip r:embed="rId5">
            <a:lum/>
            <a:extLst>
              <a:ext uri="{28A0092B-C50C-407E-A947-70E740481C1C}">
                <a14:useLocalDpi xmlns:a14="http://schemas.microsoft.com/office/drawing/2010/main" val="0"/>
              </a:ext>
            </a:extLst>
          </a:blip>
          <a:srcRect l="2" t="390" r="-2" b="390"/>
          <a:stretch/>
        </p:blipFill>
        <p:spPr>
          <a:xfrm>
            <a:off x="-36000" y="0"/>
            <a:ext cx="9180000" cy="5143500"/>
          </a:xfrm>
          <a:prstGeom prst="rect">
            <a:avLst/>
          </a:prstGeom>
          <a:noFill/>
          <a:ln>
            <a:noFill/>
          </a:ln>
        </p:spPr>
      </p:pic>
      <p:pic>
        <p:nvPicPr>
          <p:cNvPr id="40"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0800000">
            <a:off x="3995936" y="-72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7873316">
            <a:off x="2952000" y="324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5400000">
            <a:off x="2630649" y="1272741"/>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2445663">
            <a:off x="3096000" y="2268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a:off x="3995936" y="2592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8862117">
            <a:off x="4968000" y="2232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6200000">
            <a:off x="5328000" y="1260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3573247">
            <a:off x="4974113" y="284919"/>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a:off x="3995936" y="-72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5400000">
            <a:off x="5328000" y="1272741"/>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0800000">
            <a:off x="3995936" y="2592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2825867">
            <a:off x="4981344" y="348517"/>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6200000">
            <a:off x="2630649" y="1272741"/>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8084467">
            <a:off x="4965820" y="2196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3467113">
            <a:off x="3086365" y="2196000"/>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3" r="6352" b="6446"/>
          <a:stretch/>
        </p:blipFill>
        <p:spPr bwMode="auto">
          <a:xfrm rot="18873430">
            <a:off x="3060000" y="292123"/>
            <a:ext cx="1160585" cy="26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18510" r="20050" b="19324"/>
          <a:stretch/>
        </p:blipFill>
        <p:spPr bwMode="auto">
          <a:xfrm>
            <a:off x="1332000" y="339503"/>
            <a:ext cx="3456384" cy="1242383"/>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2"/>
          <p:cNvPicPr>
            <a:picLocks noChangeAspect="1" noChangeArrowheads="1"/>
          </p:cNvPicPr>
          <p:nvPr/>
        </p:nvPicPr>
        <p:blipFill rotWithShape="1">
          <a:blip r:embed="rId8">
            <a:extLst>
              <a:ext uri="{28A0092B-C50C-407E-A947-70E740481C1C}">
                <a14:useLocalDpi xmlns:a14="http://schemas.microsoft.com/office/drawing/2010/main" val="0"/>
              </a:ext>
            </a:extLst>
          </a:blip>
          <a:srcRect t="23171" b="21367"/>
          <a:stretch/>
        </p:blipFill>
        <p:spPr bwMode="auto">
          <a:xfrm>
            <a:off x="1692000" y="1491630"/>
            <a:ext cx="2474913" cy="107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 name="57 Imagen"/>
          <p:cNvPicPr>
            <a:picLocks noChangeAspect="1"/>
          </p:cNvPicPr>
          <p:nvPr/>
        </p:nvPicPr>
        <p:blipFill rotWithShape="1">
          <a:blip r:embed="rId9">
            <a:extLst>
              <a:ext uri="{28A0092B-C50C-407E-A947-70E740481C1C}">
                <a14:useLocalDpi xmlns:a14="http://schemas.microsoft.com/office/drawing/2010/main" val="0"/>
              </a:ext>
            </a:extLst>
          </a:blip>
          <a:srcRect t="274" b="274"/>
          <a:stretch/>
        </p:blipFill>
        <p:spPr>
          <a:xfrm>
            <a:off x="0" y="-12101"/>
            <a:ext cx="9165512" cy="5155601"/>
          </a:xfrm>
          <a:prstGeom prst="rect">
            <a:avLst/>
          </a:prstGeom>
        </p:spPr>
      </p:pic>
      <p:sp>
        <p:nvSpPr>
          <p:cNvPr id="83" name="82 CuadroTexto"/>
          <p:cNvSpPr txBox="1"/>
          <p:nvPr/>
        </p:nvSpPr>
        <p:spPr>
          <a:xfrm>
            <a:off x="7452320" y="4797252"/>
            <a:ext cx="1736002" cy="346249"/>
          </a:xfrm>
          <a:prstGeom prst="rect">
            <a:avLst/>
          </a:prstGeom>
          <a:noFill/>
        </p:spPr>
        <p:txBody>
          <a:bodyPr wrap="square" lIns="68580" tIns="34290" rIns="68580" bIns="34290">
            <a:spAutoFit/>
            <a:scene3d>
              <a:camera prst="obliqueBottomLeft"/>
              <a:lightRig rig="threePt" dir="t"/>
            </a:scene3d>
            <a:sp3d extrusionH="50800">
              <a:extrusionClr>
                <a:srgbClr val="663300"/>
              </a:extrusionClr>
            </a:sp3d>
          </a:bodyPr>
          <a:lstStyle/>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425976531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sasbuefram.wav"/>
          </p:stSnd>
        </p:sndAc>
      </p:transition>
    </mc:Choice>
    <mc:Fallback xmlns="">
      <p:transition spd="slow">
        <p:sndAc>
          <p:stSnd loop="1">
            <p:snd r:embed="rId10" name="sasbuefra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23" presetClass="entr" presetSubtype="528" fill="hold" nodeType="withEffect">
                                  <p:stCondLst>
                                    <p:cond delay="0"/>
                                  </p:stCondLst>
                                  <p:childTnLst>
                                    <p:set>
                                      <p:cBhvr>
                                        <p:cTn id="9" dur="1" fill="hold">
                                          <p:stCondLst>
                                            <p:cond delay="0"/>
                                          </p:stCondLst>
                                        </p:cTn>
                                        <p:tgtEl>
                                          <p:spTgt spid="48"/>
                                        </p:tgtEl>
                                        <p:attrNameLst>
                                          <p:attrName>style.visibility</p:attrName>
                                        </p:attrNameLst>
                                      </p:cBhvr>
                                      <p:to>
                                        <p:strVal val="visible"/>
                                      </p:to>
                                    </p:set>
                                    <p:anim calcmode="lin" valueType="num">
                                      <p:cBhvr>
                                        <p:cTn id="10" dur="3000" fill="hold"/>
                                        <p:tgtEl>
                                          <p:spTgt spid="48"/>
                                        </p:tgtEl>
                                        <p:attrNameLst>
                                          <p:attrName>ppt_w</p:attrName>
                                        </p:attrNameLst>
                                      </p:cBhvr>
                                      <p:tavLst>
                                        <p:tav tm="0">
                                          <p:val>
                                            <p:fltVal val="0"/>
                                          </p:val>
                                        </p:tav>
                                        <p:tav tm="100000">
                                          <p:val>
                                            <p:strVal val="#ppt_w"/>
                                          </p:val>
                                        </p:tav>
                                      </p:tavLst>
                                    </p:anim>
                                    <p:anim calcmode="lin" valueType="num">
                                      <p:cBhvr>
                                        <p:cTn id="11" dur="3000" fill="hold"/>
                                        <p:tgtEl>
                                          <p:spTgt spid="48"/>
                                        </p:tgtEl>
                                        <p:attrNameLst>
                                          <p:attrName>ppt_h</p:attrName>
                                        </p:attrNameLst>
                                      </p:cBhvr>
                                      <p:tavLst>
                                        <p:tav tm="0">
                                          <p:val>
                                            <p:fltVal val="0"/>
                                          </p:val>
                                        </p:tav>
                                        <p:tav tm="100000">
                                          <p:val>
                                            <p:strVal val="#ppt_h"/>
                                          </p:val>
                                        </p:tav>
                                      </p:tavLst>
                                    </p:anim>
                                    <p:anim calcmode="lin" valueType="num">
                                      <p:cBhvr>
                                        <p:cTn id="12" dur="3000" fill="hold"/>
                                        <p:tgtEl>
                                          <p:spTgt spid="48"/>
                                        </p:tgtEl>
                                        <p:attrNameLst>
                                          <p:attrName>ppt_x</p:attrName>
                                        </p:attrNameLst>
                                      </p:cBhvr>
                                      <p:tavLst>
                                        <p:tav tm="0">
                                          <p:val>
                                            <p:fltVal val="0.5"/>
                                          </p:val>
                                        </p:tav>
                                        <p:tav tm="100000">
                                          <p:val>
                                            <p:strVal val="#ppt_x"/>
                                          </p:val>
                                        </p:tav>
                                      </p:tavLst>
                                    </p:anim>
                                    <p:anim calcmode="lin" valueType="num">
                                      <p:cBhvr>
                                        <p:cTn id="13" dur="3000" fill="hold"/>
                                        <p:tgtEl>
                                          <p:spTgt spid="48"/>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48"/>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3000" fill="hold"/>
                                        <p:tgtEl>
                                          <p:spTgt spid="51"/>
                                        </p:tgtEl>
                                        <p:attrNameLst>
                                          <p:attrName>ppt_w</p:attrName>
                                        </p:attrNameLst>
                                      </p:cBhvr>
                                      <p:tavLst>
                                        <p:tav tm="0">
                                          <p:val>
                                            <p:fltVal val="0"/>
                                          </p:val>
                                        </p:tav>
                                        <p:tav tm="100000">
                                          <p:val>
                                            <p:strVal val="#ppt_w"/>
                                          </p:val>
                                        </p:tav>
                                      </p:tavLst>
                                    </p:anim>
                                    <p:anim calcmode="lin" valueType="num">
                                      <p:cBhvr>
                                        <p:cTn id="19" dur="3000" fill="hold"/>
                                        <p:tgtEl>
                                          <p:spTgt spid="51"/>
                                        </p:tgtEl>
                                        <p:attrNameLst>
                                          <p:attrName>ppt_h</p:attrName>
                                        </p:attrNameLst>
                                      </p:cBhvr>
                                      <p:tavLst>
                                        <p:tav tm="0">
                                          <p:val>
                                            <p:fltVal val="0"/>
                                          </p:val>
                                        </p:tav>
                                        <p:tav tm="100000">
                                          <p:val>
                                            <p:strVal val="#ppt_h"/>
                                          </p:val>
                                        </p:tav>
                                      </p:tavLst>
                                    </p:anim>
                                    <p:anim calcmode="lin" valueType="num">
                                      <p:cBhvr>
                                        <p:cTn id="20" dur="3000" fill="hold"/>
                                        <p:tgtEl>
                                          <p:spTgt spid="51"/>
                                        </p:tgtEl>
                                        <p:attrNameLst>
                                          <p:attrName>ppt_x</p:attrName>
                                        </p:attrNameLst>
                                      </p:cBhvr>
                                      <p:tavLst>
                                        <p:tav tm="0">
                                          <p:val>
                                            <p:fltVal val="0.5"/>
                                          </p:val>
                                        </p:tav>
                                        <p:tav tm="100000">
                                          <p:val>
                                            <p:strVal val="#ppt_x"/>
                                          </p:val>
                                        </p:tav>
                                      </p:tavLst>
                                    </p:anim>
                                    <p:anim calcmode="lin" valueType="num">
                                      <p:cBhvr>
                                        <p:cTn id="21" dur="3000" fill="hold"/>
                                        <p:tgtEl>
                                          <p:spTgt spid="51"/>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51"/>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p:cTn id="26" dur="3000" fill="hold"/>
                                        <p:tgtEl>
                                          <p:spTgt spid="49"/>
                                        </p:tgtEl>
                                        <p:attrNameLst>
                                          <p:attrName>ppt_w</p:attrName>
                                        </p:attrNameLst>
                                      </p:cBhvr>
                                      <p:tavLst>
                                        <p:tav tm="0">
                                          <p:val>
                                            <p:fltVal val="0"/>
                                          </p:val>
                                        </p:tav>
                                        <p:tav tm="100000">
                                          <p:val>
                                            <p:strVal val="#ppt_w"/>
                                          </p:val>
                                        </p:tav>
                                      </p:tavLst>
                                    </p:anim>
                                    <p:anim calcmode="lin" valueType="num">
                                      <p:cBhvr>
                                        <p:cTn id="27" dur="3000" fill="hold"/>
                                        <p:tgtEl>
                                          <p:spTgt spid="49"/>
                                        </p:tgtEl>
                                        <p:attrNameLst>
                                          <p:attrName>ppt_h</p:attrName>
                                        </p:attrNameLst>
                                      </p:cBhvr>
                                      <p:tavLst>
                                        <p:tav tm="0">
                                          <p:val>
                                            <p:fltVal val="0"/>
                                          </p:val>
                                        </p:tav>
                                        <p:tav tm="100000">
                                          <p:val>
                                            <p:strVal val="#ppt_h"/>
                                          </p:val>
                                        </p:tav>
                                      </p:tavLst>
                                    </p:anim>
                                    <p:anim calcmode="lin" valueType="num">
                                      <p:cBhvr>
                                        <p:cTn id="28" dur="3000" fill="hold"/>
                                        <p:tgtEl>
                                          <p:spTgt spid="49"/>
                                        </p:tgtEl>
                                        <p:attrNameLst>
                                          <p:attrName>ppt_x</p:attrName>
                                        </p:attrNameLst>
                                      </p:cBhvr>
                                      <p:tavLst>
                                        <p:tav tm="0">
                                          <p:val>
                                            <p:fltVal val="0.5"/>
                                          </p:val>
                                        </p:tav>
                                        <p:tav tm="100000">
                                          <p:val>
                                            <p:strVal val="#ppt_x"/>
                                          </p:val>
                                        </p:tav>
                                      </p:tavLst>
                                    </p:anim>
                                    <p:anim calcmode="lin" valueType="num">
                                      <p:cBhvr>
                                        <p:cTn id="29" dur="3000" fill="hold"/>
                                        <p:tgtEl>
                                          <p:spTgt spid="49"/>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49"/>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p:cTn id="34" dur="3000" fill="hold"/>
                                        <p:tgtEl>
                                          <p:spTgt spid="53"/>
                                        </p:tgtEl>
                                        <p:attrNameLst>
                                          <p:attrName>ppt_w</p:attrName>
                                        </p:attrNameLst>
                                      </p:cBhvr>
                                      <p:tavLst>
                                        <p:tav tm="0">
                                          <p:val>
                                            <p:fltVal val="0"/>
                                          </p:val>
                                        </p:tav>
                                        <p:tav tm="100000">
                                          <p:val>
                                            <p:strVal val="#ppt_w"/>
                                          </p:val>
                                        </p:tav>
                                      </p:tavLst>
                                    </p:anim>
                                    <p:anim calcmode="lin" valueType="num">
                                      <p:cBhvr>
                                        <p:cTn id="35" dur="3000" fill="hold"/>
                                        <p:tgtEl>
                                          <p:spTgt spid="53"/>
                                        </p:tgtEl>
                                        <p:attrNameLst>
                                          <p:attrName>ppt_h</p:attrName>
                                        </p:attrNameLst>
                                      </p:cBhvr>
                                      <p:tavLst>
                                        <p:tav tm="0">
                                          <p:val>
                                            <p:fltVal val="0"/>
                                          </p:val>
                                        </p:tav>
                                        <p:tav tm="100000">
                                          <p:val>
                                            <p:strVal val="#ppt_h"/>
                                          </p:val>
                                        </p:tav>
                                      </p:tavLst>
                                    </p:anim>
                                    <p:anim calcmode="lin" valueType="num">
                                      <p:cBhvr>
                                        <p:cTn id="36" dur="3000" fill="hold"/>
                                        <p:tgtEl>
                                          <p:spTgt spid="53"/>
                                        </p:tgtEl>
                                        <p:attrNameLst>
                                          <p:attrName>ppt_x</p:attrName>
                                        </p:attrNameLst>
                                      </p:cBhvr>
                                      <p:tavLst>
                                        <p:tav tm="0">
                                          <p:val>
                                            <p:fltVal val="0.5"/>
                                          </p:val>
                                        </p:tav>
                                        <p:tav tm="100000">
                                          <p:val>
                                            <p:strVal val="#ppt_x"/>
                                          </p:val>
                                        </p:tav>
                                      </p:tavLst>
                                    </p:anim>
                                    <p:anim calcmode="lin" valueType="num">
                                      <p:cBhvr>
                                        <p:cTn id="37" dur="3000" fill="hold"/>
                                        <p:tgtEl>
                                          <p:spTgt spid="53"/>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53"/>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3000" fill="hold"/>
                                        <p:tgtEl>
                                          <p:spTgt spid="50"/>
                                        </p:tgtEl>
                                        <p:attrNameLst>
                                          <p:attrName>ppt_w</p:attrName>
                                        </p:attrNameLst>
                                      </p:cBhvr>
                                      <p:tavLst>
                                        <p:tav tm="0">
                                          <p:val>
                                            <p:fltVal val="0"/>
                                          </p:val>
                                        </p:tav>
                                        <p:tav tm="100000">
                                          <p:val>
                                            <p:strVal val="#ppt_w"/>
                                          </p:val>
                                        </p:tav>
                                      </p:tavLst>
                                    </p:anim>
                                    <p:anim calcmode="lin" valueType="num">
                                      <p:cBhvr>
                                        <p:cTn id="43" dur="3000" fill="hold"/>
                                        <p:tgtEl>
                                          <p:spTgt spid="50"/>
                                        </p:tgtEl>
                                        <p:attrNameLst>
                                          <p:attrName>ppt_h</p:attrName>
                                        </p:attrNameLst>
                                      </p:cBhvr>
                                      <p:tavLst>
                                        <p:tav tm="0">
                                          <p:val>
                                            <p:fltVal val="0"/>
                                          </p:val>
                                        </p:tav>
                                        <p:tav tm="100000">
                                          <p:val>
                                            <p:strVal val="#ppt_h"/>
                                          </p:val>
                                        </p:tav>
                                      </p:tavLst>
                                    </p:anim>
                                    <p:anim calcmode="lin" valueType="num">
                                      <p:cBhvr>
                                        <p:cTn id="44" dur="3000" fill="hold"/>
                                        <p:tgtEl>
                                          <p:spTgt spid="50"/>
                                        </p:tgtEl>
                                        <p:attrNameLst>
                                          <p:attrName>ppt_x</p:attrName>
                                        </p:attrNameLst>
                                      </p:cBhvr>
                                      <p:tavLst>
                                        <p:tav tm="0">
                                          <p:val>
                                            <p:fltVal val="0.5"/>
                                          </p:val>
                                        </p:tav>
                                        <p:tav tm="100000">
                                          <p:val>
                                            <p:strVal val="#ppt_x"/>
                                          </p:val>
                                        </p:tav>
                                      </p:tavLst>
                                    </p:anim>
                                    <p:anim calcmode="lin" valueType="num">
                                      <p:cBhvr>
                                        <p:cTn id="45" dur="3000" fill="hold"/>
                                        <p:tgtEl>
                                          <p:spTgt spid="50"/>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50"/>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54"/>
                                        </p:tgtEl>
                                        <p:attrNameLst>
                                          <p:attrName>style.visibility</p:attrName>
                                        </p:attrNameLst>
                                      </p:cBhvr>
                                      <p:to>
                                        <p:strVal val="visible"/>
                                      </p:to>
                                    </p:set>
                                    <p:anim calcmode="lin" valueType="num">
                                      <p:cBhvr>
                                        <p:cTn id="50" dur="3000" fill="hold"/>
                                        <p:tgtEl>
                                          <p:spTgt spid="54"/>
                                        </p:tgtEl>
                                        <p:attrNameLst>
                                          <p:attrName>ppt_w</p:attrName>
                                        </p:attrNameLst>
                                      </p:cBhvr>
                                      <p:tavLst>
                                        <p:tav tm="0">
                                          <p:val>
                                            <p:fltVal val="0"/>
                                          </p:val>
                                        </p:tav>
                                        <p:tav tm="100000">
                                          <p:val>
                                            <p:strVal val="#ppt_w"/>
                                          </p:val>
                                        </p:tav>
                                      </p:tavLst>
                                    </p:anim>
                                    <p:anim calcmode="lin" valueType="num">
                                      <p:cBhvr>
                                        <p:cTn id="51" dur="3000" fill="hold"/>
                                        <p:tgtEl>
                                          <p:spTgt spid="54"/>
                                        </p:tgtEl>
                                        <p:attrNameLst>
                                          <p:attrName>ppt_h</p:attrName>
                                        </p:attrNameLst>
                                      </p:cBhvr>
                                      <p:tavLst>
                                        <p:tav tm="0">
                                          <p:val>
                                            <p:fltVal val="0"/>
                                          </p:val>
                                        </p:tav>
                                        <p:tav tm="100000">
                                          <p:val>
                                            <p:strVal val="#ppt_h"/>
                                          </p:val>
                                        </p:tav>
                                      </p:tavLst>
                                    </p:anim>
                                    <p:anim calcmode="lin" valueType="num">
                                      <p:cBhvr>
                                        <p:cTn id="52" dur="3000" fill="hold"/>
                                        <p:tgtEl>
                                          <p:spTgt spid="54"/>
                                        </p:tgtEl>
                                        <p:attrNameLst>
                                          <p:attrName>ppt_x</p:attrName>
                                        </p:attrNameLst>
                                      </p:cBhvr>
                                      <p:tavLst>
                                        <p:tav tm="0">
                                          <p:val>
                                            <p:fltVal val="0.5"/>
                                          </p:val>
                                        </p:tav>
                                        <p:tav tm="100000">
                                          <p:val>
                                            <p:strVal val="#ppt_x"/>
                                          </p:val>
                                        </p:tav>
                                      </p:tavLst>
                                    </p:anim>
                                    <p:anim calcmode="lin" valueType="num">
                                      <p:cBhvr>
                                        <p:cTn id="53" dur="3000" fill="hold"/>
                                        <p:tgtEl>
                                          <p:spTgt spid="54"/>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54"/>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p:cTn id="58" dur="3000" fill="hold"/>
                                        <p:tgtEl>
                                          <p:spTgt spid="52"/>
                                        </p:tgtEl>
                                        <p:attrNameLst>
                                          <p:attrName>ppt_w</p:attrName>
                                        </p:attrNameLst>
                                      </p:cBhvr>
                                      <p:tavLst>
                                        <p:tav tm="0">
                                          <p:val>
                                            <p:fltVal val="0"/>
                                          </p:val>
                                        </p:tav>
                                        <p:tav tm="100000">
                                          <p:val>
                                            <p:strVal val="#ppt_w"/>
                                          </p:val>
                                        </p:tav>
                                      </p:tavLst>
                                    </p:anim>
                                    <p:anim calcmode="lin" valueType="num">
                                      <p:cBhvr>
                                        <p:cTn id="59" dur="3000" fill="hold"/>
                                        <p:tgtEl>
                                          <p:spTgt spid="52"/>
                                        </p:tgtEl>
                                        <p:attrNameLst>
                                          <p:attrName>ppt_h</p:attrName>
                                        </p:attrNameLst>
                                      </p:cBhvr>
                                      <p:tavLst>
                                        <p:tav tm="0">
                                          <p:val>
                                            <p:fltVal val="0"/>
                                          </p:val>
                                        </p:tav>
                                        <p:tav tm="100000">
                                          <p:val>
                                            <p:strVal val="#ppt_h"/>
                                          </p:val>
                                        </p:tav>
                                      </p:tavLst>
                                    </p:anim>
                                    <p:anim calcmode="lin" valueType="num">
                                      <p:cBhvr>
                                        <p:cTn id="60" dur="3000" fill="hold"/>
                                        <p:tgtEl>
                                          <p:spTgt spid="52"/>
                                        </p:tgtEl>
                                        <p:attrNameLst>
                                          <p:attrName>ppt_x</p:attrName>
                                        </p:attrNameLst>
                                      </p:cBhvr>
                                      <p:tavLst>
                                        <p:tav tm="0">
                                          <p:val>
                                            <p:fltVal val="0.5"/>
                                          </p:val>
                                        </p:tav>
                                        <p:tav tm="100000">
                                          <p:val>
                                            <p:strVal val="#ppt_x"/>
                                          </p:val>
                                        </p:tav>
                                      </p:tavLst>
                                    </p:anim>
                                    <p:anim calcmode="lin" valueType="num">
                                      <p:cBhvr>
                                        <p:cTn id="61" dur="3000" fill="hold"/>
                                        <p:tgtEl>
                                          <p:spTgt spid="52"/>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52"/>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55"/>
                                        </p:tgtEl>
                                        <p:attrNameLst>
                                          <p:attrName>style.visibility</p:attrName>
                                        </p:attrNameLst>
                                      </p:cBhvr>
                                      <p:to>
                                        <p:strVal val="visible"/>
                                      </p:to>
                                    </p:set>
                                    <p:anim calcmode="lin" valueType="num">
                                      <p:cBhvr>
                                        <p:cTn id="66" dur="3000" fill="hold"/>
                                        <p:tgtEl>
                                          <p:spTgt spid="55"/>
                                        </p:tgtEl>
                                        <p:attrNameLst>
                                          <p:attrName>ppt_w</p:attrName>
                                        </p:attrNameLst>
                                      </p:cBhvr>
                                      <p:tavLst>
                                        <p:tav tm="0">
                                          <p:val>
                                            <p:fltVal val="0"/>
                                          </p:val>
                                        </p:tav>
                                        <p:tav tm="100000">
                                          <p:val>
                                            <p:strVal val="#ppt_w"/>
                                          </p:val>
                                        </p:tav>
                                      </p:tavLst>
                                    </p:anim>
                                    <p:anim calcmode="lin" valueType="num">
                                      <p:cBhvr>
                                        <p:cTn id="67" dur="3000" fill="hold"/>
                                        <p:tgtEl>
                                          <p:spTgt spid="55"/>
                                        </p:tgtEl>
                                        <p:attrNameLst>
                                          <p:attrName>ppt_h</p:attrName>
                                        </p:attrNameLst>
                                      </p:cBhvr>
                                      <p:tavLst>
                                        <p:tav tm="0">
                                          <p:val>
                                            <p:fltVal val="0"/>
                                          </p:val>
                                        </p:tav>
                                        <p:tav tm="100000">
                                          <p:val>
                                            <p:strVal val="#ppt_h"/>
                                          </p:val>
                                        </p:tav>
                                      </p:tavLst>
                                    </p:anim>
                                    <p:anim calcmode="lin" valueType="num">
                                      <p:cBhvr>
                                        <p:cTn id="68" dur="3000" fill="hold"/>
                                        <p:tgtEl>
                                          <p:spTgt spid="55"/>
                                        </p:tgtEl>
                                        <p:attrNameLst>
                                          <p:attrName>ppt_x</p:attrName>
                                        </p:attrNameLst>
                                      </p:cBhvr>
                                      <p:tavLst>
                                        <p:tav tm="0">
                                          <p:val>
                                            <p:fltVal val="0.5"/>
                                          </p:val>
                                        </p:tav>
                                        <p:tav tm="100000">
                                          <p:val>
                                            <p:strVal val="#ppt_x"/>
                                          </p:val>
                                        </p:tav>
                                      </p:tavLst>
                                    </p:anim>
                                    <p:anim calcmode="lin" valueType="num">
                                      <p:cBhvr>
                                        <p:cTn id="69" dur="3000" fill="hold"/>
                                        <p:tgtEl>
                                          <p:spTgt spid="55"/>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55"/>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3000" fill="hold"/>
                                        <p:tgtEl>
                                          <p:spTgt spid="47"/>
                                        </p:tgtEl>
                                        <p:attrNameLst>
                                          <p:attrName>ppt_w</p:attrName>
                                        </p:attrNameLst>
                                      </p:cBhvr>
                                      <p:tavLst>
                                        <p:tav tm="0">
                                          <p:val>
                                            <p:strVal val="4/3*#ppt_w"/>
                                          </p:val>
                                        </p:tav>
                                        <p:tav tm="100000">
                                          <p:val>
                                            <p:strVal val="#ppt_w"/>
                                          </p:val>
                                        </p:tav>
                                      </p:tavLst>
                                    </p:anim>
                                    <p:anim calcmode="lin" valueType="num">
                                      <p:cBhvr>
                                        <p:cTn id="75" dur="3000" fill="hold"/>
                                        <p:tgtEl>
                                          <p:spTgt spid="47"/>
                                        </p:tgtEl>
                                        <p:attrNameLst>
                                          <p:attrName>ppt_h</p:attrName>
                                        </p:attrNameLst>
                                      </p:cBhvr>
                                      <p:tavLst>
                                        <p:tav tm="0">
                                          <p:val>
                                            <p:strVal val="4/3*#ppt_h"/>
                                          </p:val>
                                        </p:tav>
                                        <p:tav tm="100000">
                                          <p:val>
                                            <p:strVal val="#ppt_h"/>
                                          </p:val>
                                        </p:tav>
                                      </p:tavLst>
                                    </p:anim>
                                  </p:childTnLst>
                                </p:cTn>
                              </p:par>
                              <p:par>
                                <p:cTn id="76" presetID="8" presetClass="emph" presetSubtype="0" fill="hold" nodeType="withEffect">
                                  <p:stCondLst>
                                    <p:cond delay="0"/>
                                  </p:stCondLst>
                                  <p:childTnLst>
                                    <p:animRot by="21600000">
                                      <p:cBhvr>
                                        <p:cTn id="77" dur="3000" fill="hold"/>
                                        <p:tgtEl>
                                          <p:spTgt spid="47"/>
                                        </p:tgtEl>
                                        <p:attrNameLst>
                                          <p:attrName>r</p:attrName>
                                        </p:attrNameLst>
                                      </p:cBhvr>
                                    </p:animRot>
                                  </p:childTnLst>
                                </p:cTn>
                              </p:par>
                              <p:par>
                                <p:cTn id="78" presetID="23" presetClass="entr" presetSubtype="288" fill="hold" nodeType="withEffect">
                                  <p:stCondLst>
                                    <p:cond delay="0"/>
                                  </p:stCondLst>
                                  <p:childTnLst>
                                    <p:set>
                                      <p:cBhvr>
                                        <p:cTn id="79" dur="1" fill="hold">
                                          <p:stCondLst>
                                            <p:cond delay="0"/>
                                          </p:stCondLst>
                                        </p:cTn>
                                        <p:tgtEl>
                                          <p:spTgt spid="46"/>
                                        </p:tgtEl>
                                        <p:attrNameLst>
                                          <p:attrName>style.visibility</p:attrName>
                                        </p:attrNameLst>
                                      </p:cBhvr>
                                      <p:to>
                                        <p:strVal val="visible"/>
                                      </p:to>
                                    </p:set>
                                    <p:anim calcmode="lin" valueType="num">
                                      <p:cBhvr>
                                        <p:cTn id="80" dur="3000" fill="hold"/>
                                        <p:tgtEl>
                                          <p:spTgt spid="46"/>
                                        </p:tgtEl>
                                        <p:attrNameLst>
                                          <p:attrName>ppt_w</p:attrName>
                                        </p:attrNameLst>
                                      </p:cBhvr>
                                      <p:tavLst>
                                        <p:tav tm="0">
                                          <p:val>
                                            <p:strVal val="4/3*#ppt_w"/>
                                          </p:val>
                                        </p:tav>
                                        <p:tav tm="100000">
                                          <p:val>
                                            <p:strVal val="#ppt_w"/>
                                          </p:val>
                                        </p:tav>
                                      </p:tavLst>
                                    </p:anim>
                                    <p:anim calcmode="lin" valueType="num">
                                      <p:cBhvr>
                                        <p:cTn id="81" dur="3000" fill="hold"/>
                                        <p:tgtEl>
                                          <p:spTgt spid="46"/>
                                        </p:tgtEl>
                                        <p:attrNameLst>
                                          <p:attrName>ppt_h</p:attrName>
                                        </p:attrNameLst>
                                      </p:cBhvr>
                                      <p:tavLst>
                                        <p:tav tm="0">
                                          <p:val>
                                            <p:strVal val="4/3*#ppt_h"/>
                                          </p:val>
                                        </p:tav>
                                        <p:tav tm="100000">
                                          <p:val>
                                            <p:strVal val="#ppt_h"/>
                                          </p:val>
                                        </p:tav>
                                      </p:tavLst>
                                    </p:anim>
                                  </p:childTnLst>
                                </p:cTn>
                              </p:par>
                              <p:par>
                                <p:cTn id="82" presetID="8" presetClass="emph" presetSubtype="0" fill="hold" nodeType="withEffect">
                                  <p:stCondLst>
                                    <p:cond delay="0"/>
                                  </p:stCondLst>
                                  <p:childTnLst>
                                    <p:animRot by="21600000">
                                      <p:cBhvr>
                                        <p:cTn id="83" dur="3000" fill="hold"/>
                                        <p:tgtEl>
                                          <p:spTgt spid="46"/>
                                        </p:tgtEl>
                                        <p:attrNameLst>
                                          <p:attrName>r</p:attrName>
                                        </p:attrNameLst>
                                      </p:cBhvr>
                                    </p:animRot>
                                  </p:childTnLst>
                                </p:cTn>
                              </p:par>
                              <p:par>
                                <p:cTn id="84" presetID="23" presetClass="entr" presetSubtype="288"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p:cTn id="86" dur="3000" fill="hold"/>
                                        <p:tgtEl>
                                          <p:spTgt spid="45"/>
                                        </p:tgtEl>
                                        <p:attrNameLst>
                                          <p:attrName>ppt_w</p:attrName>
                                        </p:attrNameLst>
                                      </p:cBhvr>
                                      <p:tavLst>
                                        <p:tav tm="0">
                                          <p:val>
                                            <p:strVal val="4/3*#ppt_w"/>
                                          </p:val>
                                        </p:tav>
                                        <p:tav tm="100000">
                                          <p:val>
                                            <p:strVal val="#ppt_w"/>
                                          </p:val>
                                        </p:tav>
                                      </p:tavLst>
                                    </p:anim>
                                    <p:anim calcmode="lin" valueType="num">
                                      <p:cBhvr>
                                        <p:cTn id="87" dur="3000" fill="hold"/>
                                        <p:tgtEl>
                                          <p:spTgt spid="45"/>
                                        </p:tgtEl>
                                        <p:attrNameLst>
                                          <p:attrName>ppt_h</p:attrName>
                                        </p:attrNameLst>
                                      </p:cBhvr>
                                      <p:tavLst>
                                        <p:tav tm="0">
                                          <p:val>
                                            <p:strVal val="4/3*#ppt_h"/>
                                          </p:val>
                                        </p:tav>
                                        <p:tav tm="100000">
                                          <p:val>
                                            <p:strVal val="#ppt_h"/>
                                          </p:val>
                                        </p:tav>
                                      </p:tavLst>
                                    </p:anim>
                                  </p:childTnLst>
                                </p:cTn>
                              </p:par>
                              <p:par>
                                <p:cTn id="88" presetID="8" presetClass="emph" presetSubtype="0" fill="hold" nodeType="withEffect">
                                  <p:stCondLst>
                                    <p:cond delay="0"/>
                                  </p:stCondLst>
                                  <p:childTnLst>
                                    <p:animRot by="21600000">
                                      <p:cBhvr>
                                        <p:cTn id="89" dur="3000" fill="hold"/>
                                        <p:tgtEl>
                                          <p:spTgt spid="45"/>
                                        </p:tgtEl>
                                        <p:attrNameLst>
                                          <p:attrName>r</p:attrName>
                                        </p:attrNameLst>
                                      </p:cBhvr>
                                    </p:animRot>
                                  </p:childTnLst>
                                </p:cTn>
                              </p:par>
                              <p:par>
                                <p:cTn id="90" presetID="23" presetClass="entr" presetSubtype="288" fill="hold" nodeType="withEffect">
                                  <p:stCondLst>
                                    <p:cond delay="0"/>
                                  </p:stCondLst>
                                  <p:childTnLst>
                                    <p:set>
                                      <p:cBhvr>
                                        <p:cTn id="91" dur="1" fill="hold">
                                          <p:stCondLst>
                                            <p:cond delay="0"/>
                                          </p:stCondLst>
                                        </p:cTn>
                                        <p:tgtEl>
                                          <p:spTgt spid="44"/>
                                        </p:tgtEl>
                                        <p:attrNameLst>
                                          <p:attrName>style.visibility</p:attrName>
                                        </p:attrNameLst>
                                      </p:cBhvr>
                                      <p:to>
                                        <p:strVal val="visible"/>
                                      </p:to>
                                    </p:set>
                                    <p:anim calcmode="lin" valueType="num">
                                      <p:cBhvr>
                                        <p:cTn id="92" dur="3000" fill="hold"/>
                                        <p:tgtEl>
                                          <p:spTgt spid="44"/>
                                        </p:tgtEl>
                                        <p:attrNameLst>
                                          <p:attrName>ppt_w</p:attrName>
                                        </p:attrNameLst>
                                      </p:cBhvr>
                                      <p:tavLst>
                                        <p:tav tm="0">
                                          <p:val>
                                            <p:strVal val="4/3*#ppt_w"/>
                                          </p:val>
                                        </p:tav>
                                        <p:tav tm="100000">
                                          <p:val>
                                            <p:strVal val="#ppt_w"/>
                                          </p:val>
                                        </p:tav>
                                      </p:tavLst>
                                    </p:anim>
                                    <p:anim calcmode="lin" valueType="num">
                                      <p:cBhvr>
                                        <p:cTn id="93" dur="3000" fill="hold"/>
                                        <p:tgtEl>
                                          <p:spTgt spid="44"/>
                                        </p:tgtEl>
                                        <p:attrNameLst>
                                          <p:attrName>ppt_h</p:attrName>
                                        </p:attrNameLst>
                                      </p:cBhvr>
                                      <p:tavLst>
                                        <p:tav tm="0">
                                          <p:val>
                                            <p:strVal val="4/3*#ppt_h"/>
                                          </p:val>
                                        </p:tav>
                                        <p:tav tm="100000">
                                          <p:val>
                                            <p:strVal val="#ppt_h"/>
                                          </p:val>
                                        </p:tav>
                                      </p:tavLst>
                                    </p:anim>
                                  </p:childTnLst>
                                </p:cTn>
                              </p:par>
                              <p:par>
                                <p:cTn id="94" presetID="8" presetClass="emph" presetSubtype="0" fill="hold" nodeType="withEffect">
                                  <p:stCondLst>
                                    <p:cond delay="0"/>
                                  </p:stCondLst>
                                  <p:childTnLst>
                                    <p:animRot by="21600000">
                                      <p:cBhvr>
                                        <p:cTn id="95" dur="3000" fill="hold"/>
                                        <p:tgtEl>
                                          <p:spTgt spid="44"/>
                                        </p:tgtEl>
                                        <p:attrNameLst>
                                          <p:attrName>r</p:attrName>
                                        </p:attrNameLst>
                                      </p:cBhvr>
                                    </p:animRot>
                                  </p:childTnLst>
                                </p:cTn>
                              </p:par>
                              <p:par>
                                <p:cTn id="96" presetID="23" presetClass="entr" presetSubtype="288" fill="hold"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3000" fill="hold"/>
                                        <p:tgtEl>
                                          <p:spTgt spid="43"/>
                                        </p:tgtEl>
                                        <p:attrNameLst>
                                          <p:attrName>ppt_w</p:attrName>
                                        </p:attrNameLst>
                                      </p:cBhvr>
                                      <p:tavLst>
                                        <p:tav tm="0">
                                          <p:val>
                                            <p:strVal val="4/3*#ppt_w"/>
                                          </p:val>
                                        </p:tav>
                                        <p:tav tm="100000">
                                          <p:val>
                                            <p:strVal val="#ppt_w"/>
                                          </p:val>
                                        </p:tav>
                                      </p:tavLst>
                                    </p:anim>
                                    <p:anim calcmode="lin" valueType="num">
                                      <p:cBhvr>
                                        <p:cTn id="99" dur="3000" fill="hold"/>
                                        <p:tgtEl>
                                          <p:spTgt spid="43"/>
                                        </p:tgtEl>
                                        <p:attrNameLst>
                                          <p:attrName>ppt_h</p:attrName>
                                        </p:attrNameLst>
                                      </p:cBhvr>
                                      <p:tavLst>
                                        <p:tav tm="0">
                                          <p:val>
                                            <p:strVal val="4/3*#ppt_h"/>
                                          </p:val>
                                        </p:tav>
                                        <p:tav tm="100000">
                                          <p:val>
                                            <p:strVal val="#ppt_h"/>
                                          </p:val>
                                        </p:tav>
                                      </p:tavLst>
                                    </p:anim>
                                  </p:childTnLst>
                                </p:cTn>
                              </p:par>
                              <p:par>
                                <p:cTn id="100" presetID="8" presetClass="emph" presetSubtype="0" fill="hold" nodeType="withEffect">
                                  <p:stCondLst>
                                    <p:cond delay="0"/>
                                  </p:stCondLst>
                                  <p:childTnLst>
                                    <p:animRot by="21600000">
                                      <p:cBhvr>
                                        <p:cTn id="101" dur="3000" fill="hold"/>
                                        <p:tgtEl>
                                          <p:spTgt spid="43"/>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p:cTn id="104" dur="3000" fill="hold"/>
                                        <p:tgtEl>
                                          <p:spTgt spid="42"/>
                                        </p:tgtEl>
                                        <p:attrNameLst>
                                          <p:attrName>ppt_w</p:attrName>
                                        </p:attrNameLst>
                                      </p:cBhvr>
                                      <p:tavLst>
                                        <p:tav tm="0">
                                          <p:val>
                                            <p:strVal val="4/3*#ppt_w"/>
                                          </p:val>
                                        </p:tav>
                                        <p:tav tm="100000">
                                          <p:val>
                                            <p:strVal val="#ppt_w"/>
                                          </p:val>
                                        </p:tav>
                                      </p:tavLst>
                                    </p:anim>
                                    <p:anim calcmode="lin" valueType="num">
                                      <p:cBhvr>
                                        <p:cTn id="105" dur="3000" fill="hold"/>
                                        <p:tgtEl>
                                          <p:spTgt spid="42"/>
                                        </p:tgtEl>
                                        <p:attrNameLst>
                                          <p:attrName>ppt_h</p:attrName>
                                        </p:attrNameLst>
                                      </p:cBhvr>
                                      <p:tavLst>
                                        <p:tav tm="0">
                                          <p:val>
                                            <p:strVal val="4/3*#ppt_h"/>
                                          </p:val>
                                        </p:tav>
                                        <p:tav tm="100000">
                                          <p:val>
                                            <p:strVal val="#ppt_h"/>
                                          </p:val>
                                        </p:tav>
                                      </p:tavLst>
                                    </p:anim>
                                  </p:childTnLst>
                                </p:cTn>
                              </p:par>
                              <p:par>
                                <p:cTn id="106" presetID="8" presetClass="emph" presetSubtype="0" fill="hold" nodeType="withEffect">
                                  <p:stCondLst>
                                    <p:cond delay="0"/>
                                  </p:stCondLst>
                                  <p:childTnLst>
                                    <p:animRot by="21600000">
                                      <p:cBhvr>
                                        <p:cTn id="107" dur="3000" fill="hold"/>
                                        <p:tgtEl>
                                          <p:spTgt spid="42"/>
                                        </p:tgtEl>
                                        <p:attrNameLst>
                                          <p:attrName>r</p:attrName>
                                        </p:attrNameLst>
                                      </p:cBhvr>
                                    </p:animRot>
                                  </p:childTnLst>
                                </p:cTn>
                              </p:par>
                              <p:par>
                                <p:cTn id="108" presetID="23" presetClass="entr" presetSubtype="288" fill="hold" nodeType="withEffect">
                                  <p:stCondLst>
                                    <p:cond delay="0"/>
                                  </p:stCondLst>
                                  <p:childTnLst>
                                    <p:set>
                                      <p:cBhvr>
                                        <p:cTn id="109" dur="1" fill="hold">
                                          <p:stCondLst>
                                            <p:cond delay="0"/>
                                          </p:stCondLst>
                                        </p:cTn>
                                        <p:tgtEl>
                                          <p:spTgt spid="41"/>
                                        </p:tgtEl>
                                        <p:attrNameLst>
                                          <p:attrName>style.visibility</p:attrName>
                                        </p:attrNameLst>
                                      </p:cBhvr>
                                      <p:to>
                                        <p:strVal val="visible"/>
                                      </p:to>
                                    </p:set>
                                    <p:anim calcmode="lin" valueType="num">
                                      <p:cBhvr>
                                        <p:cTn id="110" dur="3000" fill="hold"/>
                                        <p:tgtEl>
                                          <p:spTgt spid="41"/>
                                        </p:tgtEl>
                                        <p:attrNameLst>
                                          <p:attrName>ppt_w</p:attrName>
                                        </p:attrNameLst>
                                      </p:cBhvr>
                                      <p:tavLst>
                                        <p:tav tm="0">
                                          <p:val>
                                            <p:strVal val="4/3*#ppt_w"/>
                                          </p:val>
                                        </p:tav>
                                        <p:tav tm="100000">
                                          <p:val>
                                            <p:strVal val="#ppt_w"/>
                                          </p:val>
                                        </p:tav>
                                      </p:tavLst>
                                    </p:anim>
                                    <p:anim calcmode="lin" valueType="num">
                                      <p:cBhvr>
                                        <p:cTn id="111" dur="3000" fill="hold"/>
                                        <p:tgtEl>
                                          <p:spTgt spid="41"/>
                                        </p:tgtEl>
                                        <p:attrNameLst>
                                          <p:attrName>ppt_h</p:attrName>
                                        </p:attrNameLst>
                                      </p:cBhvr>
                                      <p:tavLst>
                                        <p:tav tm="0">
                                          <p:val>
                                            <p:strVal val="4/3*#ppt_h"/>
                                          </p:val>
                                        </p:tav>
                                        <p:tav tm="100000">
                                          <p:val>
                                            <p:strVal val="#ppt_h"/>
                                          </p:val>
                                        </p:tav>
                                      </p:tavLst>
                                    </p:anim>
                                  </p:childTnLst>
                                </p:cTn>
                              </p:par>
                              <p:par>
                                <p:cTn id="112" presetID="8" presetClass="emph" presetSubtype="0" fill="hold" nodeType="withEffect">
                                  <p:stCondLst>
                                    <p:cond delay="0"/>
                                  </p:stCondLst>
                                  <p:childTnLst>
                                    <p:animRot by="21600000">
                                      <p:cBhvr>
                                        <p:cTn id="113" dur="3000" fill="hold"/>
                                        <p:tgtEl>
                                          <p:spTgt spid="41"/>
                                        </p:tgtEl>
                                        <p:attrNameLst>
                                          <p:attrName>r</p:attrName>
                                        </p:attrNameLst>
                                      </p:cBhvr>
                                    </p:animRot>
                                  </p:childTnLst>
                                </p:cTn>
                              </p:par>
                              <p:par>
                                <p:cTn id="114" presetID="23" presetClass="entr" presetSubtype="288" fill="hold" nodeType="withEffect">
                                  <p:stCondLst>
                                    <p:cond delay="0"/>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3000" fill="hold"/>
                                        <p:tgtEl>
                                          <p:spTgt spid="40"/>
                                        </p:tgtEl>
                                        <p:attrNameLst>
                                          <p:attrName>ppt_w</p:attrName>
                                        </p:attrNameLst>
                                      </p:cBhvr>
                                      <p:tavLst>
                                        <p:tav tm="0">
                                          <p:val>
                                            <p:strVal val="4/3*#ppt_w"/>
                                          </p:val>
                                        </p:tav>
                                        <p:tav tm="100000">
                                          <p:val>
                                            <p:strVal val="#ppt_w"/>
                                          </p:val>
                                        </p:tav>
                                      </p:tavLst>
                                    </p:anim>
                                    <p:anim calcmode="lin" valueType="num">
                                      <p:cBhvr>
                                        <p:cTn id="117" dur="3000" fill="hold"/>
                                        <p:tgtEl>
                                          <p:spTgt spid="40"/>
                                        </p:tgtEl>
                                        <p:attrNameLst>
                                          <p:attrName>ppt_h</p:attrName>
                                        </p:attrNameLst>
                                      </p:cBhvr>
                                      <p:tavLst>
                                        <p:tav tm="0">
                                          <p:val>
                                            <p:strVal val="4/3*#ppt_h"/>
                                          </p:val>
                                        </p:tav>
                                        <p:tav tm="100000">
                                          <p:val>
                                            <p:strVal val="#ppt_h"/>
                                          </p:val>
                                        </p:tav>
                                      </p:tavLst>
                                    </p:anim>
                                  </p:childTnLst>
                                </p:cTn>
                              </p:par>
                              <p:par>
                                <p:cTn id="118" presetID="8" presetClass="emph" presetSubtype="0" fill="hold" nodeType="withEffect">
                                  <p:stCondLst>
                                    <p:cond delay="0"/>
                                  </p:stCondLst>
                                  <p:childTnLst>
                                    <p:animRot by="21600000">
                                      <p:cBhvr>
                                        <p:cTn id="119" dur="3000" fill="hold"/>
                                        <p:tgtEl>
                                          <p:spTgt spid="40"/>
                                        </p:tgtEl>
                                        <p:attrNameLst>
                                          <p:attrName>r</p:attrName>
                                        </p:attrNameLst>
                                      </p:cBhvr>
                                    </p:animRot>
                                  </p:childTnLst>
                                </p:cTn>
                              </p:par>
                              <p:par>
                                <p:cTn id="120" presetID="8" presetClass="emph" presetSubtype="0" repeatCount="indefinite" fill="hold" grpId="0" nodeType="withEffect">
                                  <p:stCondLst>
                                    <p:cond delay="0"/>
                                  </p:stCondLst>
                                  <p:childTnLst>
                                    <p:animRot by="21600000">
                                      <p:cBhvr>
                                        <p:cTn id="121" dur="3000" fill="hold"/>
                                        <p:tgtEl>
                                          <p:spTgt spid="38"/>
                                        </p:tgtEl>
                                        <p:attrNameLst>
                                          <p:attrName>r</p:attrName>
                                        </p:attrNameLst>
                                      </p:cBhvr>
                                    </p:animRot>
                                  </p:childTnLst>
                                </p:cTn>
                              </p:par>
                              <p:par>
                                <p:cTn id="122" presetID="8" presetClass="emph" presetSubtype="0" repeatCount="indefinite" fill="hold" grpId="0" nodeType="withEffect">
                                  <p:stCondLst>
                                    <p:cond delay="0"/>
                                  </p:stCondLst>
                                  <p:childTnLst>
                                    <p:animRot by="21600000">
                                      <p:cBhvr>
                                        <p:cTn id="123" dur="3000" fill="hold"/>
                                        <p:tgtEl>
                                          <p:spTgt spid="27"/>
                                        </p:tgtEl>
                                        <p:attrNameLst>
                                          <p:attrName>r</p:attrName>
                                        </p:attrNameLst>
                                      </p:cBhvr>
                                    </p:animRot>
                                  </p:childTnLst>
                                </p:cTn>
                              </p:par>
                            </p:childTnLst>
                          </p:cTn>
                        </p:par>
                        <p:par>
                          <p:cTn id="124" fill="hold">
                            <p:stCondLst>
                              <p:cond delay="3000"/>
                            </p:stCondLst>
                            <p:childTnLst>
                              <p:par>
                                <p:cTn id="125" presetID="23" presetClass="exit" presetSubtype="544" fill="hold" nodeType="afterEffect">
                                  <p:stCondLst>
                                    <p:cond delay="0"/>
                                  </p:stCondLst>
                                  <p:childTnLst>
                                    <p:anim calcmode="lin" valueType="num">
                                      <p:cBhvr>
                                        <p:cTn id="126" dur="3000"/>
                                        <p:tgtEl>
                                          <p:spTgt spid="40"/>
                                        </p:tgtEl>
                                        <p:attrNameLst>
                                          <p:attrName>ppt_w</p:attrName>
                                        </p:attrNameLst>
                                      </p:cBhvr>
                                      <p:tavLst>
                                        <p:tav tm="0">
                                          <p:val>
                                            <p:strVal val="ppt_w"/>
                                          </p:val>
                                        </p:tav>
                                        <p:tav tm="100000">
                                          <p:val>
                                            <p:fltVal val="0"/>
                                          </p:val>
                                        </p:tav>
                                      </p:tavLst>
                                    </p:anim>
                                    <p:anim calcmode="lin" valueType="num">
                                      <p:cBhvr>
                                        <p:cTn id="127" dur="3000"/>
                                        <p:tgtEl>
                                          <p:spTgt spid="40"/>
                                        </p:tgtEl>
                                        <p:attrNameLst>
                                          <p:attrName>ppt_h</p:attrName>
                                        </p:attrNameLst>
                                      </p:cBhvr>
                                      <p:tavLst>
                                        <p:tav tm="0">
                                          <p:val>
                                            <p:strVal val="ppt_h"/>
                                          </p:val>
                                        </p:tav>
                                        <p:tav tm="100000">
                                          <p:val>
                                            <p:fltVal val="0"/>
                                          </p:val>
                                        </p:tav>
                                      </p:tavLst>
                                    </p:anim>
                                    <p:anim calcmode="lin" valueType="num">
                                      <p:cBhvr>
                                        <p:cTn id="128" dur="3000"/>
                                        <p:tgtEl>
                                          <p:spTgt spid="40"/>
                                        </p:tgtEl>
                                        <p:attrNameLst>
                                          <p:attrName>ppt_x</p:attrName>
                                        </p:attrNameLst>
                                      </p:cBhvr>
                                      <p:tavLst>
                                        <p:tav tm="0">
                                          <p:val>
                                            <p:strVal val="ppt_x"/>
                                          </p:val>
                                        </p:tav>
                                        <p:tav tm="100000">
                                          <p:val>
                                            <p:fltVal val="0.5"/>
                                          </p:val>
                                        </p:tav>
                                      </p:tavLst>
                                    </p:anim>
                                    <p:anim calcmode="lin" valueType="num">
                                      <p:cBhvr>
                                        <p:cTn id="129" dur="3000"/>
                                        <p:tgtEl>
                                          <p:spTgt spid="40"/>
                                        </p:tgtEl>
                                        <p:attrNameLst>
                                          <p:attrName>ppt_y</p:attrName>
                                        </p:attrNameLst>
                                      </p:cBhvr>
                                      <p:tavLst>
                                        <p:tav tm="0">
                                          <p:val>
                                            <p:strVal val="ppt_y"/>
                                          </p:val>
                                        </p:tav>
                                        <p:tav tm="100000">
                                          <p:val>
                                            <p:fltVal val="0.5"/>
                                          </p:val>
                                        </p:tav>
                                      </p:tavLst>
                                    </p:anim>
                                    <p:set>
                                      <p:cBhvr>
                                        <p:cTn id="130" dur="1" fill="hold">
                                          <p:stCondLst>
                                            <p:cond delay="2999"/>
                                          </p:stCondLst>
                                        </p:cTn>
                                        <p:tgtEl>
                                          <p:spTgt spid="40"/>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3000" fill="hold"/>
                                        <p:tgtEl>
                                          <p:spTgt spid="40"/>
                                        </p:tgtEl>
                                        <p:attrNameLst>
                                          <p:attrName>r</p:attrName>
                                        </p:attrNameLst>
                                      </p:cBhvr>
                                    </p:animRot>
                                  </p:childTnLst>
                                </p:cTn>
                              </p:par>
                              <p:par>
                                <p:cTn id="133" presetID="23" presetClass="exit" presetSubtype="544" fill="hold" nodeType="withEffect">
                                  <p:stCondLst>
                                    <p:cond delay="0"/>
                                  </p:stCondLst>
                                  <p:childTnLst>
                                    <p:anim calcmode="lin" valueType="num">
                                      <p:cBhvr>
                                        <p:cTn id="134" dur="3000"/>
                                        <p:tgtEl>
                                          <p:spTgt spid="41"/>
                                        </p:tgtEl>
                                        <p:attrNameLst>
                                          <p:attrName>ppt_w</p:attrName>
                                        </p:attrNameLst>
                                      </p:cBhvr>
                                      <p:tavLst>
                                        <p:tav tm="0">
                                          <p:val>
                                            <p:strVal val="ppt_w"/>
                                          </p:val>
                                        </p:tav>
                                        <p:tav tm="100000">
                                          <p:val>
                                            <p:fltVal val="0"/>
                                          </p:val>
                                        </p:tav>
                                      </p:tavLst>
                                    </p:anim>
                                    <p:anim calcmode="lin" valueType="num">
                                      <p:cBhvr>
                                        <p:cTn id="135" dur="3000"/>
                                        <p:tgtEl>
                                          <p:spTgt spid="41"/>
                                        </p:tgtEl>
                                        <p:attrNameLst>
                                          <p:attrName>ppt_h</p:attrName>
                                        </p:attrNameLst>
                                      </p:cBhvr>
                                      <p:tavLst>
                                        <p:tav tm="0">
                                          <p:val>
                                            <p:strVal val="ppt_h"/>
                                          </p:val>
                                        </p:tav>
                                        <p:tav tm="100000">
                                          <p:val>
                                            <p:fltVal val="0"/>
                                          </p:val>
                                        </p:tav>
                                      </p:tavLst>
                                    </p:anim>
                                    <p:anim calcmode="lin" valueType="num">
                                      <p:cBhvr>
                                        <p:cTn id="136" dur="3000"/>
                                        <p:tgtEl>
                                          <p:spTgt spid="41"/>
                                        </p:tgtEl>
                                        <p:attrNameLst>
                                          <p:attrName>ppt_x</p:attrName>
                                        </p:attrNameLst>
                                      </p:cBhvr>
                                      <p:tavLst>
                                        <p:tav tm="0">
                                          <p:val>
                                            <p:strVal val="ppt_x"/>
                                          </p:val>
                                        </p:tav>
                                        <p:tav tm="100000">
                                          <p:val>
                                            <p:fltVal val="0.5"/>
                                          </p:val>
                                        </p:tav>
                                      </p:tavLst>
                                    </p:anim>
                                    <p:anim calcmode="lin" valueType="num">
                                      <p:cBhvr>
                                        <p:cTn id="137" dur="3000"/>
                                        <p:tgtEl>
                                          <p:spTgt spid="41"/>
                                        </p:tgtEl>
                                        <p:attrNameLst>
                                          <p:attrName>ppt_y</p:attrName>
                                        </p:attrNameLst>
                                      </p:cBhvr>
                                      <p:tavLst>
                                        <p:tav tm="0">
                                          <p:val>
                                            <p:strVal val="ppt_y"/>
                                          </p:val>
                                        </p:tav>
                                        <p:tav tm="100000">
                                          <p:val>
                                            <p:fltVal val="0.5"/>
                                          </p:val>
                                        </p:tav>
                                      </p:tavLst>
                                    </p:anim>
                                    <p:set>
                                      <p:cBhvr>
                                        <p:cTn id="138" dur="1" fill="hold">
                                          <p:stCondLst>
                                            <p:cond delay="2999"/>
                                          </p:stCondLst>
                                        </p:cTn>
                                        <p:tgtEl>
                                          <p:spTgt spid="41"/>
                                        </p:tgtEl>
                                        <p:attrNameLst>
                                          <p:attrName>style.visibility</p:attrName>
                                        </p:attrNameLst>
                                      </p:cBhvr>
                                      <p:to>
                                        <p:strVal val="hidden"/>
                                      </p:to>
                                    </p:set>
                                  </p:childTnLst>
                                </p:cTn>
                              </p:par>
                              <p:par>
                                <p:cTn id="139" presetID="8" presetClass="emph" presetSubtype="0" fill="hold" nodeType="withEffect">
                                  <p:stCondLst>
                                    <p:cond delay="0"/>
                                  </p:stCondLst>
                                  <p:childTnLst>
                                    <p:animRot by="-21600000">
                                      <p:cBhvr>
                                        <p:cTn id="140" dur="3000" fill="hold"/>
                                        <p:tgtEl>
                                          <p:spTgt spid="41"/>
                                        </p:tgtEl>
                                        <p:attrNameLst>
                                          <p:attrName>r</p:attrName>
                                        </p:attrNameLst>
                                      </p:cBhvr>
                                    </p:animRot>
                                  </p:childTnLst>
                                </p:cTn>
                              </p:par>
                              <p:par>
                                <p:cTn id="141" presetID="23" presetClass="exit" presetSubtype="544" fill="hold" nodeType="withEffect">
                                  <p:stCondLst>
                                    <p:cond delay="0"/>
                                  </p:stCondLst>
                                  <p:childTnLst>
                                    <p:anim calcmode="lin" valueType="num">
                                      <p:cBhvr>
                                        <p:cTn id="142" dur="3000"/>
                                        <p:tgtEl>
                                          <p:spTgt spid="42"/>
                                        </p:tgtEl>
                                        <p:attrNameLst>
                                          <p:attrName>ppt_w</p:attrName>
                                        </p:attrNameLst>
                                      </p:cBhvr>
                                      <p:tavLst>
                                        <p:tav tm="0">
                                          <p:val>
                                            <p:strVal val="ppt_w"/>
                                          </p:val>
                                        </p:tav>
                                        <p:tav tm="100000">
                                          <p:val>
                                            <p:fltVal val="0"/>
                                          </p:val>
                                        </p:tav>
                                      </p:tavLst>
                                    </p:anim>
                                    <p:anim calcmode="lin" valueType="num">
                                      <p:cBhvr>
                                        <p:cTn id="143" dur="3000"/>
                                        <p:tgtEl>
                                          <p:spTgt spid="42"/>
                                        </p:tgtEl>
                                        <p:attrNameLst>
                                          <p:attrName>ppt_h</p:attrName>
                                        </p:attrNameLst>
                                      </p:cBhvr>
                                      <p:tavLst>
                                        <p:tav tm="0">
                                          <p:val>
                                            <p:strVal val="ppt_h"/>
                                          </p:val>
                                        </p:tav>
                                        <p:tav tm="100000">
                                          <p:val>
                                            <p:fltVal val="0"/>
                                          </p:val>
                                        </p:tav>
                                      </p:tavLst>
                                    </p:anim>
                                    <p:anim calcmode="lin" valueType="num">
                                      <p:cBhvr>
                                        <p:cTn id="144" dur="3000"/>
                                        <p:tgtEl>
                                          <p:spTgt spid="42"/>
                                        </p:tgtEl>
                                        <p:attrNameLst>
                                          <p:attrName>ppt_x</p:attrName>
                                        </p:attrNameLst>
                                      </p:cBhvr>
                                      <p:tavLst>
                                        <p:tav tm="0">
                                          <p:val>
                                            <p:strVal val="ppt_x"/>
                                          </p:val>
                                        </p:tav>
                                        <p:tav tm="100000">
                                          <p:val>
                                            <p:fltVal val="0.5"/>
                                          </p:val>
                                        </p:tav>
                                      </p:tavLst>
                                    </p:anim>
                                    <p:anim calcmode="lin" valueType="num">
                                      <p:cBhvr>
                                        <p:cTn id="145" dur="3000"/>
                                        <p:tgtEl>
                                          <p:spTgt spid="42"/>
                                        </p:tgtEl>
                                        <p:attrNameLst>
                                          <p:attrName>ppt_y</p:attrName>
                                        </p:attrNameLst>
                                      </p:cBhvr>
                                      <p:tavLst>
                                        <p:tav tm="0">
                                          <p:val>
                                            <p:strVal val="ppt_y"/>
                                          </p:val>
                                        </p:tav>
                                        <p:tav tm="100000">
                                          <p:val>
                                            <p:fltVal val="0.5"/>
                                          </p:val>
                                        </p:tav>
                                      </p:tavLst>
                                    </p:anim>
                                    <p:set>
                                      <p:cBhvr>
                                        <p:cTn id="146" dur="1" fill="hold">
                                          <p:stCondLst>
                                            <p:cond delay="2999"/>
                                          </p:stCondLst>
                                        </p:cTn>
                                        <p:tgtEl>
                                          <p:spTgt spid="42"/>
                                        </p:tgtEl>
                                        <p:attrNameLst>
                                          <p:attrName>style.visibility</p:attrName>
                                        </p:attrNameLst>
                                      </p:cBhvr>
                                      <p:to>
                                        <p:strVal val="hidden"/>
                                      </p:to>
                                    </p:set>
                                  </p:childTnLst>
                                </p:cTn>
                              </p:par>
                              <p:par>
                                <p:cTn id="147" presetID="8" presetClass="emph" presetSubtype="0" fill="hold" nodeType="withEffect">
                                  <p:stCondLst>
                                    <p:cond delay="0"/>
                                  </p:stCondLst>
                                  <p:childTnLst>
                                    <p:animRot by="-21600000">
                                      <p:cBhvr>
                                        <p:cTn id="148" dur="3000" fill="hold"/>
                                        <p:tgtEl>
                                          <p:spTgt spid="42"/>
                                        </p:tgtEl>
                                        <p:attrNameLst>
                                          <p:attrName>r</p:attrName>
                                        </p:attrNameLst>
                                      </p:cBhvr>
                                    </p:animRot>
                                  </p:childTnLst>
                                </p:cTn>
                              </p:par>
                              <p:par>
                                <p:cTn id="149" presetID="23" presetClass="exit" presetSubtype="544" fill="hold" nodeType="withEffect">
                                  <p:stCondLst>
                                    <p:cond delay="0"/>
                                  </p:stCondLst>
                                  <p:childTnLst>
                                    <p:anim calcmode="lin" valueType="num">
                                      <p:cBhvr>
                                        <p:cTn id="150" dur="3000"/>
                                        <p:tgtEl>
                                          <p:spTgt spid="43"/>
                                        </p:tgtEl>
                                        <p:attrNameLst>
                                          <p:attrName>ppt_w</p:attrName>
                                        </p:attrNameLst>
                                      </p:cBhvr>
                                      <p:tavLst>
                                        <p:tav tm="0">
                                          <p:val>
                                            <p:strVal val="ppt_w"/>
                                          </p:val>
                                        </p:tav>
                                        <p:tav tm="100000">
                                          <p:val>
                                            <p:fltVal val="0"/>
                                          </p:val>
                                        </p:tav>
                                      </p:tavLst>
                                    </p:anim>
                                    <p:anim calcmode="lin" valueType="num">
                                      <p:cBhvr>
                                        <p:cTn id="151" dur="3000"/>
                                        <p:tgtEl>
                                          <p:spTgt spid="43"/>
                                        </p:tgtEl>
                                        <p:attrNameLst>
                                          <p:attrName>ppt_h</p:attrName>
                                        </p:attrNameLst>
                                      </p:cBhvr>
                                      <p:tavLst>
                                        <p:tav tm="0">
                                          <p:val>
                                            <p:strVal val="ppt_h"/>
                                          </p:val>
                                        </p:tav>
                                        <p:tav tm="100000">
                                          <p:val>
                                            <p:fltVal val="0"/>
                                          </p:val>
                                        </p:tav>
                                      </p:tavLst>
                                    </p:anim>
                                    <p:anim calcmode="lin" valueType="num">
                                      <p:cBhvr>
                                        <p:cTn id="152" dur="3000"/>
                                        <p:tgtEl>
                                          <p:spTgt spid="43"/>
                                        </p:tgtEl>
                                        <p:attrNameLst>
                                          <p:attrName>ppt_x</p:attrName>
                                        </p:attrNameLst>
                                      </p:cBhvr>
                                      <p:tavLst>
                                        <p:tav tm="0">
                                          <p:val>
                                            <p:strVal val="ppt_x"/>
                                          </p:val>
                                        </p:tav>
                                        <p:tav tm="100000">
                                          <p:val>
                                            <p:fltVal val="0.5"/>
                                          </p:val>
                                        </p:tav>
                                      </p:tavLst>
                                    </p:anim>
                                    <p:anim calcmode="lin" valueType="num">
                                      <p:cBhvr>
                                        <p:cTn id="153" dur="3000"/>
                                        <p:tgtEl>
                                          <p:spTgt spid="43"/>
                                        </p:tgtEl>
                                        <p:attrNameLst>
                                          <p:attrName>ppt_y</p:attrName>
                                        </p:attrNameLst>
                                      </p:cBhvr>
                                      <p:tavLst>
                                        <p:tav tm="0">
                                          <p:val>
                                            <p:strVal val="ppt_y"/>
                                          </p:val>
                                        </p:tav>
                                        <p:tav tm="100000">
                                          <p:val>
                                            <p:fltVal val="0.5"/>
                                          </p:val>
                                        </p:tav>
                                      </p:tavLst>
                                    </p:anim>
                                    <p:set>
                                      <p:cBhvr>
                                        <p:cTn id="154" dur="1" fill="hold">
                                          <p:stCondLst>
                                            <p:cond delay="2999"/>
                                          </p:stCondLst>
                                        </p:cTn>
                                        <p:tgtEl>
                                          <p:spTgt spid="43"/>
                                        </p:tgtEl>
                                        <p:attrNameLst>
                                          <p:attrName>style.visibility</p:attrName>
                                        </p:attrNameLst>
                                      </p:cBhvr>
                                      <p:to>
                                        <p:strVal val="hidden"/>
                                      </p:to>
                                    </p:set>
                                  </p:childTnLst>
                                </p:cTn>
                              </p:par>
                              <p:par>
                                <p:cTn id="155" presetID="8" presetClass="emph" presetSubtype="0" fill="hold" nodeType="withEffect">
                                  <p:stCondLst>
                                    <p:cond delay="0"/>
                                  </p:stCondLst>
                                  <p:childTnLst>
                                    <p:animRot by="-21600000">
                                      <p:cBhvr>
                                        <p:cTn id="156" dur="3000" fill="hold"/>
                                        <p:tgtEl>
                                          <p:spTgt spid="43"/>
                                        </p:tgtEl>
                                        <p:attrNameLst>
                                          <p:attrName>r</p:attrName>
                                        </p:attrNameLst>
                                      </p:cBhvr>
                                    </p:animRot>
                                  </p:childTnLst>
                                </p:cTn>
                              </p:par>
                              <p:par>
                                <p:cTn id="157" presetID="23" presetClass="exit" presetSubtype="544" fill="hold" nodeType="withEffect">
                                  <p:stCondLst>
                                    <p:cond delay="0"/>
                                  </p:stCondLst>
                                  <p:childTnLst>
                                    <p:anim calcmode="lin" valueType="num">
                                      <p:cBhvr>
                                        <p:cTn id="158" dur="3000"/>
                                        <p:tgtEl>
                                          <p:spTgt spid="44"/>
                                        </p:tgtEl>
                                        <p:attrNameLst>
                                          <p:attrName>ppt_w</p:attrName>
                                        </p:attrNameLst>
                                      </p:cBhvr>
                                      <p:tavLst>
                                        <p:tav tm="0">
                                          <p:val>
                                            <p:strVal val="ppt_w"/>
                                          </p:val>
                                        </p:tav>
                                        <p:tav tm="100000">
                                          <p:val>
                                            <p:fltVal val="0"/>
                                          </p:val>
                                        </p:tav>
                                      </p:tavLst>
                                    </p:anim>
                                    <p:anim calcmode="lin" valueType="num">
                                      <p:cBhvr>
                                        <p:cTn id="159" dur="3000"/>
                                        <p:tgtEl>
                                          <p:spTgt spid="44"/>
                                        </p:tgtEl>
                                        <p:attrNameLst>
                                          <p:attrName>ppt_h</p:attrName>
                                        </p:attrNameLst>
                                      </p:cBhvr>
                                      <p:tavLst>
                                        <p:tav tm="0">
                                          <p:val>
                                            <p:strVal val="ppt_h"/>
                                          </p:val>
                                        </p:tav>
                                        <p:tav tm="100000">
                                          <p:val>
                                            <p:fltVal val="0"/>
                                          </p:val>
                                        </p:tav>
                                      </p:tavLst>
                                    </p:anim>
                                    <p:anim calcmode="lin" valueType="num">
                                      <p:cBhvr>
                                        <p:cTn id="160" dur="3000"/>
                                        <p:tgtEl>
                                          <p:spTgt spid="44"/>
                                        </p:tgtEl>
                                        <p:attrNameLst>
                                          <p:attrName>ppt_x</p:attrName>
                                        </p:attrNameLst>
                                      </p:cBhvr>
                                      <p:tavLst>
                                        <p:tav tm="0">
                                          <p:val>
                                            <p:strVal val="ppt_x"/>
                                          </p:val>
                                        </p:tav>
                                        <p:tav tm="100000">
                                          <p:val>
                                            <p:fltVal val="0.5"/>
                                          </p:val>
                                        </p:tav>
                                      </p:tavLst>
                                    </p:anim>
                                    <p:anim calcmode="lin" valueType="num">
                                      <p:cBhvr>
                                        <p:cTn id="161" dur="3000"/>
                                        <p:tgtEl>
                                          <p:spTgt spid="44"/>
                                        </p:tgtEl>
                                        <p:attrNameLst>
                                          <p:attrName>ppt_y</p:attrName>
                                        </p:attrNameLst>
                                      </p:cBhvr>
                                      <p:tavLst>
                                        <p:tav tm="0">
                                          <p:val>
                                            <p:strVal val="ppt_y"/>
                                          </p:val>
                                        </p:tav>
                                        <p:tav tm="100000">
                                          <p:val>
                                            <p:fltVal val="0.5"/>
                                          </p:val>
                                        </p:tav>
                                      </p:tavLst>
                                    </p:anim>
                                    <p:set>
                                      <p:cBhvr>
                                        <p:cTn id="162" dur="1" fill="hold">
                                          <p:stCondLst>
                                            <p:cond delay="2999"/>
                                          </p:stCondLst>
                                        </p:cTn>
                                        <p:tgtEl>
                                          <p:spTgt spid="44"/>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44"/>
                                        </p:tgtEl>
                                        <p:attrNameLst>
                                          <p:attrName>r</p:attrName>
                                        </p:attrNameLst>
                                      </p:cBhvr>
                                    </p:animRot>
                                  </p:childTnLst>
                                </p:cTn>
                              </p:par>
                              <p:par>
                                <p:cTn id="165" presetID="23" presetClass="exit" presetSubtype="544" fill="hold" nodeType="withEffect">
                                  <p:stCondLst>
                                    <p:cond delay="0"/>
                                  </p:stCondLst>
                                  <p:childTnLst>
                                    <p:anim calcmode="lin" valueType="num">
                                      <p:cBhvr>
                                        <p:cTn id="166" dur="3000"/>
                                        <p:tgtEl>
                                          <p:spTgt spid="45"/>
                                        </p:tgtEl>
                                        <p:attrNameLst>
                                          <p:attrName>ppt_w</p:attrName>
                                        </p:attrNameLst>
                                      </p:cBhvr>
                                      <p:tavLst>
                                        <p:tav tm="0">
                                          <p:val>
                                            <p:strVal val="ppt_w"/>
                                          </p:val>
                                        </p:tav>
                                        <p:tav tm="100000">
                                          <p:val>
                                            <p:fltVal val="0"/>
                                          </p:val>
                                        </p:tav>
                                      </p:tavLst>
                                    </p:anim>
                                    <p:anim calcmode="lin" valueType="num">
                                      <p:cBhvr>
                                        <p:cTn id="167" dur="3000"/>
                                        <p:tgtEl>
                                          <p:spTgt spid="45"/>
                                        </p:tgtEl>
                                        <p:attrNameLst>
                                          <p:attrName>ppt_h</p:attrName>
                                        </p:attrNameLst>
                                      </p:cBhvr>
                                      <p:tavLst>
                                        <p:tav tm="0">
                                          <p:val>
                                            <p:strVal val="ppt_h"/>
                                          </p:val>
                                        </p:tav>
                                        <p:tav tm="100000">
                                          <p:val>
                                            <p:fltVal val="0"/>
                                          </p:val>
                                        </p:tav>
                                      </p:tavLst>
                                    </p:anim>
                                    <p:anim calcmode="lin" valueType="num">
                                      <p:cBhvr>
                                        <p:cTn id="168" dur="3000"/>
                                        <p:tgtEl>
                                          <p:spTgt spid="45"/>
                                        </p:tgtEl>
                                        <p:attrNameLst>
                                          <p:attrName>ppt_x</p:attrName>
                                        </p:attrNameLst>
                                      </p:cBhvr>
                                      <p:tavLst>
                                        <p:tav tm="0">
                                          <p:val>
                                            <p:strVal val="ppt_x"/>
                                          </p:val>
                                        </p:tav>
                                        <p:tav tm="100000">
                                          <p:val>
                                            <p:fltVal val="0.5"/>
                                          </p:val>
                                        </p:tav>
                                      </p:tavLst>
                                    </p:anim>
                                    <p:anim calcmode="lin" valueType="num">
                                      <p:cBhvr>
                                        <p:cTn id="169" dur="3000"/>
                                        <p:tgtEl>
                                          <p:spTgt spid="45"/>
                                        </p:tgtEl>
                                        <p:attrNameLst>
                                          <p:attrName>ppt_y</p:attrName>
                                        </p:attrNameLst>
                                      </p:cBhvr>
                                      <p:tavLst>
                                        <p:tav tm="0">
                                          <p:val>
                                            <p:strVal val="ppt_y"/>
                                          </p:val>
                                        </p:tav>
                                        <p:tav tm="100000">
                                          <p:val>
                                            <p:fltVal val="0.5"/>
                                          </p:val>
                                        </p:tav>
                                      </p:tavLst>
                                    </p:anim>
                                    <p:set>
                                      <p:cBhvr>
                                        <p:cTn id="170" dur="1" fill="hold">
                                          <p:stCondLst>
                                            <p:cond delay="2999"/>
                                          </p:stCondLst>
                                        </p:cTn>
                                        <p:tgtEl>
                                          <p:spTgt spid="45"/>
                                        </p:tgtEl>
                                        <p:attrNameLst>
                                          <p:attrName>style.visibility</p:attrName>
                                        </p:attrNameLst>
                                      </p:cBhvr>
                                      <p:to>
                                        <p:strVal val="hidden"/>
                                      </p:to>
                                    </p:set>
                                  </p:childTnLst>
                                </p:cTn>
                              </p:par>
                              <p:par>
                                <p:cTn id="171" presetID="8" presetClass="emph" presetSubtype="0" fill="hold" nodeType="withEffect">
                                  <p:stCondLst>
                                    <p:cond delay="0"/>
                                  </p:stCondLst>
                                  <p:childTnLst>
                                    <p:animRot by="-21600000">
                                      <p:cBhvr>
                                        <p:cTn id="172" dur="3000" fill="hold"/>
                                        <p:tgtEl>
                                          <p:spTgt spid="45"/>
                                        </p:tgtEl>
                                        <p:attrNameLst>
                                          <p:attrName>r</p:attrName>
                                        </p:attrNameLst>
                                      </p:cBhvr>
                                    </p:animRot>
                                  </p:childTnLst>
                                </p:cTn>
                              </p:par>
                              <p:par>
                                <p:cTn id="173" presetID="23" presetClass="exit" presetSubtype="544" fill="hold" nodeType="withEffect">
                                  <p:stCondLst>
                                    <p:cond delay="0"/>
                                  </p:stCondLst>
                                  <p:childTnLst>
                                    <p:anim calcmode="lin" valueType="num">
                                      <p:cBhvr>
                                        <p:cTn id="174" dur="3000"/>
                                        <p:tgtEl>
                                          <p:spTgt spid="46"/>
                                        </p:tgtEl>
                                        <p:attrNameLst>
                                          <p:attrName>ppt_w</p:attrName>
                                        </p:attrNameLst>
                                      </p:cBhvr>
                                      <p:tavLst>
                                        <p:tav tm="0">
                                          <p:val>
                                            <p:strVal val="ppt_w"/>
                                          </p:val>
                                        </p:tav>
                                        <p:tav tm="100000">
                                          <p:val>
                                            <p:fltVal val="0"/>
                                          </p:val>
                                        </p:tav>
                                      </p:tavLst>
                                    </p:anim>
                                    <p:anim calcmode="lin" valueType="num">
                                      <p:cBhvr>
                                        <p:cTn id="175" dur="3000"/>
                                        <p:tgtEl>
                                          <p:spTgt spid="46"/>
                                        </p:tgtEl>
                                        <p:attrNameLst>
                                          <p:attrName>ppt_h</p:attrName>
                                        </p:attrNameLst>
                                      </p:cBhvr>
                                      <p:tavLst>
                                        <p:tav tm="0">
                                          <p:val>
                                            <p:strVal val="ppt_h"/>
                                          </p:val>
                                        </p:tav>
                                        <p:tav tm="100000">
                                          <p:val>
                                            <p:fltVal val="0"/>
                                          </p:val>
                                        </p:tav>
                                      </p:tavLst>
                                    </p:anim>
                                    <p:anim calcmode="lin" valueType="num">
                                      <p:cBhvr>
                                        <p:cTn id="176" dur="3000"/>
                                        <p:tgtEl>
                                          <p:spTgt spid="46"/>
                                        </p:tgtEl>
                                        <p:attrNameLst>
                                          <p:attrName>ppt_x</p:attrName>
                                        </p:attrNameLst>
                                      </p:cBhvr>
                                      <p:tavLst>
                                        <p:tav tm="0">
                                          <p:val>
                                            <p:strVal val="ppt_x"/>
                                          </p:val>
                                        </p:tav>
                                        <p:tav tm="100000">
                                          <p:val>
                                            <p:fltVal val="0.5"/>
                                          </p:val>
                                        </p:tav>
                                      </p:tavLst>
                                    </p:anim>
                                    <p:anim calcmode="lin" valueType="num">
                                      <p:cBhvr>
                                        <p:cTn id="177" dur="3000"/>
                                        <p:tgtEl>
                                          <p:spTgt spid="46"/>
                                        </p:tgtEl>
                                        <p:attrNameLst>
                                          <p:attrName>ppt_y</p:attrName>
                                        </p:attrNameLst>
                                      </p:cBhvr>
                                      <p:tavLst>
                                        <p:tav tm="0">
                                          <p:val>
                                            <p:strVal val="ppt_y"/>
                                          </p:val>
                                        </p:tav>
                                        <p:tav tm="100000">
                                          <p:val>
                                            <p:fltVal val="0.5"/>
                                          </p:val>
                                        </p:tav>
                                      </p:tavLst>
                                    </p:anim>
                                    <p:set>
                                      <p:cBhvr>
                                        <p:cTn id="178" dur="1" fill="hold">
                                          <p:stCondLst>
                                            <p:cond delay="2999"/>
                                          </p:stCondLst>
                                        </p:cTn>
                                        <p:tgtEl>
                                          <p:spTgt spid="46"/>
                                        </p:tgtEl>
                                        <p:attrNameLst>
                                          <p:attrName>style.visibility</p:attrName>
                                        </p:attrNameLst>
                                      </p:cBhvr>
                                      <p:to>
                                        <p:strVal val="hidden"/>
                                      </p:to>
                                    </p:set>
                                  </p:childTnLst>
                                </p:cTn>
                              </p:par>
                              <p:par>
                                <p:cTn id="179" presetID="8" presetClass="emph" presetSubtype="0" fill="hold" nodeType="withEffect">
                                  <p:stCondLst>
                                    <p:cond delay="0"/>
                                  </p:stCondLst>
                                  <p:childTnLst>
                                    <p:animRot by="-21600000">
                                      <p:cBhvr>
                                        <p:cTn id="180" dur="3000" fill="hold"/>
                                        <p:tgtEl>
                                          <p:spTgt spid="46"/>
                                        </p:tgtEl>
                                        <p:attrNameLst>
                                          <p:attrName>r</p:attrName>
                                        </p:attrNameLst>
                                      </p:cBhvr>
                                    </p:animRot>
                                  </p:childTnLst>
                                </p:cTn>
                              </p:par>
                              <p:par>
                                <p:cTn id="181" presetID="23" presetClass="exit" presetSubtype="544" fill="hold" nodeType="withEffect">
                                  <p:stCondLst>
                                    <p:cond delay="0"/>
                                  </p:stCondLst>
                                  <p:childTnLst>
                                    <p:anim calcmode="lin" valueType="num">
                                      <p:cBhvr>
                                        <p:cTn id="182" dur="3000"/>
                                        <p:tgtEl>
                                          <p:spTgt spid="47"/>
                                        </p:tgtEl>
                                        <p:attrNameLst>
                                          <p:attrName>ppt_w</p:attrName>
                                        </p:attrNameLst>
                                      </p:cBhvr>
                                      <p:tavLst>
                                        <p:tav tm="0">
                                          <p:val>
                                            <p:strVal val="ppt_w"/>
                                          </p:val>
                                        </p:tav>
                                        <p:tav tm="100000">
                                          <p:val>
                                            <p:fltVal val="0"/>
                                          </p:val>
                                        </p:tav>
                                      </p:tavLst>
                                    </p:anim>
                                    <p:anim calcmode="lin" valueType="num">
                                      <p:cBhvr>
                                        <p:cTn id="183" dur="3000"/>
                                        <p:tgtEl>
                                          <p:spTgt spid="47"/>
                                        </p:tgtEl>
                                        <p:attrNameLst>
                                          <p:attrName>ppt_h</p:attrName>
                                        </p:attrNameLst>
                                      </p:cBhvr>
                                      <p:tavLst>
                                        <p:tav tm="0">
                                          <p:val>
                                            <p:strVal val="ppt_h"/>
                                          </p:val>
                                        </p:tav>
                                        <p:tav tm="100000">
                                          <p:val>
                                            <p:fltVal val="0"/>
                                          </p:val>
                                        </p:tav>
                                      </p:tavLst>
                                    </p:anim>
                                    <p:anim calcmode="lin" valueType="num">
                                      <p:cBhvr>
                                        <p:cTn id="184" dur="3000"/>
                                        <p:tgtEl>
                                          <p:spTgt spid="47"/>
                                        </p:tgtEl>
                                        <p:attrNameLst>
                                          <p:attrName>ppt_x</p:attrName>
                                        </p:attrNameLst>
                                      </p:cBhvr>
                                      <p:tavLst>
                                        <p:tav tm="0">
                                          <p:val>
                                            <p:strVal val="ppt_x"/>
                                          </p:val>
                                        </p:tav>
                                        <p:tav tm="100000">
                                          <p:val>
                                            <p:fltVal val="0.5"/>
                                          </p:val>
                                        </p:tav>
                                      </p:tavLst>
                                    </p:anim>
                                    <p:anim calcmode="lin" valueType="num">
                                      <p:cBhvr>
                                        <p:cTn id="185" dur="3000"/>
                                        <p:tgtEl>
                                          <p:spTgt spid="47"/>
                                        </p:tgtEl>
                                        <p:attrNameLst>
                                          <p:attrName>ppt_y</p:attrName>
                                        </p:attrNameLst>
                                      </p:cBhvr>
                                      <p:tavLst>
                                        <p:tav tm="0">
                                          <p:val>
                                            <p:strVal val="ppt_y"/>
                                          </p:val>
                                        </p:tav>
                                        <p:tav tm="100000">
                                          <p:val>
                                            <p:fltVal val="0.5"/>
                                          </p:val>
                                        </p:tav>
                                      </p:tavLst>
                                    </p:anim>
                                    <p:set>
                                      <p:cBhvr>
                                        <p:cTn id="186" dur="1" fill="hold">
                                          <p:stCondLst>
                                            <p:cond delay="2999"/>
                                          </p:stCondLst>
                                        </p:cTn>
                                        <p:tgtEl>
                                          <p:spTgt spid="47"/>
                                        </p:tgtEl>
                                        <p:attrNameLst>
                                          <p:attrName>style.visibility</p:attrName>
                                        </p:attrNameLst>
                                      </p:cBhvr>
                                      <p:to>
                                        <p:strVal val="hidden"/>
                                      </p:to>
                                    </p:set>
                                  </p:childTnLst>
                                </p:cTn>
                              </p:par>
                              <p:par>
                                <p:cTn id="187" presetID="8" presetClass="emph" presetSubtype="0" fill="hold" nodeType="withEffect">
                                  <p:stCondLst>
                                    <p:cond delay="0"/>
                                  </p:stCondLst>
                                  <p:childTnLst>
                                    <p:animRot by="-21600000">
                                      <p:cBhvr>
                                        <p:cTn id="188" dur="3000" fill="hold"/>
                                        <p:tgtEl>
                                          <p:spTgt spid="47"/>
                                        </p:tgtEl>
                                        <p:attrNameLst>
                                          <p:attrName>r</p:attrName>
                                        </p:attrNameLst>
                                      </p:cBhvr>
                                    </p:animRot>
                                  </p:childTnLst>
                                </p:cTn>
                              </p:par>
                              <p:par>
                                <p:cTn id="189" presetID="23" presetClass="exit" presetSubtype="544" fill="hold" nodeType="withEffect">
                                  <p:stCondLst>
                                    <p:cond delay="0"/>
                                  </p:stCondLst>
                                  <p:childTnLst>
                                    <p:anim calcmode="lin" valueType="num">
                                      <p:cBhvr>
                                        <p:cTn id="190" dur="3000"/>
                                        <p:tgtEl>
                                          <p:spTgt spid="55"/>
                                        </p:tgtEl>
                                        <p:attrNameLst>
                                          <p:attrName>ppt_w</p:attrName>
                                        </p:attrNameLst>
                                      </p:cBhvr>
                                      <p:tavLst>
                                        <p:tav tm="0">
                                          <p:val>
                                            <p:strVal val="ppt_w"/>
                                          </p:val>
                                        </p:tav>
                                        <p:tav tm="100000">
                                          <p:val>
                                            <p:fltVal val="0"/>
                                          </p:val>
                                        </p:tav>
                                      </p:tavLst>
                                    </p:anim>
                                    <p:anim calcmode="lin" valueType="num">
                                      <p:cBhvr>
                                        <p:cTn id="191" dur="3000"/>
                                        <p:tgtEl>
                                          <p:spTgt spid="55"/>
                                        </p:tgtEl>
                                        <p:attrNameLst>
                                          <p:attrName>ppt_h</p:attrName>
                                        </p:attrNameLst>
                                      </p:cBhvr>
                                      <p:tavLst>
                                        <p:tav tm="0">
                                          <p:val>
                                            <p:strVal val="ppt_h"/>
                                          </p:val>
                                        </p:tav>
                                        <p:tav tm="100000">
                                          <p:val>
                                            <p:fltVal val="0"/>
                                          </p:val>
                                        </p:tav>
                                      </p:tavLst>
                                    </p:anim>
                                    <p:anim calcmode="lin" valueType="num">
                                      <p:cBhvr>
                                        <p:cTn id="192" dur="3000"/>
                                        <p:tgtEl>
                                          <p:spTgt spid="55"/>
                                        </p:tgtEl>
                                        <p:attrNameLst>
                                          <p:attrName>ppt_x</p:attrName>
                                        </p:attrNameLst>
                                      </p:cBhvr>
                                      <p:tavLst>
                                        <p:tav tm="0">
                                          <p:val>
                                            <p:strVal val="ppt_x"/>
                                          </p:val>
                                        </p:tav>
                                        <p:tav tm="100000">
                                          <p:val>
                                            <p:fltVal val="0.5"/>
                                          </p:val>
                                        </p:tav>
                                      </p:tavLst>
                                    </p:anim>
                                    <p:anim calcmode="lin" valueType="num">
                                      <p:cBhvr>
                                        <p:cTn id="193" dur="3000"/>
                                        <p:tgtEl>
                                          <p:spTgt spid="55"/>
                                        </p:tgtEl>
                                        <p:attrNameLst>
                                          <p:attrName>ppt_y</p:attrName>
                                        </p:attrNameLst>
                                      </p:cBhvr>
                                      <p:tavLst>
                                        <p:tav tm="0">
                                          <p:val>
                                            <p:strVal val="ppt_y"/>
                                          </p:val>
                                        </p:tav>
                                        <p:tav tm="100000">
                                          <p:val>
                                            <p:fltVal val="0.5"/>
                                          </p:val>
                                        </p:tav>
                                      </p:tavLst>
                                    </p:anim>
                                    <p:set>
                                      <p:cBhvr>
                                        <p:cTn id="194" dur="1" fill="hold">
                                          <p:stCondLst>
                                            <p:cond delay="2999"/>
                                          </p:stCondLst>
                                        </p:cTn>
                                        <p:tgtEl>
                                          <p:spTgt spid="55"/>
                                        </p:tgtEl>
                                        <p:attrNameLst>
                                          <p:attrName>style.visibility</p:attrName>
                                        </p:attrNameLst>
                                      </p:cBhvr>
                                      <p:to>
                                        <p:strVal val="hidden"/>
                                      </p:to>
                                    </p:set>
                                  </p:childTnLst>
                                </p:cTn>
                              </p:par>
                              <p:par>
                                <p:cTn id="195" presetID="8" presetClass="emph" presetSubtype="0" fill="hold" nodeType="withEffect">
                                  <p:stCondLst>
                                    <p:cond delay="0"/>
                                  </p:stCondLst>
                                  <p:childTnLst>
                                    <p:animRot by="-21600000">
                                      <p:cBhvr>
                                        <p:cTn id="196" dur="3000" fill="hold"/>
                                        <p:tgtEl>
                                          <p:spTgt spid="55"/>
                                        </p:tgtEl>
                                        <p:attrNameLst>
                                          <p:attrName>r</p:attrName>
                                        </p:attrNameLst>
                                      </p:cBhvr>
                                    </p:animRot>
                                  </p:childTnLst>
                                </p:cTn>
                              </p:par>
                              <p:par>
                                <p:cTn id="197" presetID="23" presetClass="exit" presetSubtype="544" fill="hold" nodeType="withEffect">
                                  <p:stCondLst>
                                    <p:cond delay="0"/>
                                  </p:stCondLst>
                                  <p:childTnLst>
                                    <p:anim calcmode="lin" valueType="num">
                                      <p:cBhvr>
                                        <p:cTn id="198" dur="3000"/>
                                        <p:tgtEl>
                                          <p:spTgt spid="52"/>
                                        </p:tgtEl>
                                        <p:attrNameLst>
                                          <p:attrName>ppt_w</p:attrName>
                                        </p:attrNameLst>
                                      </p:cBhvr>
                                      <p:tavLst>
                                        <p:tav tm="0">
                                          <p:val>
                                            <p:strVal val="ppt_w"/>
                                          </p:val>
                                        </p:tav>
                                        <p:tav tm="100000">
                                          <p:val>
                                            <p:fltVal val="0"/>
                                          </p:val>
                                        </p:tav>
                                      </p:tavLst>
                                    </p:anim>
                                    <p:anim calcmode="lin" valueType="num">
                                      <p:cBhvr>
                                        <p:cTn id="199" dur="3000"/>
                                        <p:tgtEl>
                                          <p:spTgt spid="52"/>
                                        </p:tgtEl>
                                        <p:attrNameLst>
                                          <p:attrName>ppt_h</p:attrName>
                                        </p:attrNameLst>
                                      </p:cBhvr>
                                      <p:tavLst>
                                        <p:tav tm="0">
                                          <p:val>
                                            <p:strVal val="ppt_h"/>
                                          </p:val>
                                        </p:tav>
                                        <p:tav tm="100000">
                                          <p:val>
                                            <p:fltVal val="0"/>
                                          </p:val>
                                        </p:tav>
                                      </p:tavLst>
                                    </p:anim>
                                    <p:anim calcmode="lin" valueType="num">
                                      <p:cBhvr>
                                        <p:cTn id="200" dur="3000"/>
                                        <p:tgtEl>
                                          <p:spTgt spid="52"/>
                                        </p:tgtEl>
                                        <p:attrNameLst>
                                          <p:attrName>ppt_x</p:attrName>
                                        </p:attrNameLst>
                                      </p:cBhvr>
                                      <p:tavLst>
                                        <p:tav tm="0">
                                          <p:val>
                                            <p:strVal val="ppt_x"/>
                                          </p:val>
                                        </p:tav>
                                        <p:tav tm="100000">
                                          <p:val>
                                            <p:fltVal val="0.5"/>
                                          </p:val>
                                        </p:tav>
                                      </p:tavLst>
                                    </p:anim>
                                    <p:anim calcmode="lin" valueType="num">
                                      <p:cBhvr>
                                        <p:cTn id="201" dur="3000"/>
                                        <p:tgtEl>
                                          <p:spTgt spid="52"/>
                                        </p:tgtEl>
                                        <p:attrNameLst>
                                          <p:attrName>ppt_y</p:attrName>
                                        </p:attrNameLst>
                                      </p:cBhvr>
                                      <p:tavLst>
                                        <p:tav tm="0">
                                          <p:val>
                                            <p:strVal val="ppt_y"/>
                                          </p:val>
                                        </p:tav>
                                        <p:tav tm="100000">
                                          <p:val>
                                            <p:fltVal val="0.5"/>
                                          </p:val>
                                        </p:tav>
                                      </p:tavLst>
                                    </p:anim>
                                    <p:set>
                                      <p:cBhvr>
                                        <p:cTn id="202" dur="1" fill="hold">
                                          <p:stCondLst>
                                            <p:cond delay="2999"/>
                                          </p:stCondLst>
                                        </p:cTn>
                                        <p:tgtEl>
                                          <p:spTgt spid="52"/>
                                        </p:tgtEl>
                                        <p:attrNameLst>
                                          <p:attrName>style.visibility</p:attrName>
                                        </p:attrNameLst>
                                      </p:cBhvr>
                                      <p:to>
                                        <p:strVal val="hidden"/>
                                      </p:to>
                                    </p:set>
                                  </p:childTnLst>
                                </p:cTn>
                              </p:par>
                              <p:par>
                                <p:cTn id="203" presetID="8" presetClass="emph" presetSubtype="0" fill="hold" nodeType="withEffect">
                                  <p:stCondLst>
                                    <p:cond delay="0"/>
                                  </p:stCondLst>
                                  <p:childTnLst>
                                    <p:animRot by="-21600000">
                                      <p:cBhvr>
                                        <p:cTn id="204" dur="3000" fill="hold"/>
                                        <p:tgtEl>
                                          <p:spTgt spid="52"/>
                                        </p:tgtEl>
                                        <p:attrNameLst>
                                          <p:attrName>r</p:attrName>
                                        </p:attrNameLst>
                                      </p:cBhvr>
                                    </p:animRot>
                                  </p:childTnLst>
                                </p:cTn>
                              </p:par>
                              <p:par>
                                <p:cTn id="205" presetID="23" presetClass="exit" presetSubtype="544" fill="hold" nodeType="withEffect">
                                  <p:stCondLst>
                                    <p:cond delay="0"/>
                                  </p:stCondLst>
                                  <p:childTnLst>
                                    <p:anim calcmode="lin" valueType="num">
                                      <p:cBhvr>
                                        <p:cTn id="206" dur="3000"/>
                                        <p:tgtEl>
                                          <p:spTgt spid="54"/>
                                        </p:tgtEl>
                                        <p:attrNameLst>
                                          <p:attrName>ppt_w</p:attrName>
                                        </p:attrNameLst>
                                      </p:cBhvr>
                                      <p:tavLst>
                                        <p:tav tm="0">
                                          <p:val>
                                            <p:strVal val="ppt_w"/>
                                          </p:val>
                                        </p:tav>
                                        <p:tav tm="100000">
                                          <p:val>
                                            <p:fltVal val="0"/>
                                          </p:val>
                                        </p:tav>
                                      </p:tavLst>
                                    </p:anim>
                                    <p:anim calcmode="lin" valueType="num">
                                      <p:cBhvr>
                                        <p:cTn id="207" dur="3000"/>
                                        <p:tgtEl>
                                          <p:spTgt spid="54"/>
                                        </p:tgtEl>
                                        <p:attrNameLst>
                                          <p:attrName>ppt_h</p:attrName>
                                        </p:attrNameLst>
                                      </p:cBhvr>
                                      <p:tavLst>
                                        <p:tav tm="0">
                                          <p:val>
                                            <p:strVal val="ppt_h"/>
                                          </p:val>
                                        </p:tav>
                                        <p:tav tm="100000">
                                          <p:val>
                                            <p:fltVal val="0"/>
                                          </p:val>
                                        </p:tav>
                                      </p:tavLst>
                                    </p:anim>
                                    <p:anim calcmode="lin" valueType="num">
                                      <p:cBhvr>
                                        <p:cTn id="208" dur="3000"/>
                                        <p:tgtEl>
                                          <p:spTgt spid="54"/>
                                        </p:tgtEl>
                                        <p:attrNameLst>
                                          <p:attrName>ppt_x</p:attrName>
                                        </p:attrNameLst>
                                      </p:cBhvr>
                                      <p:tavLst>
                                        <p:tav tm="0">
                                          <p:val>
                                            <p:strVal val="ppt_x"/>
                                          </p:val>
                                        </p:tav>
                                        <p:tav tm="100000">
                                          <p:val>
                                            <p:fltVal val="0.5"/>
                                          </p:val>
                                        </p:tav>
                                      </p:tavLst>
                                    </p:anim>
                                    <p:anim calcmode="lin" valueType="num">
                                      <p:cBhvr>
                                        <p:cTn id="209" dur="3000"/>
                                        <p:tgtEl>
                                          <p:spTgt spid="54"/>
                                        </p:tgtEl>
                                        <p:attrNameLst>
                                          <p:attrName>ppt_y</p:attrName>
                                        </p:attrNameLst>
                                      </p:cBhvr>
                                      <p:tavLst>
                                        <p:tav tm="0">
                                          <p:val>
                                            <p:strVal val="ppt_y"/>
                                          </p:val>
                                        </p:tav>
                                        <p:tav tm="100000">
                                          <p:val>
                                            <p:fltVal val="0.5"/>
                                          </p:val>
                                        </p:tav>
                                      </p:tavLst>
                                    </p:anim>
                                    <p:set>
                                      <p:cBhvr>
                                        <p:cTn id="210" dur="1" fill="hold">
                                          <p:stCondLst>
                                            <p:cond delay="2999"/>
                                          </p:stCondLst>
                                        </p:cTn>
                                        <p:tgtEl>
                                          <p:spTgt spid="54"/>
                                        </p:tgtEl>
                                        <p:attrNameLst>
                                          <p:attrName>style.visibility</p:attrName>
                                        </p:attrNameLst>
                                      </p:cBhvr>
                                      <p:to>
                                        <p:strVal val="hidden"/>
                                      </p:to>
                                    </p:set>
                                  </p:childTnLst>
                                </p:cTn>
                              </p:par>
                              <p:par>
                                <p:cTn id="211" presetID="8" presetClass="emph" presetSubtype="0" fill="hold" nodeType="withEffect">
                                  <p:stCondLst>
                                    <p:cond delay="0"/>
                                  </p:stCondLst>
                                  <p:childTnLst>
                                    <p:animRot by="-21600000">
                                      <p:cBhvr>
                                        <p:cTn id="212" dur="3000" fill="hold"/>
                                        <p:tgtEl>
                                          <p:spTgt spid="54"/>
                                        </p:tgtEl>
                                        <p:attrNameLst>
                                          <p:attrName>r</p:attrName>
                                        </p:attrNameLst>
                                      </p:cBhvr>
                                    </p:animRot>
                                  </p:childTnLst>
                                </p:cTn>
                              </p:par>
                              <p:par>
                                <p:cTn id="213" presetID="23" presetClass="exit" presetSubtype="544" fill="hold" nodeType="withEffect">
                                  <p:stCondLst>
                                    <p:cond delay="0"/>
                                  </p:stCondLst>
                                  <p:childTnLst>
                                    <p:anim calcmode="lin" valueType="num">
                                      <p:cBhvr>
                                        <p:cTn id="214" dur="3000"/>
                                        <p:tgtEl>
                                          <p:spTgt spid="50"/>
                                        </p:tgtEl>
                                        <p:attrNameLst>
                                          <p:attrName>ppt_w</p:attrName>
                                        </p:attrNameLst>
                                      </p:cBhvr>
                                      <p:tavLst>
                                        <p:tav tm="0">
                                          <p:val>
                                            <p:strVal val="ppt_w"/>
                                          </p:val>
                                        </p:tav>
                                        <p:tav tm="100000">
                                          <p:val>
                                            <p:fltVal val="0"/>
                                          </p:val>
                                        </p:tav>
                                      </p:tavLst>
                                    </p:anim>
                                    <p:anim calcmode="lin" valueType="num">
                                      <p:cBhvr>
                                        <p:cTn id="215" dur="3000"/>
                                        <p:tgtEl>
                                          <p:spTgt spid="50"/>
                                        </p:tgtEl>
                                        <p:attrNameLst>
                                          <p:attrName>ppt_h</p:attrName>
                                        </p:attrNameLst>
                                      </p:cBhvr>
                                      <p:tavLst>
                                        <p:tav tm="0">
                                          <p:val>
                                            <p:strVal val="ppt_h"/>
                                          </p:val>
                                        </p:tav>
                                        <p:tav tm="100000">
                                          <p:val>
                                            <p:fltVal val="0"/>
                                          </p:val>
                                        </p:tav>
                                      </p:tavLst>
                                    </p:anim>
                                    <p:anim calcmode="lin" valueType="num">
                                      <p:cBhvr>
                                        <p:cTn id="216" dur="3000"/>
                                        <p:tgtEl>
                                          <p:spTgt spid="50"/>
                                        </p:tgtEl>
                                        <p:attrNameLst>
                                          <p:attrName>ppt_x</p:attrName>
                                        </p:attrNameLst>
                                      </p:cBhvr>
                                      <p:tavLst>
                                        <p:tav tm="0">
                                          <p:val>
                                            <p:strVal val="ppt_x"/>
                                          </p:val>
                                        </p:tav>
                                        <p:tav tm="100000">
                                          <p:val>
                                            <p:fltVal val="0.5"/>
                                          </p:val>
                                        </p:tav>
                                      </p:tavLst>
                                    </p:anim>
                                    <p:anim calcmode="lin" valueType="num">
                                      <p:cBhvr>
                                        <p:cTn id="217" dur="3000"/>
                                        <p:tgtEl>
                                          <p:spTgt spid="50"/>
                                        </p:tgtEl>
                                        <p:attrNameLst>
                                          <p:attrName>ppt_y</p:attrName>
                                        </p:attrNameLst>
                                      </p:cBhvr>
                                      <p:tavLst>
                                        <p:tav tm="0">
                                          <p:val>
                                            <p:strVal val="ppt_y"/>
                                          </p:val>
                                        </p:tav>
                                        <p:tav tm="100000">
                                          <p:val>
                                            <p:fltVal val="0.5"/>
                                          </p:val>
                                        </p:tav>
                                      </p:tavLst>
                                    </p:anim>
                                    <p:set>
                                      <p:cBhvr>
                                        <p:cTn id="218" dur="1" fill="hold">
                                          <p:stCondLst>
                                            <p:cond delay="2999"/>
                                          </p:stCondLst>
                                        </p:cTn>
                                        <p:tgtEl>
                                          <p:spTgt spid="50"/>
                                        </p:tgtEl>
                                        <p:attrNameLst>
                                          <p:attrName>style.visibility</p:attrName>
                                        </p:attrNameLst>
                                      </p:cBhvr>
                                      <p:to>
                                        <p:strVal val="hidden"/>
                                      </p:to>
                                    </p:set>
                                  </p:childTnLst>
                                </p:cTn>
                              </p:par>
                              <p:par>
                                <p:cTn id="219" presetID="8" presetClass="emph" presetSubtype="0" fill="hold" nodeType="withEffect">
                                  <p:stCondLst>
                                    <p:cond delay="0"/>
                                  </p:stCondLst>
                                  <p:childTnLst>
                                    <p:animRot by="-21600000">
                                      <p:cBhvr>
                                        <p:cTn id="220" dur="3000" fill="hold"/>
                                        <p:tgtEl>
                                          <p:spTgt spid="50"/>
                                        </p:tgtEl>
                                        <p:attrNameLst>
                                          <p:attrName>r</p:attrName>
                                        </p:attrNameLst>
                                      </p:cBhvr>
                                    </p:animRot>
                                  </p:childTnLst>
                                </p:cTn>
                              </p:par>
                              <p:par>
                                <p:cTn id="221" presetID="23" presetClass="exit" presetSubtype="544" fill="hold" nodeType="withEffect">
                                  <p:stCondLst>
                                    <p:cond delay="0"/>
                                  </p:stCondLst>
                                  <p:childTnLst>
                                    <p:anim calcmode="lin" valueType="num">
                                      <p:cBhvr>
                                        <p:cTn id="222" dur="3000"/>
                                        <p:tgtEl>
                                          <p:spTgt spid="53"/>
                                        </p:tgtEl>
                                        <p:attrNameLst>
                                          <p:attrName>ppt_w</p:attrName>
                                        </p:attrNameLst>
                                      </p:cBhvr>
                                      <p:tavLst>
                                        <p:tav tm="0">
                                          <p:val>
                                            <p:strVal val="ppt_w"/>
                                          </p:val>
                                        </p:tav>
                                        <p:tav tm="100000">
                                          <p:val>
                                            <p:fltVal val="0"/>
                                          </p:val>
                                        </p:tav>
                                      </p:tavLst>
                                    </p:anim>
                                    <p:anim calcmode="lin" valueType="num">
                                      <p:cBhvr>
                                        <p:cTn id="223" dur="3000"/>
                                        <p:tgtEl>
                                          <p:spTgt spid="53"/>
                                        </p:tgtEl>
                                        <p:attrNameLst>
                                          <p:attrName>ppt_h</p:attrName>
                                        </p:attrNameLst>
                                      </p:cBhvr>
                                      <p:tavLst>
                                        <p:tav tm="0">
                                          <p:val>
                                            <p:strVal val="ppt_h"/>
                                          </p:val>
                                        </p:tav>
                                        <p:tav tm="100000">
                                          <p:val>
                                            <p:fltVal val="0"/>
                                          </p:val>
                                        </p:tav>
                                      </p:tavLst>
                                    </p:anim>
                                    <p:anim calcmode="lin" valueType="num">
                                      <p:cBhvr>
                                        <p:cTn id="224" dur="3000"/>
                                        <p:tgtEl>
                                          <p:spTgt spid="53"/>
                                        </p:tgtEl>
                                        <p:attrNameLst>
                                          <p:attrName>ppt_x</p:attrName>
                                        </p:attrNameLst>
                                      </p:cBhvr>
                                      <p:tavLst>
                                        <p:tav tm="0">
                                          <p:val>
                                            <p:strVal val="ppt_x"/>
                                          </p:val>
                                        </p:tav>
                                        <p:tav tm="100000">
                                          <p:val>
                                            <p:fltVal val="0.5"/>
                                          </p:val>
                                        </p:tav>
                                      </p:tavLst>
                                    </p:anim>
                                    <p:anim calcmode="lin" valueType="num">
                                      <p:cBhvr>
                                        <p:cTn id="225" dur="3000"/>
                                        <p:tgtEl>
                                          <p:spTgt spid="53"/>
                                        </p:tgtEl>
                                        <p:attrNameLst>
                                          <p:attrName>ppt_y</p:attrName>
                                        </p:attrNameLst>
                                      </p:cBhvr>
                                      <p:tavLst>
                                        <p:tav tm="0">
                                          <p:val>
                                            <p:strVal val="ppt_y"/>
                                          </p:val>
                                        </p:tav>
                                        <p:tav tm="100000">
                                          <p:val>
                                            <p:fltVal val="0.5"/>
                                          </p:val>
                                        </p:tav>
                                      </p:tavLst>
                                    </p:anim>
                                    <p:set>
                                      <p:cBhvr>
                                        <p:cTn id="226" dur="1" fill="hold">
                                          <p:stCondLst>
                                            <p:cond delay="2999"/>
                                          </p:stCondLst>
                                        </p:cTn>
                                        <p:tgtEl>
                                          <p:spTgt spid="53"/>
                                        </p:tgtEl>
                                        <p:attrNameLst>
                                          <p:attrName>style.visibility</p:attrName>
                                        </p:attrNameLst>
                                      </p:cBhvr>
                                      <p:to>
                                        <p:strVal val="hidden"/>
                                      </p:to>
                                    </p:set>
                                  </p:childTnLst>
                                </p:cTn>
                              </p:par>
                              <p:par>
                                <p:cTn id="227" presetID="8" presetClass="emph" presetSubtype="0" fill="hold" nodeType="withEffect">
                                  <p:stCondLst>
                                    <p:cond delay="0"/>
                                  </p:stCondLst>
                                  <p:childTnLst>
                                    <p:animRot by="-21600000">
                                      <p:cBhvr>
                                        <p:cTn id="228" dur="3000" fill="hold"/>
                                        <p:tgtEl>
                                          <p:spTgt spid="53"/>
                                        </p:tgtEl>
                                        <p:attrNameLst>
                                          <p:attrName>r</p:attrName>
                                        </p:attrNameLst>
                                      </p:cBhvr>
                                    </p:animRot>
                                  </p:childTnLst>
                                </p:cTn>
                              </p:par>
                              <p:par>
                                <p:cTn id="229" presetID="23" presetClass="exit" presetSubtype="544" fill="hold" nodeType="withEffect">
                                  <p:stCondLst>
                                    <p:cond delay="0"/>
                                  </p:stCondLst>
                                  <p:childTnLst>
                                    <p:anim calcmode="lin" valueType="num">
                                      <p:cBhvr>
                                        <p:cTn id="230" dur="3000"/>
                                        <p:tgtEl>
                                          <p:spTgt spid="49"/>
                                        </p:tgtEl>
                                        <p:attrNameLst>
                                          <p:attrName>ppt_w</p:attrName>
                                        </p:attrNameLst>
                                      </p:cBhvr>
                                      <p:tavLst>
                                        <p:tav tm="0">
                                          <p:val>
                                            <p:strVal val="ppt_w"/>
                                          </p:val>
                                        </p:tav>
                                        <p:tav tm="100000">
                                          <p:val>
                                            <p:fltVal val="0"/>
                                          </p:val>
                                        </p:tav>
                                      </p:tavLst>
                                    </p:anim>
                                    <p:anim calcmode="lin" valueType="num">
                                      <p:cBhvr>
                                        <p:cTn id="231" dur="3000"/>
                                        <p:tgtEl>
                                          <p:spTgt spid="49"/>
                                        </p:tgtEl>
                                        <p:attrNameLst>
                                          <p:attrName>ppt_h</p:attrName>
                                        </p:attrNameLst>
                                      </p:cBhvr>
                                      <p:tavLst>
                                        <p:tav tm="0">
                                          <p:val>
                                            <p:strVal val="ppt_h"/>
                                          </p:val>
                                        </p:tav>
                                        <p:tav tm="100000">
                                          <p:val>
                                            <p:fltVal val="0"/>
                                          </p:val>
                                        </p:tav>
                                      </p:tavLst>
                                    </p:anim>
                                    <p:anim calcmode="lin" valueType="num">
                                      <p:cBhvr>
                                        <p:cTn id="232" dur="3000"/>
                                        <p:tgtEl>
                                          <p:spTgt spid="49"/>
                                        </p:tgtEl>
                                        <p:attrNameLst>
                                          <p:attrName>ppt_x</p:attrName>
                                        </p:attrNameLst>
                                      </p:cBhvr>
                                      <p:tavLst>
                                        <p:tav tm="0">
                                          <p:val>
                                            <p:strVal val="ppt_x"/>
                                          </p:val>
                                        </p:tav>
                                        <p:tav tm="100000">
                                          <p:val>
                                            <p:fltVal val="0.5"/>
                                          </p:val>
                                        </p:tav>
                                      </p:tavLst>
                                    </p:anim>
                                    <p:anim calcmode="lin" valueType="num">
                                      <p:cBhvr>
                                        <p:cTn id="233" dur="3000"/>
                                        <p:tgtEl>
                                          <p:spTgt spid="49"/>
                                        </p:tgtEl>
                                        <p:attrNameLst>
                                          <p:attrName>ppt_y</p:attrName>
                                        </p:attrNameLst>
                                      </p:cBhvr>
                                      <p:tavLst>
                                        <p:tav tm="0">
                                          <p:val>
                                            <p:strVal val="ppt_y"/>
                                          </p:val>
                                        </p:tav>
                                        <p:tav tm="100000">
                                          <p:val>
                                            <p:fltVal val="0.5"/>
                                          </p:val>
                                        </p:tav>
                                      </p:tavLst>
                                    </p:anim>
                                    <p:set>
                                      <p:cBhvr>
                                        <p:cTn id="234" dur="1" fill="hold">
                                          <p:stCondLst>
                                            <p:cond delay="2999"/>
                                          </p:stCondLst>
                                        </p:cTn>
                                        <p:tgtEl>
                                          <p:spTgt spid="49"/>
                                        </p:tgtEl>
                                        <p:attrNameLst>
                                          <p:attrName>style.visibility</p:attrName>
                                        </p:attrNameLst>
                                      </p:cBhvr>
                                      <p:to>
                                        <p:strVal val="hidden"/>
                                      </p:to>
                                    </p:set>
                                  </p:childTnLst>
                                </p:cTn>
                              </p:par>
                              <p:par>
                                <p:cTn id="235" presetID="8" presetClass="emph" presetSubtype="0" fill="hold" nodeType="withEffect">
                                  <p:stCondLst>
                                    <p:cond delay="0"/>
                                  </p:stCondLst>
                                  <p:childTnLst>
                                    <p:animRot by="-21600000">
                                      <p:cBhvr>
                                        <p:cTn id="236" dur="3000" fill="hold"/>
                                        <p:tgtEl>
                                          <p:spTgt spid="49"/>
                                        </p:tgtEl>
                                        <p:attrNameLst>
                                          <p:attrName>r</p:attrName>
                                        </p:attrNameLst>
                                      </p:cBhvr>
                                    </p:animRot>
                                  </p:childTnLst>
                                </p:cTn>
                              </p:par>
                              <p:par>
                                <p:cTn id="237" presetID="23" presetClass="exit" presetSubtype="544" fill="hold" nodeType="withEffect">
                                  <p:stCondLst>
                                    <p:cond delay="0"/>
                                  </p:stCondLst>
                                  <p:childTnLst>
                                    <p:anim calcmode="lin" valueType="num">
                                      <p:cBhvr>
                                        <p:cTn id="238" dur="3000"/>
                                        <p:tgtEl>
                                          <p:spTgt spid="51"/>
                                        </p:tgtEl>
                                        <p:attrNameLst>
                                          <p:attrName>ppt_w</p:attrName>
                                        </p:attrNameLst>
                                      </p:cBhvr>
                                      <p:tavLst>
                                        <p:tav tm="0">
                                          <p:val>
                                            <p:strVal val="ppt_w"/>
                                          </p:val>
                                        </p:tav>
                                        <p:tav tm="100000">
                                          <p:val>
                                            <p:fltVal val="0"/>
                                          </p:val>
                                        </p:tav>
                                      </p:tavLst>
                                    </p:anim>
                                    <p:anim calcmode="lin" valueType="num">
                                      <p:cBhvr>
                                        <p:cTn id="239" dur="3000"/>
                                        <p:tgtEl>
                                          <p:spTgt spid="51"/>
                                        </p:tgtEl>
                                        <p:attrNameLst>
                                          <p:attrName>ppt_h</p:attrName>
                                        </p:attrNameLst>
                                      </p:cBhvr>
                                      <p:tavLst>
                                        <p:tav tm="0">
                                          <p:val>
                                            <p:strVal val="ppt_h"/>
                                          </p:val>
                                        </p:tav>
                                        <p:tav tm="100000">
                                          <p:val>
                                            <p:fltVal val="0"/>
                                          </p:val>
                                        </p:tav>
                                      </p:tavLst>
                                    </p:anim>
                                    <p:anim calcmode="lin" valueType="num">
                                      <p:cBhvr>
                                        <p:cTn id="240" dur="3000"/>
                                        <p:tgtEl>
                                          <p:spTgt spid="51"/>
                                        </p:tgtEl>
                                        <p:attrNameLst>
                                          <p:attrName>ppt_x</p:attrName>
                                        </p:attrNameLst>
                                      </p:cBhvr>
                                      <p:tavLst>
                                        <p:tav tm="0">
                                          <p:val>
                                            <p:strVal val="ppt_x"/>
                                          </p:val>
                                        </p:tav>
                                        <p:tav tm="100000">
                                          <p:val>
                                            <p:fltVal val="0.5"/>
                                          </p:val>
                                        </p:tav>
                                      </p:tavLst>
                                    </p:anim>
                                    <p:anim calcmode="lin" valueType="num">
                                      <p:cBhvr>
                                        <p:cTn id="241" dur="3000"/>
                                        <p:tgtEl>
                                          <p:spTgt spid="51"/>
                                        </p:tgtEl>
                                        <p:attrNameLst>
                                          <p:attrName>ppt_y</p:attrName>
                                        </p:attrNameLst>
                                      </p:cBhvr>
                                      <p:tavLst>
                                        <p:tav tm="0">
                                          <p:val>
                                            <p:strVal val="ppt_y"/>
                                          </p:val>
                                        </p:tav>
                                        <p:tav tm="100000">
                                          <p:val>
                                            <p:fltVal val="0.5"/>
                                          </p:val>
                                        </p:tav>
                                      </p:tavLst>
                                    </p:anim>
                                    <p:set>
                                      <p:cBhvr>
                                        <p:cTn id="242" dur="1" fill="hold">
                                          <p:stCondLst>
                                            <p:cond delay="2999"/>
                                          </p:stCondLst>
                                        </p:cTn>
                                        <p:tgtEl>
                                          <p:spTgt spid="51"/>
                                        </p:tgtEl>
                                        <p:attrNameLst>
                                          <p:attrName>style.visibility</p:attrName>
                                        </p:attrNameLst>
                                      </p:cBhvr>
                                      <p:to>
                                        <p:strVal val="hidden"/>
                                      </p:to>
                                    </p:set>
                                  </p:childTnLst>
                                </p:cTn>
                              </p:par>
                              <p:par>
                                <p:cTn id="243" presetID="8" presetClass="emph" presetSubtype="0" fill="hold" nodeType="withEffect">
                                  <p:stCondLst>
                                    <p:cond delay="0"/>
                                  </p:stCondLst>
                                  <p:childTnLst>
                                    <p:animRot by="-21600000">
                                      <p:cBhvr>
                                        <p:cTn id="244" dur="3000" fill="hold"/>
                                        <p:tgtEl>
                                          <p:spTgt spid="51"/>
                                        </p:tgtEl>
                                        <p:attrNameLst>
                                          <p:attrName>r</p:attrName>
                                        </p:attrNameLst>
                                      </p:cBhvr>
                                    </p:animRot>
                                  </p:childTnLst>
                                </p:cTn>
                              </p:par>
                              <p:par>
                                <p:cTn id="245" presetID="23" presetClass="exit" presetSubtype="544" fill="hold" nodeType="withEffect">
                                  <p:stCondLst>
                                    <p:cond delay="0"/>
                                  </p:stCondLst>
                                  <p:childTnLst>
                                    <p:anim calcmode="lin" valueType="num">
                                      <p:cBhvr>
                                        <p:cTn id="246" dur="3000"/>
                                        <p:tgtEl>
                                          <p:spTgt spid="48"/>
                                        </p:tgtEl>
                                        <p:attrNameLst>
                                          <p:attrName>ppt_w</p:attrName>
                                        </p:attrNameLst>
                                      </p:cBhvr>
                                      <p:tavLst>
                                        <p:tav tm="0">
                                          <p:val>
                                            <p:strVal val="ppt_w"/>
                                          </p:val>
                                        </p:tav>
                                        <p:tav tm="100000">
                                          <p:val>
                                            <p:fltVal val="0"/>
                                          </p:val>
                                        </p:tav>
                                      </p:tavLst>
                                    </p:anim>
                                    <p:anim calcmode="lin" valueType="num">
                                      <p:cBhvr>
                                        <p:cTn id="247" dur="3000"/>
                                        <p:tgtEl>
                                          <p:spTgt spid="48"/>
                                        </p:tgtEl>
                                        <p:attrNameLst>
                                          <p:attrName>ppt_h</p:attrName>
                                        </p:attrNameLst>
                                      </p:cBhvr>
                                      <p:tavLst>
                                        <p:tav tm="0">
                                          <p:val>
                                            <p:strVal val="ppt_h"/>
                                          </p:val>
                                        </p:tav>
                                        <p:tav tm="100000">
                                          <p:val>
                                            <p:fltVal val="0"/>
                                          </p:val>
                                        </p:tav>
                                      </p:tavLst>
                                    </p:anim>
                                    <p:anim calcmode="lin" valueType="num">
                                      <p:cBhvr>
                                        <p:cTn id="248" dur="3000"/>
                                        <p:tgtEl>
                                          <p:spTgt spid="48"/>
                                        </p:tgtEl>
                                        <p:attrNameLst>
                                          <p:attrName>ppt_x</p:attrName>
                                        </p:attrNameLst>
                                      </p:cBhvr>
                                      <p:tavLst>
                                        <p:tav tm="0">
                                          <p:val>
                                            <p:strVal val="ppt_x"/>
                                          </p:val>
                                        </p:tav>
                                        <p:tav tm="100000">
                                          <p:val>
                                            <p:fltVal val="0.5"/>
                                          </p:val>
                                        </p:tav>
                                      </p:tavLst>
                                    </p:anim>
                                    <p:anim calcmode="lin" valueType="num">
                                      <p:cBhvr>
                                        <p:cTn id="249" dur="3000"/>
                                        <p:tgtEl>
                                          <p:spTgt spid="48"/>
                                        </p:tgtEl>
                                        <p:attrNameLst>
                                          <p:attrName>ppt_y</p:attrName>
                                        </p:attrNameLst>
                                      </p:cBhvr>
                                      <p:tavLst>
                                        <p:tav tm="0">
                                          <p:val>
                                            <p:strVal val="ppt_y"/>
                                          </p:val>
                                        </p:tav>
                                        <p:tav tm="100000">
                                          <p:val>
                                            <p:fltVal val="0.5"/>
                                          </p:val>
                                        </p:tav>
                                      </p:tavLst>
                                    </p:anim>
                                    <p:set>
                                      <p:cBhvr>
                                        <p:cTn id="250" dur="1" fill="hold">
                                          <p:stCondLst>
                                            <p:cond delay="2999"/>
                                          </p:stCondLst>
                                        </p:cTn>
                                        <p:tgtEl>
                                          <p:spTgt spid="48"/>
                                        </p:tgtEl>
                                        <p:attrNameLst>
                                          <p:attrName>style.visibility</p:attrName>
                                        </p:attrNameLst>
                                      </p:cBhvr>
                                      <p:to>
                                        <p:strVal val="hidden"/>
                                      </p:to>
                                    </p:set>
                                  </p:childTnLst>
                                </p:cTn>
                              </p:par>
                              <p:par>
                                <p:cTn id="251" presetID="8" presetClass="emph" presetSubtype="0" fill="hold" nodeType="withEffect">
                                  <p:stCondLst>
                                    <p:cond delay="0"/>
                                  </p:stCondLst>
                                  <p:childTnLst>
                                    <p:animRot by="-21600000">
                                      <p:cBhvr>
                                        <p:cTn id="252" dur="3000" fill="hold"/>
                                        <p:tgtEl>
                                          <p:spTgt spid="48"/>
                                        </p:tgtEl>
                                        <p:attrNameLst>
                                          <p:attrName>r</p:attrName>
                                        </p:attrNameLst>
                                      </p:cBhvr>
                                    </p:animRot>
                                  </p:childTnLst>
                                </p:cTn>
                              </p:par>
                              <p:par>
                                <p:cTn id="253" presetID="21" presetClass="entr" presetSubtype="8" fill="hold" nodeType="withEffect">
                                  <p:stCondLst>
                                    <p:cond delay="0"/>
                                  </p:stCondLst>
                                  <p:childTnLst>
                                    <p:set>
                                      <p:cBhvr>
                                        <p:cTn id="254" dur="1" fill="hold">
                                          <p:stCondLst>
                                            <p:cond delay="0"/>
                                          </p:stCondLst>
                                        </p:cTn>
                                        <p:tgtEl>
                                          <p:spTgt spid="39"/>
                                        </p:tgtEl>
                                        <p:attrNameLst>
                                          <p:attrName>style.visibility</p:attrName>
                                        </p:attrNameLst>
                                      </p:cBhvr>
                                      <p:to>
                                        <p:strVal val="visible"/>
                                      </p:to>
                                    </p:set>
                                    <p:animEffect transition="in" filter="wheel(8)">
                                      <p:cBhvr>
                                        <p:cTn id="255" dur="3000"/>
                                        <p:tgtEl>
                                          <p:spTgt spid="39"/>
                                        </p:tgtEl>
                                      </p:cBhvr>
                                    </p:animEffect>
                                  </p:childTnLst>
                                </p:cTn>
                              </p:par>
                              <p:par>
                                <p:cTn id="256" presetID="23" presetClass="entr" presetSubtype="288" fill="hold" nodeType="withEffect">
                                  <p:stCondLst>
                                    <p:cond delay="0"/>
                                  </p:stCondLst>
                                  <p:childTnLst>
                                    <p:set>
                                      <p:cBhvr>
                                        <p:cTn id="257" dur="1" fill="hold">
                                          <p:stCondLst>
                                            <p:cond delay="0"/>
                                          </p:stCondLst>
                                        </p:cTn>
                                        <p:tgtEl>
                                          <p:spTgt spid="39"/>
                                        </p:tgtEl>
                                        <p:attrNameLst>
                                          <p:attrName>style.visibility</p:attrName>
                                        </p:attrNameLst>
                                      </p:cBhvr>
                                      <p:to>
                                        <p:strVal val="visible"/>
                                      </p:to>
                                    </p:set>
                                    <p:anim calcmode="lin" valueType="num">
                                      <p:cBhvr>
                                        <p:cTn id="258" dur="3000" fill="hold"/>
                                        <p:tgtEl>
                                          <p:spTgt spid="39"/>
                                        </p:tgtEl>
                                        <p:attrNameLst>
                                          <p:attrName>ppt_w</p:attrName>
                                        </p:attrNameLst>
                                      </p:cBhvr>
                                      <p:tavLst>
                                        <p:tav tm="0">
                                          <p:val>
                                            <p:strVal val="4/3*#ppt_w"/>
                                          </p:val>
                                        </p:tav>
                                        <p:tav tm="100000">
                                          <p:val>
                                            <p:strVal val="#ppt_w"/>
                                          </p:val>
                                        </p:tav>
                                      </p:tavLst>
                                    </p:anim>
                                    <p:anim calcmode="lin" valueType="num">
                                      <p:cBhvr>
                                        <p:cTn id="259" dur="3000" fill="hold"/>
                                        <p:tgtEl>
                                          <p:spTgt spid="39"/>
                                        </p:tgtEl>
                                        <p:attrNameLst>
                                          <p:attrName>ppt_h</p:attrName>
                                        </p:attrNameLst>
                                      </p:cBhvr>
                                      <p:tavLst>
                                        <p:tav tm="0">
                                          <p:val>
                                            <p:strVal val="4/3*#ppt_h"/>
                                          </p:val>
                                        </p:tav>
                                        <p:tav tm="100000">
                                          <p:val>
                                            <p:strVal val="#ppt_h"/>
                                          </p:val>
                                        </p:tav>
                                      </p:tavLst>
                                    </p:anim>
                                  </p:childTnLst>
                                </p:cTn>
                              </p:par>
                              <p:par>
                                <p:cTn id="260" presetID="21" presetClass="entr" presetSubtype="8" fill="hold" grpId="0" nodeType="withEffect">
                                  <p:stCondLst>
                                    <p:cond delay="0"/>
                                  </p:stCondLst>
                                  <p:childTnLst>
                                    <p:set>
                                      <p:cBhvr>
                                        <p:cTn id="261" dur="1" fill="hold">
                                          <p:stCondLst>
                                            <p:cond delay="0"/>
                                          </p:stCondLst>
                                        </p:cTn>
                                        <p:tgtEl>
                                          <p:spTgt spid="37"/>
                                        </p:tgtEl>
                                        <p:attrNameLst>
                                          <p:attrName>style.visibility</p:attrName>
                                        </p:attrNameLst>
                                      </p:cBhvr>
                                      <p:to>
                                        <p:strVal val="visible"/>
                                      </p:to>
                                    </p:set>
                                    <p:animEffect transition="in" filter="wheel(8)">
                                      <p:cBhvr>
                                        <p:cTn id="262" dur="2750"/>
                                        <p:tgtEl>
                                          <p:spTgt spid="37"/>
                                        </p:tgtEl>
                                      </p:cBhvr>
                                    </p:animEffect>
                                  </p:childTnLst>
                                </p:cTn>
                              </p:par>
                              <p:par>
                                <p:cTn id="263" presetID="23" presetClass="entr" presetSubtype="32" fill="hold" grpId="1" nodeType="withEffect">
                                  <p:stCondLst>
                                    <p:cond delay="0"/>
                                  </p:stCondLst>
                                  <p:childTnLst>
                                    <p:set>
                                      <p:cBhvr>
                                        <p:cTn id="264" dur="1" fill="hold">
                                          <p:stCondLst>
                                            <p:cond delay="0"/>
                                          </p:stCondLst>
                                        </p:cTn>
                                        <p:tgtEl>
                                          <p:spTgt spid="37"/>
                                        </p:tgtEl>
                                        <p:attrNameLst>
                                          <p:attrName>style.visibility</p:attrName>
                                        </p:attrNameLst>
                                      </p:cBhvr>
                                      <p:to>
                                        <p:strVal val="visible"/>
                                      </p:to>
                                    </p:set>
                                    <p:anim calcmode="lin" valueType="num">
                                      <p:cBhvr>
                                        <p:cTn id="265" dur="2750" fill="hold"/>
                                        <p:tgtEl>
                                          <p:spTgt spid="37"/>
                                        </p:tgtEl>
                                        <p:attrNameLst>
                                          <p:attrName>ppt_w</p:attrName>
                                        </p:attrNameLst>
                                      </p:cBhvr>
                                      <p:tavLst>
                                        <p:tav tm="0">
                                          <p:val>
                                            <p:strVal val="4*#ppt_w"/>
                                          </p:val>
                                        </p:tav>
                                        <p:tav tm="100000">
                                          <p:val>
                                            <p:strVal val="#ppt_w"/>
                                          </p:val>
                                        </p:tav>
                                      </p:tavLst>
                                    </p:anim>
                                    <p:anim calcmode="lin" valueType="num">
                                      <p:cBhvr>
                                        <p:cTn id="266" dur="2750" fill="hold"/>
                                        <p:tgtEl>
                                          <p:spTgt spid="37"/>
                                        </p:tgtEl>
                                        <p:attrNameLst>
                                          <p:attrName>ppt_h</p:attrName>
                                        </p:attrNameLst>
                                      </p:cBhvr>
                                      <p:tavLst>
                                        <p:tav tm="0">
                                          <p:val>
                                            <p:strVal val="4*#ppt_h"/>
                                          </p:val>
                                        </p:tav>
                                        <p:tav tm="100000">
                                          <p:val>
                                            <p:strVal val="#ppt_h"/>
                                          </p:val>
                                        </p:tav>
                                      </p:tavLst>
                                    </p:anim>
                                  </p:childTnLst>
                                </p:cTn>
                              </p:par>
                              <p:par>
                                <p:cTn id="267" presetID="23" presetClass="entr" presetSubtype="528" fill="hold" nodeType="withEffect">
                                  <p:stCondLst>
                                    <p:cond delay="1500"/>
                                  </p:stCondLst>
                                  <p:childTnLst>
                                    <p:set>
                                      <p:cBhvr>
                                        <p:cTn id="268" dur="1" fill="hold">
                                          <p:stCondLst>
                                            <p:cond delay="0"/>
                                          </p:stCondLst>
                                        </p:cTn>
                                        <p:tgtEl>
                                          <p:spTgt spid="56"/>
                                        </p:tgtEl>
                                        <p:attrNameLst>
                                          <p:attrName>style.visibility</p:attrName>
                                        </p:attrNameLst>
                                      </p:cBhvr>
                                      <p:to>
                                        <p:strVal val="visible"/>
                                      </p:to>
                                    </p:set>
                                    <p:anim calcmode="lin" valueType="num">
                                      <p:cBhvr>
                                        <p:cTn id="269" dur="1750" fill="hold"/>
                                        <p:tgtEl>
                                          <p:spTgt spid="56"/>
                                        </p:tgtEl>
                                        <p:attrNameLst>
                                          <p:attrName>ppt_w</p:attrName>
                                        </p:attrNameLst>
                                      </p:cBhvr>
                                      <p:tavLst>
                                        <p:tav tm="0">
                                          <p:val>
                                            <p:fltVal val="0"/>
                                          </p:val>
                                        </p:tav>
                                        <p:tav tm="100000">
                                          <p:val>
                                            <p:strVal val="#ppt_w"/>
                                          </p:val>
                                        </p:tav>
                                      </p:tavLst>
                                    </p:anim>
                                    <p:anim calcmode="lin" valueType="num">
                                      <p:cBhvr>
                                        <p:cTn id="270" dur="1750" fill="hold"/>
                                        <p:tgtEl>
                                          <p:spTgt spid="56"/>
                                        </p:tgtEl>
                                        <p:attrNameLst>
                                          <p:attrName>ppt_h</p:attrName>
                                        </p:attrNameLst>
                                      </p:cBhvr>
                                      <p:tavLst>
                                        <p:tav tm="0">
                                          <p:val>
                                            <p:fltVal val="0"/>
                                          </p:val>
                                        </p:tav>
                                        <p:tav tm="100000">
                                          <p:val>
                                            <p:strVal val="#ppt_h"/>
                                          </p:val>
                                        </p:tav>
                                      </p:tavLst>
                                    </p:anim>
                                    <p:anim calcmode="lin" valueType="num">
                                      <p:cBhvr>
                                        <p:cTn id="271" dur="1750" fill="hold"/>
                                        <p:tgtEl>
                                          <p:spTgt spid="56"/>
                                        </p:tgtEl>
                                        <p:attrNameLst>
                                          <p:attrName>ppt_x</p:attrName>
                                        </p:attrNameLst>
                                      </p:cBhvr>
                                      <p:tavLst>
                                        <p:tav tm="0">
                                          <p:val>
                                            <p:fltVal val="0.5"/>
                                          </p:val>
                                        </p:tav>
                                        <p:tav tm="100000">
                                          <p:val>
                                            <p:strVal val="#ppt_x"/>
                                          </p:val>
                                        </p:tav>
                                      </p:tavLst>
                                    </p:anim>
                                    <p:anim calcmode="lin" valueType="num">
                                      <p:cBhvr>
                                        <p:cTn id="272" dur="1750" fill="hold"/>
                                        <p:tgtEl>
                                          <p:spTgt spid="56"/>
                                        </p:tgtEl>
                                        <p:attrNameLst>
                                          <p:attrName>ppt_y</p:attrName>
                                        </p:attrNameLst>
                                      </p:cBhvr>
                                      <p:tavLst>
                                        <p:tav tm="0">
                                          <p:val>
                                            <p:fltVal val="0.5"/>
                                          </p:val>
                                        </p:tav>
                                        <p:tav tm="100000">
                                          <p:val>
                                            <p:strVal val="#ppt_y"/>
                                          </p:val>
                                        </p:tav>
                                      </p:tavLst>
                                    </p:anim>
                                  </p:childTnLst>
                                </p:cTn>
                              </p:par>
                              <p:par>
                                <p:cTn id="273" presetID="23" presetClass="entr" presetSubtype="528" fill="hold" nodeType="withEffect">
                                  <p:stCondLst>
                                    <p:cond delay="1500"/>
                                  </p:stCondLst>
                                  <p:childTnLst>
                                    <p:set>
                                      <p:cBhvr>
                                        <p:cTn id="274" dur="1" fill="hold">
                                          <p:stCondLst>
                                            <p:cond delay="0"/>
                                          </p:stCondLst>
                                        </p:cTn>
                                        <p:tgtEl>
                                          <p:spTgt spid="57"/>
                                        </p:tgtEl>
                                        <p:attrNameLst>
                                          <p:attrName>style.visibility</p:attrName>
                                        </p:attrNameLst>
                                      </p:cBhvr>
                                      <p:to>
                                        <p:strVal val="visible"/>
                                      </p:to>
                                    </p:set>
                                    <p:anim calcmode="lin" valueType="num">
                                      <p:cBhvr>
                                        <p:cTn id="275" dur="1750" fill="hold"/>
                                        <p:tgtEl>
                                          <p:spTgt spid="57"/>
                                        </p:tgtEl>
                                        <p:attrNameLst>
                                          <p:attrName>ppt_w</p:attrName>
                                        </p:attrNameLst>
                                      </p:cBhvr>
                                      <p:tavLst>
                                        <p:tav tm="0">
                                          <p:val>
                                            <p:fltVal val="0"/>
                                          </p:val>
                                        </p:tav>
                                        <p:tav tm="100000">
                                          <p:val>
                                            <p:strVal val="#ppt_w"/>
                                          </p:val>
                                        </p:tav>
                                      </p:tavLst>
                                    </p:anim>
                                    <p:anim calcmode="lin" valueType="num">
                                      <p:cBhvr>
                                        <p:cTn id="276" dur="1750" fill="hold"/>
                                        <p:tgtEl>
                                          <p:spTgt spid="57"/>
                                        </p:tgtEl>
                                        <p:attrNameLst>
                                          <p:attrName>ppt_h</p:attrName>
                                        </p:attrNameLst>
                                      </p:cBhvr>
                                      <p:tavLst>
                                        <p:tav tm="0">
                                          <p:val>
                                            <p:fltVal val="0"/>
                                          </p:val>
                                        </p:tav>
                                        <p:tav tm="100000">
                                          <p:val>
                                            <p:strVal val="#ppt_h"/>
                                          </p:val>
                                        </p:tav>
                                      </p:tavLst>
                                    </p:anim>
                                    <p:anim calcmode="lin" valueType="num">
                                      <p:cBhvr>
                                        <p:cTn id="277" dur="1750" fill="hold"/>
                                        <p:tgtEl>
                                          <p:spTgt spid="57"/>
                                        </p:tgtEl>
                                        <p:attrNameLst>
                                          <p:attrName>ppt_x</p:attrName>
                                        </p:attrNameLst>
                                      </p:cBhvr>
                                      <p:tavLst>
                                        <p:tav tm="0">
                                          <p:val>
                                            <p:fltVal val="0.5"/>
                                          </p:val>
                                        </p:tav>
                                        <p:tav tm="100000">
                                          <p:val>
                                            <p:strVal val="#ppt_x"/>
                                          </p:val>
                                        </p:tav>
                                      </p:tavLst>
                                    </p:anim>
                                    <p:anim calcmode="lin" valueType="num">
                                      <p:cBhvr>
                                        <p:cTn id="278" dur="1750" fill="hold"/>
                                        <p:tgtEl>
                                          <p:spTgt spid="5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27" grpId="0" animBg="1"/>
      <p:bldP spid="3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3328" y="0"/>
            <a:ext cx="9167327" cy="5143500"/>
          </a:xfrm>
          <a:prstGeom prst="rect">
            <a:avLst/>
          </a:prstGeom>
          <a:solidFill>
            <a:srgbClr val="3002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5400000">
            <a:off x="4274954" y="-4297085"/>
            <a:ext cx="571961" cy="9166134"/>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5400000">
            <a:off x="4284000" y="251098"/>
            <a:ext cx="571961" cy="9166134"/>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864000"/>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1468434"/>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1991" y="2072868"/>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3118" y="2677302"/>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3281737"/>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3886171"/>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flipH="1">
            <a:off x="8316000" y="864000"/>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flipH="1">
            <a:off x="8316000" y="1468434"/>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flipH="1">
            <a:off x="8327991" y="2072868"/>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flipH="1">
            <a:off x="8329118" y="2677302"/>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flipH="1">
            <a:off x="8316000" y="3281737"/>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flipH="1">
            <a:off x="8316000" y="3886171"/>
            <a:ext cx="827584" cy="377771"/>
          </a:xfrm>
          <a:prstGeom prst="rect">
            <a:avLst/>
          </a:prstGeom>
          <a:gradFill>
            <a:gsLst>
              <a:gs pos="48000">
                <a:srgbClr val="EE1246">
                  <a:alpha val="86000"/>
                </a:srgbClr>
              </a:gs>
              <a:gs pos="85000">
                <a:srgbClr val="EE1246">
                  <a:alpha val="8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redondeado"/>
          <p:cNvSpPr/>
          <p:nvPr/>
        </p:nvSpPr>
        <p:spPr>
          <a:xfrm>
            <a:off x="755576" y="576000"/>
            <a:ext cx="7560840" cy="3960440"/>
          </a:xfrm>
          <a:prstGeom prst="roundRect">
            <a:avLst>
              <a:gd name="adj" fmla="val 48092"/>
            </a:avLst>
          </a:prstGeom>
          <a:gradFill>
            <a:gsLst>
              <a:gs pos="0">
                <a:srgbClr val="EF0F74"/>
              </a:gs>
              <a:gs pos="6000">
                <a:srgbClr val="CE0853"/>
              </a:gs>
              <a:gs pos="19000">
                <a:srgbClr val="C4AACF">
                  <a:alpha val="0"/>
                </a:srgbClr>
              </a:gs>
              <a:gs pos="38000">
                <a:srgbClr val="C7D4EE">
                  <a:alpha val="0"/>
                </a:srgbClr>
              </a:gs>
              <a:gs pos="28000">
                <a:schemeClr val="accent1">
                  <a:tint val="44500"/>
                  <a:satMod val="160000"/>
                  <a:alpha val="0"/>
                </a:schemeClr>
              </a:gs>
              <a:gs pos="92000">
                <a:schemeClr val="accent1">
                  <a:tint val="23500"/>
                  <a:satMod val="160000"/>
                  <a:lumMod val="18000"/>
                  <a:lumOff val="82000"/>
                  <a:alpha val="29000"/>
                </a:schemeClr>
              </a:gs>
              <a:gs pos="81000">
                <a:schemeClr val="accent1">
                  <a:tint val="23500"/>
                  <a:satMod val="160000"/>
                  <a:alpha val="10000"/>
                </a:schemeClr>
              </a:gs>
            </a:gsLst>
            <a:path path="circle">
              <a:fillToRect l="50000" t="50000" r="50000" b="50000"/>
            </a:path>
          </a:grad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
          <p:cNvPicPr>
            <a:picLocks noGrp="1" noChangeAspect="1"/>
          </p:cNvPicPr>
          <p:nvPr isPhoto="1"/>
        </p:nvPicPr>
        <p:blipFill rotWithShape="1">
          <a:blip r:embed="rId3">
            <a:lum/>
            <a:extLst>
              <a:ext uri="{28A0092B-C50C-407E-A947-70E740481C1C}">
                <a14:useLocalDpi xmlns:a14="http://schemas.microsoft.com/office/drawing/2010/main" val="0"/>
              </a:ext>
            </a:extLst>
          </a:blip>
          <a:srcRect l="982" t="294" r="-588" b="-296"/>
          <a:stretch/>
        </p:blipFill>
        <p:spPr>
          <a:xfrm>
            <a:off x="0" y="0"/>
            <a:ext cx="9216000" cy="5128788"/>
          </a:xfrm>
          <a:prstGeom prst="rect">
            <a:avLst/>
          </a:prstGeom>
          <a:noFill/>
          <a:ln>
            <a:noFill/>
          </a:ln>
        </p:spPr>
      </p:pic>
      <p:pic>
        <p:nvPicPr>
          <p:cNvPr id="3" name="2 Imagen" descr="Diapositiva2"/>
          <p:cNvPicPr>
            <a:picLocks noGrp="1" noChangeAspect="1"/>
          </p:cNvPicPr>
          <p:nvPr isPhoto="1"/>
        </p:nvPicPr>
        <p:blipFill rotWithShape="1">
          <a:blip r:embed="rId3">
            <a:lum/>
            <a:extLst>
              <a:ext uri="{28A0092B-C50C-407E-A947-70E740481C1C}">
                <a14:useLocalDpi xmlns:a14="http://schemas.microsoft.com/office/drawing/2010/main" val="0"/>
              </a:ext>
            </a:extLst>
          </a:blip>
          <a:srcRect l="788" t="294" r="-788" b="-296"/>
          <a:stretch/>
        </p:blipFill>
        <p:spPr>
          <a:xfrm>
            <a:off x="0" y="1864"/>
            <a:ext cx="9216000" cy="5141636"/>
          </a:xfrm>
          <a:prstGeom prst="rect">
            <a:avLst/>
          </a:prstGeom>
          <a:noFill/>
          <a:ln>
            <a:noFill/>
          </a:ln>
        </p:spPr>
      </p:pic>
      <p:grpSp>
        <p:nvGrpSpPr>
          <p:cNvPr id="12" name="11 Grupo"/>
          <p:cNvGrpSpPr/>
          <p:nvPr/>
        </p:nvGrpSpPr>
        <p:grpSpPr>
          <a:xfrm>
            <a:off x="755576" y="576000"/>
            <a:ext cx="7560840" cy="3960440"/>
            <a:chOff x="792000" y="612001"/>
            <a:chExt cx="7560840" cy="3960440"/>
          </a:xfrm>
          <a:gradFill>
            <a:gsLst>
              <a:gs pos="31000">
                <a:schemeClr val="tx1">
                  <a:alpha val="66000"/>
                </a:schemeClr>
              </a:gs>
              <a:gs pos="0">
                <a:srgbClr val="EF0F74"/>
              </a:gs>
              <a:gs pos="6000">
                <a:srgbClr val="CE0853"/>
              </a:gs>
              <a:gs pos="19000">
                <a:srgbClr val="C4AACF">
                  <a:alpha val="0"/>
                </a:srgbClr>
              </a:gs>
              <a:gs pos="34000">
                <a:srgbClr val="C7D4EE">
                  <a:alpha val="0"/>
                </a:srgbClr>
              </a:gs>
              <a:gs pos="28000">
                <a:schemeClr val="accent1">
                  <a:tint val="44500"/>
                  <a:satMod val="160000"/>
                  <a:alpha val="0"/>
                </a:schemeClr>
              </a:gs>
              <a:gs pos="92000">
                <a:schemeClr val="accent1">
                  <a:tint val="23500"/>
                  <a:satMod val="160000"/>
                  <a:lumMod val="18000"/>
                  <a:lumOff val="82000"/>
                  <a:alpha val="29000"/>
                </a:schemeClr>
              </a:gs>
              <a:gs pos="81000">
                <a:schemeClr val="accent1">
                  <a:tint val="23500"/>
                  <a:satMod val="160000"/>
                  <a:alpha val="10000"/>
                </a:schemeClr>
              </a:gs>
            </a:gsLst>
            <a:path path="circle">
              <a:fillToRect l="50000" t="50000" r="50000" b="50000"/>
            </a:path>
          </a:gradFill>
        </p:grpSpPr>
        <p:sp>
          <p:nvSpPr>
            <p:cNvPr id="13" name="12 Rectángulo redondeado"/>
            <p:cNvSpPr/>
            <p:nvPr/>
          </p:nvSpPr>
          <p:spPr>
            <a:xfrm>
              <a:off x="792000" y="612001"/>
              <a:ext cx="7560840" cy="3960440"/>
            </a:xfrm>
            <a:prstGeom prst="roundRect">
              <a:avLst>
                <a:gd name="adj" fmla="val 48092"/>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redondeado"/>
            <p:cNvSpPr/>
            <p:nvPr/>
          </p:nvSpPr>
          <p:spPr>
            <a:xfrm>
              <a:off x="1259632" y="987574"/>
              <a:ext cx="6624736" cy="3168352"/>
            </a:xfrm>
            <a:prstGeom prst="roundRect">
              <a:avLst>
                <a:gd name="adj" fmla="val 48092"/>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 name="14 Grupo"/>
          <p:cNvGrpSpPr/>
          <p:nvPr/>
        </p:nvGrpSpPr>
        <p:grpSpPr>
          <a:xfrm>
            <a:off x="1043608" y="1131590"/>
            <a:ext cx="3528392" cy="2808312"/>
            <a:chOff x="1043608" y="1131590"/>
            <a:chExt cx="3528392" cy="2808312"/>
          </a:xfrm>
          <a:gradFill>
            <a:gsLst>
              <a:gs pos="31000">
                <a:schemeClr val="tx1">
                  <a:alpha val="66000"/>
                </a:schemeClr>
              </a:gs>
              <a:gs pos="0">
                <a:srgbClr val="EF0F74"/>
              </a:gs>
              <a:gs pos="6000">
                <a:srgbClr val="CE0853"/>
              </a:gs>
              <a:gs pos="19000">
                <a:srgbClr val="C4AACF">
                  <a:alpha val="0"/>
                </a:srgbClr>
              </a:gs>
              <a:gs pos="34000">
                <a:srgbClr val="C7D4EE">
                  <a:alpha val="0"/>
                </a:srgbClr>
              </a:gs>
              <a:gs pos="28000">
                <a:schemeClr val="accent1">
                  <a:tint val="44500"/>
                  <a:satMod val="160000"/>
                  <a:alpha val="0"/>
                </a:schemeClr>
              </a:gs>
              <a:gs pos="92000">
                <a:schemeClr val="accent1">
                  <a:tint val="23500"/>
                  <a:satMod val="160000"/>
                  <a:lumMod val="18000"/>
                  <a:lumOff val="82000"/>
                  <a:alpha val="29000"/>
                </a:schemeClr>
              </a:gs>
              <a:gs pos="81000">
                <a:schemeClr val="accent1">
                  <a:tint val="23500"/>
                  <a:satMod val="160000"/>
                  <a:alpha val="10000"/>
                </a:schemeClr>
              </a:gs>
            </a:gsLst>
            <a:path path="circle">
              <a:fillToRect l="50000" t="50000" r="50000" b="50000"/>
            </a:path>
          </a:gradFill>
        </p:grpSpPr>
        <p:sp>
          <p:nvSpPr>
            <p:cNvPr id="16" name="15 Retraso"/>
            <p:cNvSpPr/>
            <p:nvPr/>
          </p:nvSpPr>
          <p:spPr>
            <a:xfrm>
              <a:off x="1043608" y="1131590"/>
              <a:ext cx="3528392" cy="2808312"/>
            </a:xfrm>
            <a:prstGeom prst="flowChartDelay">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traso"/>
            <p:cNvSpPr/>
            <p:nvPr/>
          </p:nvSpPr>
          <p:spPr>
            <a:xfrm>
              <a:off x="1403648" y="1419622"/>
              <a:ext cx="2808312" cy="2232248"/>
            </a:xfrm>
            <a:prstGeom prst="flowChartDelay">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 name="17 Grupo"/>
          <p:cNvGrpSpPr/>
          <p:nvPr/>
        </p:nvGrpSpPr>
        <p:grpSpPr>
          <a:xfrm flipH="1">
            <a:off x="4499992" y="1131590"/>
            <a:ext cx="3528392" cy="2808312"/>
            <a:chOff x="1043608" y="1131590"/>
            <a:chExt cx="3528392" cy="2808312"/>
          </a:xfrm>
          <a:gradFill>
            <a:gsLst>
              <a:gs pos="31000">
                <a:schemeClr val="tx1">
                  <a:alpha val="66000"/>
                </a:schemeClr>
              </a:gs>
              <a:gs pos="0">
                <a:srgbClr val="EF0F74"/>
              </a:gs>
              <a:gs pos="6000">
                <a:srgbClr val="CE0853"/>
              </a:gs>
              <a:gs pos="19000">
                <a:srgbClr val="C4AACF">
                  <a:alpha val="0"/>
                </a:srgbClr>
              </a:gs>
              <a:gs pos="34000">
                <a:srgbClr val="C7D4EE">
                  <a:alpha val="0"/>
                </a:srgbClr>
              </a:gs>
              <a:gs pos="28000">
                <a:schemeClr val="accent1">
                  <a:tint val="44500"/>
                  <a:satMod val="160000"/>
                  <a:alpha val="0"/>
                </a:schemeClr>
              </a:gs>
              <a:gs pos="92000">
                <a:schemeClr val="accent1">
                  <a:tint val="23500"/>
                  <a:satMod val="160000"/>
                  <a:lumMod val="18000"/>
                  <a:lumOff val="82000"/>
                  <a:alpha val="29000"/>
                </a:schemeClr>
              </a:gs>
              <a:gs pos="81000">
                <a:schemeClr val="accent1">
                  <a:tint val="23500"/>
                  <a:satMod val="160000"/>
                  <a:alpha val="10000"/>
                </a:schemeClr>
              </a:gs>
            </a:gsLst>
            <a:path path="circle">
              <a:fillToRect l="50000" t="50000" r="50000" b="50000"/>
            </a:path>
          </a:gradFill>
        </p:grpSpPr>
        <p:sp>
          <p:nvSpPr>
            <p:cNvPr id="19" name="18 Retraso"/>
            <p:cNvSpPr/>
            <p:nvPr/>
          </p:nvSpPr>
          <p:spPr>
            <a:xfrm>
              <a:off x="1043608" y="1131590"/>
              <a:ext cx="3528392" cy="2808312"/>
            </a:xfrm>
            <a:prstGeom prst="flowChartDelay">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traso"/>
            <p:cNvSpPr/>
            <p:nvPr/>
          </p:nvSpPr>
          <p:spPr>
            <a:xfrm>
              <a:off x="1403648" y="1419622"/>
              <a:ext cx="2808312" cy="2232248"/>
            </a:xfrm>
            <a:prstGeom prst="flowChartDelay">
              <a:avLst/>
            </a:prstGeom>
            <a:grpFill/>
            <a:ln w="25400" cap="rnd"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9" name="8 Imagen" descr="Diapositiva2"/>
          <p:cNvPicPr>
            <a:picLocks noGrp="1" noChangeAspect="1"/>
          </p:cNvPicPr>
          <p:nvPr isPhoto="1"/>
        </p:nvPicPr>
        <p:blipFill rotWithShape="1">
          <a:blip r:embed="rId3">
            <a:lum/>
            <a:extLst>
              <a:ext uri="{28A0092B-C50C-407E-A947-70E740481C1C}">
                <a14:useLocalDpi xmlns:a14="http://schemas.microsoft.com/office/drawing/2010/main" val="0"/>
              </a:ext>
            </a:extLst>
          </a:blip>
          <a:srcRect t="294" b="-296"/>
          <a:stretch/>
        </p:blipFill>
        <p:spPr>
          <a:xfrm>
            <a:off x="0" y="0"/>
            <a:ext cx="9198101" cy="5143500"/>
          </a:xfrm>
          <a:prstGeom prst="rect">
            <a:avLst/>
          </a:prstGeom>
          <a:noFill/>
          <a:ln>
            <a:noFill/>
          </a:ln>
        </p:spPr>
      </p:pic>
      <p:sp>
        <p:nvSpPr>
          <p:cNvPr id="11" name="10 CuadroTexto"/>
          <p:cNvSpPr txBox="1"/>
          <p:nvPr/>
        </p:nvSpPr>
        <p:spPr>
          <a:xfrm>
            <a:off x="1907704" y="771550"/>
            <a:ext cx="3312368" cy="830997"/>
          </a:xfrm>
          <a:prstGeom prst="rect">
            <a:avLst/>
          </a:prstGeom>
          <a:noFill/>
          <a:scene3d>
            <a:camera prst="obliqueBottomLeft"/>
            <a:lightRig rig="morning" dir="t"/>
          </a:scene3d>
          <a:sp3d>
            <a:bevelT w="165100" prst="coolSlant"/>
          </a:sp3d>
        </p:spPr>
        <p:txBody>
          <a:bodyPr wrap="square" rtlCol="0">
            <a:spAutoFit/>
            <a:sp3d extrusionH="38100">
              <a:extrusionClr>
                <a:srgbClr val="FF0000"/>
              </a:extrusionClr>
            </a:sp3d>
          </a:bodyPr>
          <a:lstStyle/>
          <a:p>
            <a:pPr algn="ctr"/>
            <a:r>
              <a:rPr lang="es-ES" sz="1600" b="1" dirty="0" smtClean="0">
                <a:gradFill flip="none" rotWithShape="1">
                  <a:gsLst>
                    <a:gs pos="100000">
                      <a:srgbClr val="C00000">
                        <a:lumMod val="9000"/>
                      </a:srgbClr>
                    </a:gs>
                    <a:gs pos="27000">
                      <a:srgbClr val="CE0853">
                        <a:lumMod val="82000"/>
                        <a:lumOff val="18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rPr>
              <a:t>DESCUBRE AQUI POR QUÉ Y CÓMO INCLUIR LA GRANADA EN TU DIETA</a:t>
            </a:r>
            <a:endParaRPr lang="es-ES" sz="1100" b="1" dirty="0">
              <a:gradFill flip="none" rotWithShape="1">
                <a:gsLst>
                  <a:gs pos="100000">
                    <a:srgbClr val="C00000">
                      <a:lumMod val="9000"/>
                    </a:srgbClr>
                  </a:gs>
                  <a:gs pos="27000">
                    <a:srgbClr val="CE0853">
                      <a:lumMod val="82000"/>
                      <a:lumOff val="18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endParaRPr>
          </a:p>
        </p:txBody>
      </p:sp>
    </p:spTree>
    <p:extLst>
      <p:ext uri="{BB962C8B-B14F-4D97-AF65-F5344CB8AC3E}">
        <p14:creationId xmlns:p14="http://schemas.microsoft.com/office/powerpoint/2010/main" val="404421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childTnLst>
                                </p:cTn>
                              </p:par>
                              <p:par>
                                <p:cTn id="12" presetID="23" presetClass="exit" presetSubtype="16" fill="hold" grpId="1" nodeType="withEffect">
                                  <p:stCondLst>
                                    <p:cond delay="1500"/>
                                  </p:stCondLst>
                                  <p:childTnLst>
                                    <p:anim calcmode="lin" valueType="num">
                                      <p:cBhvr>
                                        <p:cTn id="13" dur="3000"/>
                                        <p:tgtEl>
                                          <p:spTgt spid="4"/>
                                        </p:tgtEl>
                                        <p:attrNameLst>
                                          <p:attrName>ppt_w</p:attrName>
                                        </p:attrNameLst>
                                      </p:cBhvr>
                                      <p:tavLst>
                                        <p:tav tm="0">
                                          <p:val>
                                            <p:strVal val="ppt_w"/>
                                          </p:val>
                                        </p:tav>
                                        <p:tav tm="100000">
                                          <p:val>
                                            <p:strVal val="4*ppt_w"/>
                                          </p:val>
                                        </p:tav>
                                      </p:tavLst>
                                    </p:anim>
                                    <p:anim calcmode="lin" valueType="num">
                                      <p:cBhvr>
                                        <p:cTn id="14" dur="3000"/>
                                        <p:tgtEl>
                                          <p:spTgt spid="4"/>
                                        </p:tgtEl>
                                        <p:attrNameLst>
                                          <p:attrName>ppt_h</p:attrName>
                                        </p:attrNameLst>
                                      </p:cBhvr>
                                      <p:tavLst>
                                        <p:tav tm="0">
                                          <p:val>
                                            <p:strVal val="ppt_h"/>
                                          </p:val>
                                        </p:tav>
                                        <p:tav tm="100000">
                                          <p:val>
                                            <p:strVal val="4*ppt_h"/>
                                          </p:val>
                                        </p:tav>
                                      </p:tavLst>
                                    </p:anim>
                                    <p:set>
                                      <p:cBhvr>
                                        <p:cTn id="15" dur="1" fill="hold">
                                          <p:stCondLst>
                                            <p:cond delay="2999"/>
                                          </p:stCondLst>
                                        </p:cTn>
                                        <p:tgtEl>
                                          <p:spTgt spid="4"/>
                                        </p:tgtEl>
                                        <p:attrNameLst>
                                          <p:attrName>style.visibility</p:attrName>
                                        </p:attrNameLst>
                                      </p:cBhvr>
                                      <p:to>
                                        <p:strVal val="hidden"/>
                                      </p:to>
                                    </p:set>
                                  </p:childTnLst>
                                </p:cTn>
                              </p:par>
                              <p:par>
                                <p:cTn id="16" presetID="3" presetClass="entr" presetSubtype="5" fill="hold" nodeType="withEffect">
                                  <p:stCondLst>
                                    <p:cond delay="2750"/>
                                  </p:stCondLst>
                                  <p:childTnLst>
                                    <p:set>
                                      <p:cBhvr>
                                        <p:cTn id="17" dur="1" fill="hold">
                                          <p:stCondLst>
                                            <p:cond delay="0"/>
                                          </p:stCondLst>
                                        </p:cTn>
                                        <p:tgtEl>
                                          <p:spTgt spid="2"/>
                                        </p:tgtEl>
                                        <p:attrNameLst>
                                          <p:attrName>style.visibility</p:attrName>
                                        </p:attrNameLst>
                                      </p:cBhvr>
                                      <p:to>
                                        <p:strVal val="visible"/>
                                      </p:to>
                                    </p:set>
                                    <p:animEffect transition="in" filter="blinds(vertical)">
                                      <p:cBhvr>
                                        <p:cTn id="18" dur="2000"/>
                                        <p:tgtEl>
                                          <p:spTgt spid="2"/>
                                        </p:tgtEl>
                                      </p:cBhvr>
                                    </p:animEffect>
                                  </p:childTnLst>
                                </p:cTn>
                              </p:par>
                              <p:par>
                                <p:cTn id="19" presetID="23" presetClass="entr" presetSubtype="272" fill="hold" nodeType="withEffect">
                                  <p:stCondLst>
                                    <p:cond delay="2750"/>
                                  </p:stCondLst>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ppt_w</p:attrName>
                                        </p:attrNameLst>
                                      </p:cBhvr>
                                      <p:tavLst>
                                        <p:tav tm="0">
                                          <p:val>
                                            <p:strVal val="2/3*#ppt_w"/>
                                          </p:val>
                                        </p:tav>
                                        <p:tav tm="100000">
                                          <p:val>
                                            <p:strVal val="#ppt_w"/>
                                          </p:val>
                                        </p:tav>
                                      </p:tavLst>
                                    </p:anim>
                                    <p:anim calcmode="lin" valueType="num">
                                      <p:cBhvr>
                                        <p:cTn id="22" dur="2000" fill="hold"/>
                                        <p:tgtEl>
                                          <p:spTgt spid="2"/>
                                        </p:tgtEl>
                                        <p:attrNameLst>
                                          <p:attrName>ppt_h</p:attrName>
                                        </p:attrNameLst>
                                      </p:cBhvr>
                                      <p:tavLst>
                                        <p:tav tm="0">
                                          <p:val>
                                            <p:strVal val="2/3*#ppt_h"/>
                                          </p:val>
                                        </p:tav>
                                        <p:tav tm="100000">
                                          <p:val>
                                            <p:strVal val="#ppt_h"/>
                                          </p:val>
                                        </p:tav>
                                      </p:tavLst>
                                    </p:anim>
                                  </p:childTnLst>
                                </p:cTn>
                              </p:par>
                              <p:par>
                                <p:cTn id="23" presetID="5" presetClass="entr" presetSubtype="10" fill="hold" nodeType="withEffect">
                                  <p:stCondLst>
                                    <p:cond delay="275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par>
                                <p:cTn id="26" presetID="23" presetClass="entr" presetSubtype="272" fill="hold" nodeType="withEffect">
                                  <p:stCondLst>
                                    <p:cond delay="2750"/>
                                  </p:stCondLst>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ppt_w</p:attrName>
                                        </p:attrNameLst>
                                      </p:cBhvr>
                                      <p:tavLst>
                                        <p:tav tm="0">
                                          <p:val>
                                            <p:strVal val="2/3*#ppt_w"/>
                                          </p:val>
                                        </p:tav>
                                        <p:tav tm="100000">
                                          <p:val>
                                            <p:strVal val="#ppt_w"/>
                                          </p:val>
                                        </p:tav>
                                      </p:tavLst>
                                    </p:anim>
                                    <p:anim calcmode="lin" valueType="num">
                                      <p:cBhvr>
                                        <p:cTn id="29" dur="2000" fill="hold"/>
                                        <p:tgtEl>
                                          <p:spTgt spid="3"/>
                                        </p:tgtEl>
                                        <p:attrNameLst>
                                          <p:attrName>ppt_h</p:attrName>
                                        </p:attrNameLst>
                                      </p:cBhvr>
                                      <p:tavLst>
                                        <p:tav tm="0">
                                          <p:val>
                                            <p:strVal val="2/3*#ppt_h"/>
                                          </p:val>
                                        </p:tav>
                                        <p:tav tm="100000">
                                          <p:val>
                                            <p:strVal val="#ppt_h"/>
                                          </p:val>
                                        </p:tav>
                                      </p:tavLst>
                                    </p:anim>
                                  </p:childTnLst>
                                </p:cTn>
                              </p:par>
                              <p:par>
                                <p:cTn id="30" presetID="23" presetClass="entr" presetSubtype="272" fill="hold" grpId="0" nodeType="withEffect">
                                  <p:stCondLst>
                                    <p:cond delay="275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strVal val="2/3*#ppt_w"/>
                                          </p:val>
                                        </p:tav>
                                        <p:tav tm="100000">
                                          <p:val>
                                            <p:strVal val="#ppt_w"/>
                                          </p:val>
                                        </p:tav>
                                      </p:tavLst>
                                    </p:anim>
                                    <p:anim calcmode="lin" valueType="num">
                                      <p:cBhvr>
                                        <p:cTn id="33" dur="2000" fill="hold"/>
                                        <p:tgtEl>
                                          <p:spTgt spid="11"/>
                                        </p:tgtEl>
                                        <p:attrNameLst>
                                          <p:attrName>ppt_h</p:attrName>
                                        </p:attrNameLst>
                                      </p:cBhvr>
                                      <p:tavLst>
                                        <p:tav tm="0">
                                          <p:val>
                                            <p:strVal val="2/3*#ppt_h"/>
                                          </p:val>
                                        </p:tav>
                                        <p:tav tm="100000">
                                          <p:val>
                                            <p:strVal val="#ppt_h"/>
                                          </p:val>
                                        </p:tav>
                                      </p:tavLst>
                                    </p:anim>
                                  </p:childTnLst>
                                </p:cTn>
                              </p:par>
                              <p:par>
                                <p:cTn id="34" presetID="23" presetClass="entr" presetSubtype="528" fill="hold" grpId="1" nodeType="withEffect">
                                  <p:stCondLst>
                                    <p:cond delay="275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fltVal val="0"/>
                                          </p:val>
                                        </p:tav>
                                        <p:tav tm="100000">
                                          <p:val>
                                            <p:strVal val="#ppt_h"/>
                                          </p:val>
                                        </p:tav>
                                      </p:tavLst>
                                    </p:anim>
                                    <p:anim calcmode="lin" valueType="num">
                                      <p:cBhvr>
                                        <p:cTn id="38" dur="2000" fill="hold"/>
                                        <p:tgtEl>
                                          <p:spTgt spid="11"/>
                                        </p:tgtEl>
                                        <p:attrNameLst>
                                          <p:attrName>ppt_x</p:attrName>
                                        </p:attrNameLst>
                                      </p:cBhvr>
                                      <p:tavLst>
                                        <p:tav tm="0">
                                          <p:val>
                                            <p:fltVal val="0.5"/>
                                          </p:val>
                                        </p:tav>
                                        <p:tav tm="100000">
                                          <p:val>
                                            <p:strVal val="#ppt_x"/>
                                          </p:val>
                                        </p:tav>
                                      </p:tavLst>
                                    </p:anim>
                                    <p:anim calcmode="lin" valueType="num">
                                      <p:cBhvr>
                                        <p:cTn id="39" dur="2000" fill="hold"/>
                                        <p:tgtEl>
                                          <p:spTgt spid="11"/>
                                        </p:tgtEl>
                                        <p:attrNameLst>
                                          <p:attrName>ppt_y</p:attrName>
                                        </p:attrNameLst>
                                      </p:cBhvr>
                                      <p:tavLst>
                                        <p:tav tm="0">
                                          <p:val>
                                            <p:fltVal val="0.5"/>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xit" presetSubtype="2" fill="hold" nodeType="withEffect">
                                  <p:stCondLst>
                                    <p:cond delay="0"/>
                                  </p:stCondLst>
                                  <p:childTnLst>
                                    <p:anim calcmode="lin" valueType="num">
                                      <p:cBhvr additive="base">
                                        <p:cTn id="45" dur="4750"/>
                                        <p:tgtEl>
                                          <p:spTgt spid="15"/>
                                        </p:tgtEl>
                                        <p:attrNameLst>
                                          <p:attrName>ppt_x</p:attrName>
                                        </p:attrNameLst>
                                      </p:cBhvr>
                                      <p:tavLst>
                                        <p:tav tm="0">
                                          <p:val>
                                            <p:strVal val="ppt_x"/>
                                          </p:val>
                                        </p:tav>
                                        <p:tav tm="100000">
                                          <p:val>
                                            <p:strVal val="1+ppt_w/2"/>
                                          </p:val>
                                        </p:tav>
                                      </p:tavLst>
                                    </p:anim>
                                    <p:anim calcmode="lin" valueType="num">
                                      <p:cBhvr additive="base">
                                        <p:cTn id="46" dur="4750"/>
                                        <p:tgtEl>
                                          <p:spTgt spid="15"/>
                                        </p:tgtEl>
                                        <p:attrNameLst>
                                          <p:attrName>ppt_y</p:attrName>
                                        </p:attrNameLst>
                                      </p:cBhvr>
                                      <p:tavLst>
                                        <p:tav tm="0">
                                          <p:val>
                                            <p:strVal val="ppt_y"/>
                                          </p:val>
                                        </p:tav>
                                        <p:tav tm="100000">
                                          <p:val>
                                            <p:strVal val="ppt_y"/>
                                          </p:val>
                                        </p:tav>
                                      </p:tavLst>
                                    </p:anim>
                                    <p:set>
                                      <p:cBhvr>
                                        <p:cTn id="47" dur="1" fill="hold">
                                          <p:stCondLst>
                                            <p:cond delay="4749"/>
                                          </p:stCondLst>
                                        </p:cTn>
                                        <p:tgtEl>
                                          <p:spTgt spid="15"/>
                                        </p:tgtEl>
                                        <p:attrNameLst>
                                          <p:attrName>style.visibility</p:attrName>
                                        </p:attrNameLst>
                                      </p:cBhvr>
                                      <p:to>
                                        <p:strVal val="hidden"/>
                                      </p:to>
                                    </p:set>
                                  </p:childTnLst>
                                </p:cTn>
                              </p:par>
                              <p:par>
                                <p:cTn id="48" presetID="2" presetClass="entr" presetSubtype="2"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ppt_y"/>
                                          </p:val>
                                        </p:tav>
                                        <p:tav tm="100000">
                                          <p:val>
                                            <p:strVal val="#ppt_y"/>
                                          </p:val>
                                        </p:tav>
                                      </p:tavLst>
                                    </p:anim>
                                  </p:childTnLst>
                                </p:cTn>
                              </p:par>
                              <p:par>
                                <p:cTn id="52" presetID="2" presetClass="exit" presetSubtype="8" fill="hold" nodeType="withEffect">
                                  <p:stCondLst>
                                    <p:cond delay="0"/>
                                  </p:stCondLst>
                                  <p:childTnLst>
                                    <p:anim calcmode="lin" valueType="num">
                                      <p:cBhvr additive="base">
                                        <p:cTn id="53" dur="4750"/>
                                        <p:tgtEl>
                                          <p:spTgt spid="18"/>
                                        </p:tgtEl>
                                        <p:attrNameLst>
                                          <p:attrName>ppt_x</p:attrName>
                                        </p:attrNameLst>
                                      </p:cBhvr>
                                      <p:tavLst>
                                        <p:tav tm="0">
                                          <p:val>
                                            <p:strVal val="ppt_x"/>
                                          </p:val>
                                        </p:tav>
                                        <p:tav tm="100000">
                                          <p:val>
                                            <p:strVal val="0-ppt_w/2"/>
                                          </p:val>
                                        </p:tav>
                                      </p:tavLst>
                                    </p:anim>
                                    <p:anim calcmode="lin" valueType="num">
                                      <p:cBhvr additive="base">
                                        <p:cTn id="54" dur="4750"/>
                                        <p:tgtEl>
                                          <p:spTgt spid="18"/>
                                        </p:tgtEl>
                                        <p:attrNameLst>
                                          <p:attrName>ppt_y</p:attrName>
                                        </p:attrNameLst>
                                      </p:cBhvr>
                                      <p:tavLst>
                                        <p:tav tm="0">
                                          <p:val>
                                            <p:strVal val="ppt_y"/>
                                          </p:val>
                                        </p:tav>
                                        <p:tav tm="100000">
                                          <p:val>
                                            <p:strVal val="ppt_y"/>
                                          </p:val>
                                        </p:tav>
                                      </p:tavLst>
                                    </p:anim>
                                    <p:set>
                                      <p:cBhvr>
                                        <p:cTn id="55" dur="1" fill="hold">
                                          <p:stCondLst>
                                            <p:cond delay="4749"/>
                                          </p:stCondLst>
                                        </p:cTn>
                                        <p:tgtEl>
                                          <p:spTgt spid="18"/>
                                        </p:tgtEl>
                                        <p:attrNameLst>
                                          <p:attrName>style.visibility</p:attrName>
                                        </p:attrNameLst>
                                      </p:cBhvr>
                                      <p:to>
                                        <p:strVal val="hidden"/>
                                      </p:to>
                                    </p:set>
                                  </p:childTnLst>
                                </p:cTn>
                              </p:par>
                              <p:par>
                                <p:cTn id="56" presetID="23" presetClass="exit" presetSubtype="544" fill="hold" nodeType="withEffect">
                                  <p:stCondLst>
                                    <p:cond delay="0"/>
                                  </p:stCondLst>
                                  <p:childTnLst>
                                    <p:anim calcmode="lin" valueType="num">
                                      <p:cBhvr>
                                        <p:cTn id="57" dur="4750"/>
                                        <p:tgtEl>
                                          <p:spTgt spid="12"/>
                                        </p:tgtEl>
                                        <p:attrNameLst>
                                          <p:attrName>ppt_w</p:attrName>
                                        </p:attrNameLst>
                                      </p:cBhvr>
                                      <p:tavLst>
                                        <p:tav tm="0">
                                          <p:val>
                                            <p:strVal val="ppt_w"/>
                                          </p:val>
                                        </p:tav>
                                        <p:tav tm="100000">
                                          <p:val>
                                            <p:fltVal val="0"/>
                                          </p:val>
                                        </p:tav>
                                      </p:tavLst>
                                    </p:anim>
                                    <p:anim calcmode="lin" valueType="num">
                                      <p:cBhvr>
                                        <p:cTn id="58" dur="4750"/>
                                        <p:tgtEl>
                                          <p:spTgt spid="12"/>
                                        </p:tgtEl>
                                        <p:attrNameLst>
                                          <p:attrName>ppt_h</p:attrName>
                                        </p:attrNameLst>
                                      </p:cBhvr>
                                      <p:tavLst>
                                        <p:tav tm="0">
                                          <p:val>
                                            <p:strVal val="ppt_h"/>
                                          </p:val>
                                        </p:tav>
                                        <p:tav tm="100000">
                                          <p:val>
                                            <p:fltVal val="0"/>
                                          </p:val>
                                        </p:tav>
                                      </p:tavLst>
                                    </p:anim>
                                    <p:anim calcmode="lin" valueType="num">
                                      <p:cBhvr>
                                        <p:cTn id="59" dur="4750"/>
                                        <p:tgtEl>
                                          <p:spTgt spid="12"/>
                                        </p:tgtEl>
                                        <p:attrNameLst>
                                          <p:attrName>ppt_x</p:attrName>
                                        </p:attrNameLst>
                                      </p:cBhvr>
                                      <p:tavLst>
                                        <p:tav tm="0">
                                          <p:val>
                                            <p:strVal val="ppt_x"/>
                                          </p:val>
                                        </p:tav>
                                        <p:tav tm="100000">
                                          <p:val>
                                            <p:fltVal val="0.5"/>
                                          </p:val>
                                        </p:tav>
                                      </p:tavLst>
                                    </p:anim>
                                    <p:anim calcmode="lin" valueType="num">
                                      <p:cBhvr>
                                        <p:cTn id="60" dur="4750"/>
                                        <p:tgtEl>
                                          <p:spTgt spid="12"/>
                                        </p:tgtEl>
                                        <p:attrNameLst>
                                          <p:attrName>ppt_y</p:attrName>
                                        </p:attrNameLst>
                                      </p:cBhvr>
                                      <p:tavLst>
                                        <p:tav tm="0">
                                          <p:val>
                                            <p:strVal val="ppt_y"/>
                                          </p:val>
                                        </p:tav>
                                        <p:tav tm="100000">
                                          <p:val>
                                            <p:fltVal val="0.5"/>
                                          </p:val>
                                        </p:tav>
                                      </p:tavLst>
                                    </p:anim>
                                    <p:set>
                                      <p:cBhvr>
                                        <p:cTn id="61" dur="1" fill="hold">
                                          <p:stCondLst>
                                            <p:cond delay="4749"/>
                                          </p:stCondLst>
                                        </p:cTn>
                                        <p:tgtEl>
                                          <p:spTgt spid="12"/>
                                        </p:tgtEl>
                                        <p:attrNameLst>
                                          <p:attrName>style.visibility</p:attrName>
                                        </p:attrNameLst>
                                      </p:cBhvr>
                                      <p:to>
                                        <p:strVal val="hidden"/>
                                      </p:to>
                                    </p:set>
                                  </p:childTnLst>
                                </p:cTn>
                              </p:par>
                              <p:par>
                                <p:cTn id="62" presetID="14" presetClass="entr" presetSubtype="1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randombar(horizontal)">
                                      <p:cBhvr>
                                        <p:cTn id="64" dur="4750"/>
                                        <p:tgtEl>
                                          <p:spTgt spid="4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randombar(horizontal)">
                                      <p:cBhvr>
                                        <p:cTn id="67" dur="4750"/>
                                        <p:tgtEl>
                                          <p:spTgt spid="41"/>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randombar(horizontal)">
                                      <p:cBhvr>
                                        <p:cTn id="70" dur="4750"/>
                                        <p:tgtEl>
                                          <p:spTgt spid="42"/>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43"/>
                                        </p:tgtEl>
                                        <p:attrNameLst>
                                          <p:attrName>style.visibility</p:attrName>
                                        </p:attrNameLst>
                                      </p:cBhvr>
                                      <p:to>
                                        <p:strVal val="visible"/>
                                      </p:to>
                                    </p:set>
                                    <p:animEffect transition="in" filter="randombar(horizontal)">
                                      <p:cBhvr>
                                        <p:cTn id="73" dur="4750"/>
                                        <p:tgtEl>
                                          <p:spTgt spid="43"/>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randombar(horizontal)">
                                      <p:cBhvr>
                                        <p:cTn id="76" dur="4750"/>
                                        <p:tgtEl>
                                          <p:spTgt spid="44"/>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randombar(horizontal)">
                                      <p:cBhvr>
                                        <p:cTn id="79" dur="4750"/>
                                        <p:tgtEl>
                                          <p:spTgt spid="45"/>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randombar(horizontal)">
                                      <p:cBhvr>
                                        <p:cTn id="82" dur="4750"/>
                                        <p:tgtEl>
                                          <p:spTgt spid="46"/>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randombar(horizontal)">
                                      <p:cBhvr>
                                        <p:cTn id="85" dur="4750"/>
                                        <p:tgtEl>
                                          <p:spTgt spid="47"/>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randombar(horizontal)">
                                      <p:cBhvr>
                                        <p:cTn id="88" dur="4750"/>
                                        <p:tgtEl>
                                          <p:spTgt spid="48"/>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randombar(horizontal)">
                                      <p:cBhvr>
                                        <p:cTn id="91" dur="4750"/>
                                        <p:tgtEl>
                                          <p:spTgt spid="49"/>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randombar(horizontal)">
                                      <p:cBhvr>
                                        <p:cTn id="94" dur="4750"/>
                                        <p:tgtEl>
                                          <p:spTgt spid="50"/>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randombar(horizontal)">
                                      <p:cBhvr>
                                        <p:cTn id="97" dur="4750"/>
                                        <p:tgtEl>
                                          <p:spTgt spid="51"/>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randombar(horizontal)">
                                      <p:cBhvr>
                                        <p:cTn id="100" dur="4750"/>
                                        <p:tgtEl>
                                          <p:spTgt spid="52"/>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randombar(horizontal)">
                                      <p:cBhvr>
                                        <p:cTn id="103" dur="4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4" grpId="0" animBg="1"/>
      <p:bldP spid="4" grpId="1" animBg="1"/>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77892" cy="5143500"/>
          </a:xfrm>
          <a:prstGeom prst="rect">
            <a:avLst/>
          </a:prstGeom>
        </p:spPr>
      </p:pic>
      <p:sp>
        <p:nvSpPr>
          <p:cNvPr id="4" name="3 Rectángulo"/>
          <p:cNvSpPr/>
          <p:nvPr/>
        </p:nvSpPr>
        <p:spPr>
          <a:xfrm>
            <a:off x="2195736" y="1203598"/>
            <a:ext cx="5112568" cy="1969770"/>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dirty="0" smtClean="0">
                <a:solidFill>
                  <a:srgbClr val="600020"/>
                </a:solidFill>
                <a:latin typeface="Hobo Std" pitchFamily="34" charset="0"/>
              </a:rPr>
              <a:t>Las semillas de granada aportan increíbles beneficios y propiedades para la salud.</a:t>
            </a:r>
          </a:p>
          <a:p>
            <a:pPr algn="ctr"/>
            <a:r>
              <a:rPr lang="es-ES" dirty="0" smtClean="0">
                <a:solidFill>
                  <a:srgbClr val="600020"/>
                </a:solidFill>
                <a:latin typeface="Hobo Std" pitchFamily="34" charset="0"/>
              </a:rPr>
              <a:t> A continuación les mostramos cuáles son sus cualidades más importantes y cómo consumirlas para disfrutarlas.</a:t>
            </a:r>
          </a:p>
          <a:p>
            <a:pPr algn="ctr"/>
            <a:endParaRPr lang="es-ES" dirty="0">
              <a:solidFill>
                <a:srgbClr val="600020"/>
              </a:solidFill>
              <a:latin typeface="Hobo Std" pitchFamily="34" charset="0"/>
            </a:endParaRPr>
          </a:p>
        </p:txBody>
      </p:sp>
    </p:spTree>
    <p:extLst>
      <p:ext uri="{BB962C8B-B14F-4D97-AF65-F5344CB8AC3E}">
        <p14:creationId xmlns:p14="http://schemas.microsoft.com/office/powerpoint/2010/main" val="385303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652" y="0"/>
            <a:ext cx="9147651" cy="5143500"/>
          </a:xfrm>
          <a:prstGeom prst="rect">
            <a:avLst/>
          </a:prstGeom>
          <a:gradFill>
            <a:gsLst>
              <a:gs pos="42000">
                <a:srgbClr val="2B030E"/>
              </a:gs>
              <a:gs pos="60000">
                <a:srgbClr val="4B041A">
                  <a:lumMod val="47000"/>
                </a:srgbClr>
              </a:gs>
              <a:gs pos="9000">
                <a:srgbClr val="EF0F44">
                  <a:lumMod val="33000"/>
                </a:srgbClr>
              </a:gs>
              <a:gs pos="92000">
                <a:srgbClr val="CE0853">
                  <a:lumMod val="35000"/>
                </a:srgbClr>
              </a:gs>
              <a:gs pos="100000">
                <a:srgbClr val="F9054B"/>
              </a:gs>
              <a:gs pos="0">
                <a:srgbClr val="F9054B"/>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3" name="12 Conector recto"/>
          <p:cNvCxnSpPr/>
          <p:nvPr/>
        </p:nvCxnSpPr>
        <p:spPr>
          <a:xfrm>
            <a:off x="-180528" y="4716000"/>
            <a:ext cx="9324528" cy="0"/>
          </a:xfrm>
          <a:prstGeom prst="line">
            <a:avLst/>
          </a:prstGeom>
          <a:ln w="38100">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cxnSp>
        <p:nvCxnSpPr>
          <p:cNvPr id="3" name="2 Conector recto"/>
          <p:cNvCxnSpPr/>
          <p:nvPr/>
        </p:nvCxnSpPr>
        <p:spPr>
          <a:xfrm>
            <a:off x="-180528" y="411510"/>
            <a:ext cx="9324528" cy="0"/>
          </a:xfrm>
          <a:prstGeom prst="line">
            <a:avLst/>
          </a:prstGeom>
          <a:ln w="38100" cap="rnd" cmpd="sng">
            <a:solidFill>
              <a:schemeClr val="tx1">
                <a:alpha val="45000"/>
              </a:schemeClr>
            </a:solidFill>
            <a:prstDash val="solid"/>
          </a:ln>
        </p:spPr>
        <p:style>
          <a:lnRef idx="1">
            <a:schemeClr val="accent1"/>
          </a:lnRef>
          <a:fillRef idx="0">
            <a:schemeClr val="accent1"/>
          </a:fillRef>
          <a:effectRef idx="0">
            <a:schemeClr val="accent1"/>
          </a:effectRef>
          <a:fontRef idx="minor">
            <a:schemeClr val="tx1"/>
          </a:fontRef>
        </p:style>
      </p:cxnSp>
      <p:pic>
        <p:nvPicPr>
          <p:cNvPr id="6" name="5 Imagen" descr="Diapositiva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3570"/>
            <a:ext cx="9157304" cy="5168222"/>
          </a:xfrm>
          <a:prstGeom prst="rect">
            <a:avLst/>
          </a:prstGeom>
          <a:noFill/>
          <a:ln>
            <a:noFill/>
          </a:ln>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408" y="987574"/>
            <a:ext cx="9328150" cy="318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184150" y="987574"/>
            <a:ext cx="9328150" cy="318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flipH="1">
            <a:off x="-283606" y="-221910"/>
            <a:ext cx="9460656" cy="5380062"/>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48376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42"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250"/>
                                        <p:tgtEl>
                                          <p:spTgt spid="6"/>
                                        </p:tgtEl>
                                      </p:cBhvr>
                                    </p:animEffect>
                                  </p:childTnLst>
                                </p:cTn>
                              </p:par>
                              <p:par>
                                <p:cTn id="11" presetID="23" presetClass="entr" presetSubtype="272"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3250" fill="hold"/>
                                        <p:tgtEl>
                                          <p:spTgt spid="6"/>
                                        </p:tgtEl>
                                        <p:attrNameLst>
                                          <p:attrName>ppt_w</p:attrName>
                                        </p:attrNameLst>
                                      </p:cBhvr>
                                      <p:tavLst>
                                        <p:tav tm="0">
                                          <p:val>
                                            <p:strVal val="2/3*#ppt_w"/>
                                          </p:val>
                                        </p:tav>
                                        <p:tav tm="100000">
                                          <p:val>
                                            <p:strVal val="#ppt_w"/>
                                          </p:val>
                                        </p:tav>
                                      </p:tavLst>
                                    </p:anim>
                                    <p:anim calcmode="lin" valueType="num">
                                      <p:cBhvr>
                                        <p:cTn id="14" dur="3250" fill="hold"/>
                                        <p:tgtEl>
                                          <p:spTgt spid="6"/>
                                        </p:tgtEl>
                                        <p:attrNameLst>
                                          <p:attrName>ppt_h</p:attrName>
                                        </p:attrNameLst>
                                      </p:cBhvr>
                                      <p:tavLst>
                                        <p:tav tm="0">
                                          <p:val>
                                            <p:strVal val="2/3*#ppt_h"/>
                                          </p:val>
                                        </p:tav>
                                        <p:tav tm="100000">
                                          <p:val>
                                            <p:strVal val="#ppt_h"/>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750" fill="hold"/>
                                        <p:tgtEl>
                                          <p:spTgt spid="8"/>
                                        </p:tgtEl>
                                        <p:attrNameLst>
                                          <p:attrName>ppt_x</p:attrName>
                                        </p:attrNameLst>
                                      </p:cBhvr>
                                      <p:tavLst>
                                        <p:tav tm="0">
                                          <p:val>
                                            <p:strVal val="0-#ppt_w/2"/>
                                          </p:val>
                                        </p:tav>
                                        <p:tav tm="100000">
                                          <p:val>
                                            <p:strVal val="#ppt_x"/>
                                          </p:val>
                                        </p:tav>
                                      </p:tavLst>
                                    </p:anim>
                                    <p:anim calcmode="lin" valueType="num">
                                      <p:cBhvr additive="base">
                                        <p:cTn id="18" dur="2750" fill="hold"/>
                                        <p:tgtEl>
                                          <p:spTgt spid="8"/>
                                        </p:tgtEl>
                                        <p:attrNameLst>
                                          <p:attrName>ppt_y</p:attrName>
                                        </p:attrNameLst>
                                      </p:cBhvr>
                                      <p:tavLst>
                                        <p:tav tm="0">
                                          <p:val>
                                            <p:strVal val="#ppt_y"/>
                                          </p:val>
                                        </p:tav>
                                        <p:tav tm="100000">
                                          <p:val>
                                            <p:strVal val="#ppt_y"/>
                                          </p:val>
                                        </p:tav>
                                      </p:tavLst>
                                    </p:anim>
                                  </p:childTnLst>
                                </p:cTn>
                              </p:par>
                              <p:par>
                                <p:cTn id="19" presetID="2" presetClass="exit" presetSubtype="2" fill="hold" nodeType="withEffect">
                                  <p:stCondLst>
                                    <p:cond delay="0"/>
                                  </p:stCondLst>
                                  <p:childTnLst>
                                    <p:anim calcmode="lin" valueType="num">
                                      <p:cBhvr additive="base">
                                        <p:cTn id="20" dur="4250"/>
                                        <p:tgtEl>
                                          <p:spTgt spid="8"/>
                                        </p:tgtEl>
                                        <p:attrNameLst>
                                          <p:attrName>ppt_x</p:attrName>
                                        </p:attrNameLst>
                                      </p:cBhvr>
                                      <p:tavLst>
                                        <p:tav tm="0">
                                          <p:val>
                                            <p:strVal val="ppt_x"/>
                                          </p:val>
                                        </p:tav>
                                        <p:tav tm="100000">
                                          <p:val>
                                            <p:strVal val="1+ppt_w/2"/>
                                          </p:val>
                                        </p:tav>
                                      </p:tavLst>
                                    </p:anim>
                                    <p:anim calcmode="lin" valueType="num">
                                      <p:cBhvr additive="base">
                                        <p:cTn id="21" dur="4250"/>
                                        <p:tgtEl>
                                          <p:spTgt spid="8"/>
                                        </p:tgtEl>
                                        <p:attrNameLst>
                                          <p:attrName>ppt_y</p:attrName>
                                        </p:attrNameLst>
                                      </p:cBhvr>
                                      <p:tavLst>
                                        <p:tav tm="0">
                                          <p:val>
                                            <p:strVal val="ppt_y"/>
                                          </p:val>
                                        </p:tav>
                                        <p:tav tm="100000">
                                          <p:val>
                                            <p:strVal val="ppt_y"/>
                                          </p:val>
                                        </p:tav>
                                      </p:tavLst>
                                    </p:anim>
                                    <p:set>
                                      <p:cBhvr>
                                        <p:cTn id="22" dur="1" fill="hold">
                                          <p:stCondLst>
                                            <p:cond delay="4249"/>
                                          </p:stCondLst>
                                        </p:cTn>
                                        <p:tgtEl>
                                          <p:spTgt spid="8"/>
                                        </p:tgtEl>
                                        <p:attrNameLst>
                                          <p:attrName>style.visibility</p:attrName>
                                        </p:attrNameLst>
                                      </p:cBhvr>
                                      <p:to>
                                        <p:strVal val="hidden"/>
                                      </p:to>
                                    </p:set>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750" fill="hold"/>
                                        <p:tgtEl>
                                          <p:spTgt spid="11"/>
                                        </p:tgtEl>
                                        <p:attrNameLst>
                                          <p:attrName>ppt_x</p:attrName>
                                        </p:attrNameLst>
                                      </p:cBhvr>
                                      <p:tavLst>
                                        <p:tav tm="0">
                                          <p:val>
                                            <p:strVal val="0-#ppt_w/2"/>
                                          </p:val>
                                        </p:tav>
                                        <p:tav tm="100000">
                                          <p:val>
                                            <p:strVal val="#ppt_x"/>
                                          </p:val>
                                        </p:tav>
                                      </p:tavLst>
                                    </p:anim>
                                    <p:anim calcmode="lin" valueType="num">
                                      <p:cBhvr additive="base">
                                        <p:cTn id="26" dur="2750" fill="hold"/>
                                        <p:tgtEl>
                                          <p:spTgt spid="11"/>
                                        </p:tgtEl>
                                        <p:attrNameLst>
                                          <p:attrName>ppt_y</p:attrName>
                                        </p:attrNameLst>
                                      </p:cBhvr>
                                      <p:tavLst>
                                        <p:tav tm="0">
                                          <p:val>
                                            <p:strVal val="#ppt_y"/>
                                          </p:val>
                                        </p:tav>
                                        <p:tav tm="100000">
                                          <p:val>
                                            <p:strVal val="#ppt_y"/>
                                          </p:val>
                                        </p:tav>
                                      </p:tavLst>
                                    </p:anim>
                                  </p:childTnLst>
                                </p:cTn>
                              </p:par>
                              <p:par>
                                <p:cTn id="27" presetID="2" presetClass="exit" presetSubtype="8" fill="hold" nodeType="withEffect">
                                  <p:stCondLst>
                                    <p:cond delay="0"/>
                                  </p:stCondLst>
                                  <p:childTnLst>
                                    <p:anim calcmode="lin" valueType="num">
                                      <p:cBhvr additive="base">
                                        <p:cTn id="28" dur="4250"/>
                                        <p:tgtEl>
                                          <p:spTgt spid="11"/>
                                        </p:tgtEl>
                                        <p:attrNameLst>
                                          <p:attrName>ppt_x</p:attrName>
                                        </p:attrNameLst>
                                      </p:cBhvr>
                                      <p:tavLst>
                                        <p:tav tm="0">
                                          <p:val>
                                            <p:strVal val="ppt_x"/>
                                          </p:val>
                                        </p:tav>
                                        <p:tav tm="100000">
                                          <p:val>
                                            <p:strVal val="0-ppt_w/2"/>
                                          </p:val>
                                        </p:tav>
                                      </p:tavLst>
                                    </p:anim>
                                    <p:anim calcmode="lin" valueType="num">
                                      <p:cBhvr additive="base">
                                        <p:cTn id="29" dur="4250"/>
                                        <p:tgtEl>
                                          <p:spTgt spid="11"/>
                                        </p:tgtEl>
                                        <p:attrNameLst>
                                          <p:attrName>ppt_y</p:attrName>
                                        </p:attrNameLst>
                                      </p:cBhvr>
                                      <p:tavLst>
                                        <p:tav tm="0">
                                          <p:val>
                                            <p:strVal val="ppt_y"/>
                                          </p:val>
                                        </p:tav>
                                        <p:tav tm="100000">
                                          <p:val>
                                            <p:strVal val="ppt_y"/>
                                          </p:val>
                                        </p:tav>
                                      </p:tavLst>
                                    </p:anim>
                                    <p:set>
                                      <p:cBhvr>
                                        <p:cTn id="30" dur="1" fill="hold">
                                          <p:stCondLst>
                                            <p:cond delay="424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67 Rectángulo"/>
          <p:cNvSpPr/>
          <p:nvPr/>
        </p:nvSpPr>
        <p:spPr>
          <a:xfrm rot="10800000" flipV="1">
            <a:off x="24747" y="0"/>
            <a:ext cx="9132236" cy="5107500"/>
          </a:xfrm>
          <a:prstGeom prst="rect">
            <a:avLst/>
          </a:prstGeom>
          <a:gradFill>
            <a:gsLst>
              <a:gs pos="0">
                <a:srgbClr val="EF0F74"/>
              </a:gs>
              <a:gs pos="91250">
                <a:srgbClr val="C00000">
                  <a:lumMod val="29000"/>
                </a:srgbClr>
              </a:gs>
              <a:gs pos="25000">
                <a:srgbClr val="EE1246"/>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Triángulo isósceles"/>
          <p:cNvSpPr/>
          <p:nvPr/>
        </p:nvSpPr>
        <p:spPr>
          <a:xfrm rot="10800000">
            <a:off x="-1548680" y="0"/>
            <a:ext cx="12241360" cy="5163966"/>
          </a:xfrm>
          <a:prstGeom prst="triangle">
            <a:avLst/>
          </a:prstGeom>
          <a:gradFill>
            <a:gsLst>
              <a:gs pos="9000">
                <a:srgbClr val="F13538">
                  <a:alpha val="65000"/>
                  <a:lumMod val="73000"/>
                </a:srgbClr>
              </a:gs>
              <a:gs pos="91250">
                <a:srgbClr val="C00000">
                  <a:lumMod val="29000"/>
                </a:srgbClr>
              </a:gs>
              <a:gs pos="42000">
                <a:srgbClr val="EE1246">
                  <a:lumMod val="81000"/>
                </a:srgbClr>
              </a:gs>
            </a:gsLst>
            <a:lin ang="5400000" scaled="1"/>
          </a:gradFill>
          <a:ln>
            <a:noFill/>
          </a:ln>
          <a:effectLst>
            <a:outerShdw blurRad="749300" dist="50800" dir="5400000" sx="105000" sy="105000" algn="ctr" rotWithShape="0">
              <a:srgbClr val="FFC000">
                <a:alpha val="6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3" name="6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729"/>
            <a:ext cx="9160823" cy="5137454"/>
          </a:xfrm>
          <a:prstGeom prst="rect">
            <a:avLst/>
          </a:prstGeom>
        </p:spPr>
      </p:pic>
      <p:pic>
        <p:nvPicPr>
          <p:cNvPr id="64" name="6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46" y="0"/>
            <a:ext cx="9179346" cy="5143500"/>
          </a:xfrm>
          <a:prstGeom prst="rect">
            <a:avLst/>
          </a:prstGeom>
        </p:spPr>
      </p:pic>
      <p:sp>
        <p:nvSpPr>
          <p:cNvPr id="5" name="4 Forma libre"/>
          <p:cNvSpPr/>
          <p:nvPr/>
        </p:nvSpPr>
        <p:spPr>
          <a:xfrm rot="16200000">
            <a:off x="-1009182" y="-108598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6200000">
            <a:off x="-856782" y="-97169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6200000">
            <a:off x="-704382" y="-85739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6200000">
            <a:off x="-551982" y="-74309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6200000">
            <a:off x="-399582" y="-62879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6200000">
            <a:off x="-247182" y="-51449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6200000">
            <a:off x="-94782" y="-40018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6200000">
            <a:off x="57618" y="-28588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6200000">
            <a:off x="210018" y="-17158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6200000">
            <a:off x="362418" y="-5728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6200000">
            <a:off x="514818" y="570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6200000">
            <a:off x="667218" y="1713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6200000">
            <a:off x="819617" y="285610"/>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6200000">
            <a:off x="972017" y="399910"/>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6200000">
            <a:off x="1124418" y="5142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6200000">
            <a:off x="1276818" y="6285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6200000">
            <a:off x="1429218" y="7428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6200000">
            <a:off x="1581618" y="8571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6200000">
            <a:off x="1734018" y="97141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6200000">
            <a:off x="1886417" y="1085712"/>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6200000">
            <a:off x="2038817" y="1200012"/>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6200000">
            <a:off x="2191214" y="1314313"/>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6200000">
            <a:off x="2343614" y="1415581"/>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6200000">
            <a:off x="2496014" y="1542913"/>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6200000">
            <a:off x="2648414" y="1657213"/>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6200000">
            <a:off x="2800814" y="1771513"/>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6200000">
            <a:off x="2953214" y="1885813"/>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5400000" flipH="1">
            <a:off x="3105618" y="200011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41000">
                  <a:srgbClr val="FF4300"/>
                </a:gs>
                <a:gs pos="64000">
                  <a:srgbClr val="FF6600"/>
                </a:gs>
                <a:gs pos="80000">
                  <a:srgbClr val="66FF33"/>
                </a:gs>
              </a:gsLst>
              <a:lin ang="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5400000" flipH="1" flipV="1">
            <a:off x="7570116" y="-1074438"/>
            <a:ext cx="2572719"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5400000" flipH="1" flipV="1">
            <a:off x="7417712" y="-960136"/>
            <a:ext cx="2572727"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5400000" flipH="1" flipV="1">
            <a:off x="7265314" y="-8458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5400000" flipH="1" flipV="1">
            <a:off x="7112914" y="-7315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5400000" flipH="1" flipV="1">
            <a:off x="6960514" y="-6172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5400000" flipH="1" flipV="1">
            <a:off x="6808114" y="-502936"/>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5400000" flipH="1" flipV="1">
            <a:off x="6655714" y="-3886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5400000" flipH="1" flipV="1">
            <a:off x="6503314" y="-2743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5400000" flipH="1" flipV="1">
            <a:off x="6350914" y="-1600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5400000" flipH="1" flipV="1">
            <a:off x="6198514" y="-4573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5400000" flipH="1" flipV="1">
            <a:off x="6046114" y="685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5400000" flipH="1" flipV="1">
            <a:off x="5893714" y="1828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5400000" flipH="1" flipV="1">
            <a:off x="5741314" y="2971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5400000" flipH="1" flipV="1">
            <a:off x="5588914" y="4114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5400000" flipH="1" flipV="1">
            <a:off x="5436514" y="5257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5400000" flipH="1" flipV="1">
            <a:off x="5284114" y="6400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5400000" flipH="1" flipV="1">
            <a:off x="5131714" y="7543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5400000" flipH="1" flipV="1">
            <a:off x="4979314" y="8686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5400000" flipH="1" flipV="1">
            <a:off x="4826914" y="98296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5400000" flipH="1" flipV="1">
            <a:off x="4674514" y="10972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5400000" flipH="1" flipV="1">
            <a:off x="4522114" y="12115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5400000" flipH="1" flipV="1">
            <a:off x="4369714" y="13258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5400000" flipH="1" flipV="1">
            <a:off x="4217314" y="14401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5400000" flipH="1" flipV="1">
            <a:off x="4064914" y="15544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5400000" flipH="1" flipV="1">
            <a:off x="3912514" y="16687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5400000" flipH="1" flipV="1">
            <a:off x="3760114" y="178306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5400000" flipH="1" flipV="1">
            <a:off x="3607714" y="18973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5400000" flipH="1" flipV="1">
            <a:off x="3455314" y="2011665"/>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41000">
                  <a:srgbClr val="FF4300"/>
                </a:gs>
                <a:gs pos="64000">
                  <a:srgbClr val="FF6600"/>
                </a:gs>
                <a:gs pos="80000">
                  <a:srgbClr val="66FF33"/>
                </a:gs>
              </a:gsLst>
              <a:lin ang="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2" name="61 Rectángulo"/>
          <p:cNvSpPr/>
          <p:nvPr/>
        </p:nvSpPr>
        <p:spPr>
          <a:xfrm>
            <a:off x="-1620688" y="-1532706"/>
            <a:ext cx="12673408" cy="694090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69641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1+ppt_w/2"/>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6"/>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1+ppt_h/2"/>
                                          </p:val>
                                        </p:tav>
                                      </p:tavLst>
                                    </p:anim>
                                    <p:set>
                                      <p:cBhvr>
                                        <p:cTn id="28" dur="1" fill="hold">
                                          <p:stCondLst>
                                            <p:cond delay="3999"/>
                                          </p:stCondLst>
                                        </p:cTn>
                                        <p:tgtEl>
                                          <p:spTgt spid="6"/>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1+ppt_w/2"/>
                                          </p:val>
                                        </p:tav>
                                      </p:tavLst>
                                    </p:anim>
                                    <p:anim calcmode="lin" valueType="num">
                                      <p:cBhvr additive="base">
                                        <p:cTn id="39" dur="4000"/>
                                        <p:tgtEl>
                                          <p:spTgt spid="7"/>
                                        </p:tgtEl>
                                        <p:attrNameLst>
                                          <p:attrName>ppt_y</p:attrName>
                                        </p:attrNameLst>
                                      </p:cBhvr>
                                      <p:tavLst>
                                        <p:tav tm="0">
                                          <p:val>
                                            <p:strVal val="ppt_y"/>
                                          </p:val>
                                        </p:tav>
                                        <p:tav tm="100000">
                                          <p:val>
                                            <p:strVal val="1+ppt_h/2"/>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8"/>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1+ppt_w/2"/>
                                          </p:val>
                                        </p:tav>
                                      </p:tavLst>
                                    </p:anim>
                                    <p:anim calcmode="lin" valueType="num">
                                      <p:cBhvr additive="base">
                                        <p:cTn id="51" dur="4000"/>
                                        <p:tgtEl>
                                          <p:spTgt spid="8"/>
                                        </p:tgtEl>
                                        <p:attrNameLst>
                                          <p:attrName>ppt_y</p:attrName>
                                        </p:attrNameLst>
                                      </p:cBhvr>
                                      <p:tavLst>
                                        <p:tav tm="0">
                                          <p:val>
                                            <p:strVal val="ppt_y"/>
                                          </p:val>
                                        </p:tav>
                                        <p:tav tm="100000">
                                          <p:val>
                                            <p:strVal val="1+ppt_h/2"/>
                                          </p:val>
                                        </p:tav>
                                      </p:tavLst>
                                    </p:anim>
                                    <p:set>
                                      <p:cBhvr>
                                        <p:cTn id="52" dur="1" fill="hold">
                                          <p:stCondLst>
                                            <p:cond delay="3999"/>
                                          </p:stCondLst>
                                        </p:cTn>
                                        <p:tgtEl>
                                          <p:spTgt spid="8"/>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
                                          </p:val>
                                        </p:tav>
                                        <p:tav tm="100000">
                                          <p:val>
                                            <p:strVal val="#ppt_x"/>
                                          </p:val>
                                        </p:tav>
                                      </p:tavLst>
                                    </p:anim>
                                    <p:anim calcmode="lin" valueType="num">
                                      <p:cBhvr>
                                        <p:cTn id="56" dur="3000" fill="hold"/>
                                        <p:tgtEl>
                                          <p:spTgt spid="9"/>
                                        </p:tgtEl>
                                        <p:attrNameLst>
                                          <p:attrName>ppt_y</p:attrName>
                                        </p:attrNameLst>
                                      </p:cBhvr>
                                      <p:tavLst>
                                        <p:tav tm="0">
                                          <p:val>
                                            <p:strVal val="#ppt_y+#ppt_h/2"/>
                                          </p:val>
                                        </p:tav>
                                        <p:tav tm="100000">
                                          <p:val>
                                            <p:strVal val="#ppt_y"/>
                                          </p:val>
                                        </p:tav>
                                      </p:tavLst>
                                    </p:anim>
                                    <p:anim calcmode="lin" valueType="num">
                                      <p:cBhvr>
                                        <p:cTn id="57" dur="3000" fill="hold"/>
                                        <p:tgtEl>
                                          <p:spTgt spid="9"/>
                                        </p:tgtEl>
                                        <p:attrNameLst>
                                          <p:attrName>ppt_w</p:attrName>
                                        </p:attrNameLst>
                                      </p:cBhvr>
                                      <p:tavLst>
                                        <p:tav tm="0">
                                          <p:val>
                                            <p:strVal val="#ppt_w"/>
                                          </p:val>
                                        </p:tav>
                                        <p:tav tm="100000">
                                          <p:val>
                                            <p:strVal val="#ppt_w"/>
                                          </p:val>
                                        </p:tav>
                                      </p:tavLst>
                                    </p:anim>
                                    <p:anim calcmode="lin" valueType="num">
                                      <p:cBhvr>
                                        <p:cTn id="58" dur="3000" fill="hold"/>
                                        <p:tgtEl>
                                          <p:spTgt spid="9"/>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9"/>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9"/>
                                        </p:tgtEl>
                                        <p:attrNameLst>
                                          <p:attrName>ppt_x</p:attrName>
                                        </p:attrNameLst>
                                      </p:cBhvr>
                                      <p:tavLst>
                                        <p:tav tm="0">
                                          <p:val>
                                            <p:strVal val="ppt_x"/>
                                          </p:val>
                                        </p:tav>
                                        <p:tav tm="100000">
                                          <p:val>
                                            <p:strVal val="1+ppt_w/2"/>
                                          </p:val>
                                        </p:tav>
                                      </p:tavLst>
                                    </p:anim>
                                    <p:anim calcmode="lin" valueType="num">
                                      <p:cBhvr additive="base">
                                        <p:cTn id="63" dur="4000"/>
                                        <p:tgtEl>
                                          <p:spTgt spid="9"/>
                                        </p:tgtEl>
                                        <p:attrNameLst>
                                          <p:attrName>ppt_y</p:attrName>
                                        </p:attrNameLst>
                                      </p:cBhvr>
                                      <p:tavLst>
                                        <p:tav tm="0">
                                          <p:val>
                                            <p:strVal val="ppt_y"/>
                                          </p:val>
                                        </p:tav>
                                        <p:tav tm="100000">
                                          <p:val>
                                            <p:strVal val="1+ppt_h/2"/>
                                          </p:val>
                                        </p:tav>
                                      </p:tavLst>
                                    </p:anim>
                                    <p:set>
                                      <p:cBhvr>
                                        <p:cTn id="64" dur="1" fill="hold">
                                          <p:stCondLst>
                                            <p:cond delay="3999"/>
                                          </p:stCondLst>
                                        </p:cTn>
                                        <p:tgtEl>
                                          <p:spTgt spid="9"/>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ppt_x</p:attrName>
                                        </p:attrNameLst>
                                      </p:cBhvr>
                                      <p:tavLst>
                                        <p:tav tm="0">
                                          <p:val>
                                            <p:strVal val="#ppt_x"/>
                                          </p:val>
                                        </p:tav>
                                        <p:tav tm="100000">
                                          <p:val>
                                            <p:strVal val="#ppt_x"/>
                                          </p:val>
                                        </p:tav>
                                      </p:tavLst>
                                    </p:anim>
                                    <p:anim calcmode="lin" valueType="num">
                                      <p:cBhvr>
                                        <p:cTn id="68" dur="3000" fill="hold"/>
                                        <p:tgtEl>
                                          <p:spTgt spid="10"/>
                                        </p:tgtEl>
                                        <p:attrNameLst>
                                          <p:attrName>ppt_y</p:attrName>
                                        </p:attrNameLst>
                                      </p:cBhvr>
                                      <p:tavLst>
                                        <p:tav tm="0">
                                          <p:val>
                                            <p:strVal val="#ppt_y+#ppt_h/2"/>
                                          </p:val>
                                        </p:tav>
                                        <p:tav tm="100000">
                                          <p:val>
                                            <p:strVal val="#ppt_y"/>
                                          </p:val>
                                        </p:tav>
                                      </p:tavLst>
                                    </p:anim>
                                    <p:anim calcmode="lin" valueType="num">
                                      <p:cBhvr>
                                        <p:cTn id="69" dur="3000" fill="hold"/>
                                        <p:tgtEl>
                                          <p:spTgt spid="10"/>
                                        </p:tgtEl>
                                        <p:attrNameLst>
                                          <p:attrName>ppt_w</p:attrName>
                                        </p:attrNameLst>
                                      </p:cBhvr>
                                      <p:tavLst>
                                        <p:tav tm="0">
                                          <p:val>
                                            <p:strVal val="#ppt_w"/>
                                          </p:val>
                                        </p:tav>
                                        <p:tav tm="100000">
                                          <p:val>
                                            <p:strVal val="#ppt_w"/>
                                          </p:val>
                                        </p:tav>
                                      </p:tavLst>
                                    </p:anim>
                                    <p:anim calcmode="lin" valueType="num">
                                      <p:cBhvr>
                                        <p:cTn id="70" dur="3000" fill="hold"/>
                                        <p:tgtEl>
                                          <p:spTgt spid="10"/>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10"/>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10"/>
                                        </p:tgtEl>
                                        <p:attrNameLst>
                                          <p:attrName>ppt_x</p:attrName>
                                        </p:attrNameLst>
                                      </p:cBhvr>
                                      <p:tavLst>
                                        <p:tav tm="0">
                                          <p:val>
                                            <p:strVal val="ppt_x"/>
                                          </p:val>
                                        </p:tav>
                                        <p:tav tm="100000">
                                          <p:val>
                                            <p:strVal val="1+ppt_w/2"/>
                                          </p:val>
                                        </p:tav>
                                      </p:tavLst>
                                    </p:anim>
                                    <p:anim calcmode="lin" valueType="num">
                                      <p:cBhvr additive="base">
                                        <p:cTn id="75" dur="4000"/>
                                        <p:tgtEl>
                                          <p:spTgt spid="10"/>
                                        </p:tgtEl>
                                        <p:attrNameLst>
                                          <p:attrName>ppt_y</p:attrName>
                                        </p:attrNameLst>
                                      </p:cBhvr>
                                      <p:tavLst>
                                        <p:tav tm="0">
                                          <p:val>
                                            <p:strVal val="ppt_y"/>
                                          </p:val>
                                        </p:tav>
                                        <p:tav tm="100000">
                                          <p:val>
                                            <p:strVal val="1+ppt_h/2"/>
                                          </p:val>
                                        </p:tav>
                                      </p:tavLst>
                                    </p:anim>
                                    <p:set>
                                      <p:cBhvr>
                                        <p:cTn id="76" dur="1" fill="hold">
                                          <p:stCondLst>
                                            <p:cond delay="3999"/>
                                          </p:stCondLst>
                                        </p:cTn>
                                        <p:tgtEl>
                                          <p:spTgt spid="10"/>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ppt_x</p:attrName>
                                        </p:attrNameLst>
                                      </p:cBhvr>
                                      <p:tavLst>
                                        <p:tav tm="0">
                                          <p:val>
                                            <p:strVal val="#ppt_x"/>
                                          </p:val>
                                        </p:tav>
                                        <p:tav tm="100000">
                                          <p:val>
                                            <p:strVal val="#ppt_x"/>
                                          </p:val>
                                        </p:tav>
                                      </p:tavLst>
                                    </p:anim>
                                    <p:anim calcmode="lin" valueType="num">
                                      <p:cBhvr>
                                        <p:cTn id="80" dur="3000" fill="hold"/>
                                        <p:tgtEl>
                                          <p:spTgt spid="11"/>
                                        </p:tgtEl>
                                        <p:attrNameLst>
                                          <p:attrName>ppt_y</p:attrName>
                                        </p:attrNameLst>
                                      </p:cBhvr>
                                      <p:tavLst>
                                        <p:tav tm="0">
                                          <p:val>
                                            <p:strVal val="#ppt_y+#ppt_h/2"/>
                                          </p:val>
                                        </p:tav>
                                        <p:tav tm="100000">
                                          <p:val>
                                            <p:strVal val="#ppt_y"/>
                                          </p:val>
                                        </p:tav>
                                      </p:tavLst>
                                    </p:anim>
                                    <p:anim calcmode="lin" valueType="num">
                                      <p:cBhvr>
                                        <p:cTn id="81" dur="3000" fill="hold"/>
                                        <p:tgtEl>
                                          <p:spTgt spid="11"/>
                                        </p:tgtEl>
                                        <p:attrNameLst>
                                          <p:attrName>ppt_w</p:attrName>
                                        </p:attrNameLst>
                                      </p:cBhvr>
                                      <p:tavLst>
                                        <p:tav tm="0">
                                          <p:val>
                                            <p:strVal val="#ppt_w"/>
                                          </p:val>
                                        </p:tav>
                                        <p:tav tm="100000">
                                          <p:val>
                                            <p:strVal val="#ppt_w"/>
                                          </p:val>
                                        </p:tav>
                                      </p:tavLst>
                                    </p:anim>
                                    <p:anim calcmode="lin" valueType="num">
                                      <p:cBhvr>
                                        <p:cTn id="82" dur="3000" fill="hold"/>
                                        <p:tgtEl>
                                          <p:spTgt spid="11"/>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11"/>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11"/>
                                        </p:tgtEl>
                                        <p:attrNameLst>
                                          <p:attrName>ppt_x</p:attrName>
                                        </p:attrNameLst>
                                      </p:cBhvr>
                                      <p:tavLst>
                                        <p:tav tm="0">
                                          <p:val>
                                            <p:strVal val="ppt_x"/>
                                          </p:val>
                                        </p:tav>
                                        <p:tav tm="100000">
                                          <p:val>
                                            <p:strVal val="1+ppt_w/2"/>
                                          </p:val>
                                        </p:tav>
                                      </p:tavLst>
                                    </p:anim>
                                    <p:anim calcmode="lin" valueType="num">
                                      <p:cBhvr additive="base">
                                        <p:cTn id="87" dur="4000"/>
                                        <p:tgtEl>
                                          <p:spTgt spid="11"/>
                                        </p:tgtEl>
                                        <p:attrNameLst>
                                          <p:attrName>ppt_y</p:attrName>
                                        </p:attrNameLst>
                                      </p:cBhvr>
                                      <p:tavLst>
                                        <p:tav tm="0">
                                          <p:val>
                                            <p:strVal val="ppt_y"/>
                                          </p:val>
                                        </p:tav>
                                        <p:tav tm="100000">
                                          <p:val>
                                            <p:strVal val="1+ppt_h/2"/>
                                          </p:val>
                                        </p:tav>
                                      </p:tavLst>
                                    </p:anim>
                                    <p:set>
                                      <p:cBhvr>
                                        <p:cTn id="88" dur="1" fill="hold">
                                          <p:stCondLst>
                                            <p:cond delay="3999"/>
                                          </p:stCondLst>
                                        </p:cTn>
                                        <p:tgtEl>
                                          <p:spTgt spid="11"/>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3000" fill="hold"/>
                                        <p:tgtEl>
                                          <p:spTgt spid="34"/>
                                        </p:tgtEl>
                                        <p:attrNameLst>
                                          <p:attrName>ppt_x</p:attrName>
                                        </p:attrNameLst>
                                      </p:cBhvr>
                                      <p:tavLst>
                                        <p:tav tm="0">
                                          <p:val>
                                            <p:strVal val="#ppt_x"/>
                                          </p:val>
                                        </p:tav>
                                        <p:tav tm="100000">
                                          <p:val>
                                            <p:strVal val="#ppt_x"/>
                                          </p:val>
                                        </p:tav>
                                      </p:tavLst>
                                    </p:anim>
                                    <p:anim calcmode="lin" valueType="num">
                                      <p:cBhvr>
                                        <p:cTn id="92" dur="3000" fill="hold"/>
                                        <p:tgtEl>
                                          <p:spTgt spid="34"/>
                                        </p:tgtEl>
                                        <p:attrNameLst>
                                          <p:attrName>ppt_y</p:attrName>
                                        </p:attrNameLst>
                                      </p:cBhvr>
                                      <p:tavLst>
                                        <p:tav tm="0">
                                          <p:val>
                                            <p:strVal val="#ppt_y+#ppt_h/2"/>
                                          </p:val>
                                        </p:tav>
                                        <p:tav tm="100000">
                                          <p:val>
                                            <p:strVal val="#ppt_y"/>
                                          </p:val>
                                        </p:tav>
                                      </p:tavLst>
                                    </p:anim>
                                    <p:anim calcmode="lin" valueType="num">
                                      <p:cBhvr>
                                        <p:cTn id="93" dur="3000" fill="hold"/>
                                        <p:tgtEl>
                                          <p:spTgt spid="34"/>
                                        </p:tgtEl>
                                        <p:attrNameLst>
                                          <p:attrName>ppt_w</p:attrName>
                                        </p:attrNameLst>
                                      </p:cBhvr>
                                      <p:tavLst>
                                        <p:tav tm="0">
                                          <p:val>
                                            <p:strVal val="#ppt_w"/>
                                          </p:val>
                                        </p:tav>
                                        <p:tav tm="100000">
                                          <p:val>
                                            <p:strVal val="#ppt_w"/>
                                          </p:val>
                                        </p:tav>
                                      </p:tavLst>
                                    </p:anim>
                                    <p:anim calcmode="lin" valueType="num">
                                      <p:cBhvr>
                                        <p:cTn id="94" dur="3000" fill="hold"/>
                                        <p:tgtEl>
                                          <p:spTgt spid="34"/>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4"/>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4"/>
                                        </p:tgtEl>
                                        <p:attrNameLst>
                                          <p:attrName>ppt_x</p:attrName>
                                        </p:attrNameLst>
                                      </p:cBhvr>
                                      <p:tavLst>
                                        <p:tav tm="0">
                                          <p:val>
                                            <p:strVal val="ppt_x"/>
                                          </p:val>
                                        </p:tav>
                                        <p:tav tm="100000">
                                          <p:val>
                                            <p:strVal val="0-ppt_w/2"/>
                                          </p:val>
                                        </p:tav>
                                      </p:tavLst>
                                    </p:anim>
                                    <p:anim calcmode="lin" valueType="num">
                                      <p:cBhvr additive="base">
                                        <p:cTn id="99" dur="4000"/>
                                        <p:tgtEl>
                                          <p:spTgt spid="34"/>
                                        </p:tgtEl>
                                        <p:attrNameLst>
                                          <p:attrName>ppt_y</p:attrName>
                                        </p:attrNameLst>
                                      </p:cBhvr>
                                      <p:tavLst>
                                        <p:tav tm="0">
                                          <p:val>
                                            <p:strVal val="ppt_y"/>
                                          </p:val>
                                        </p:tav>
                                        <p:tav tm="100000">
                                          <p:val>
                                            <p:strVal val="1+ppt_h/2"/>
                                          </p:val>
                                        </p:tav>
                                      </p:tavLst>
                                    </p:anim>
                                    <p:set>
                                      <p:cBhvr>
                                        <p:cTn id="100" dur="1" fill="hold">
                                          <p:stCondLst>
                                            <p:cond delay="3999"/>
                                          </p:stCondLst>
                                        </p:cTn>
                                        <p:tgtEl>
                                          <p:spTgt spid="34"/>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 calcmode="lin" valueType="num">
                                      <p:cBhvr>
                                        <p:cTn id="103" dur="3000" fill="hold"/>
                                        <p:tgtEl>
                                          <p:spTgt spid="35"/>
                                        </p:tgtEl>
                                        <p:attrNameLst>
                                          <p:attrName>ppt_x</p:attrName>
                                        </p:attrNameLst>
                                      </p:cBhvr>
                                      <p:tavLst>
                                        <p:tav tm="0">
                                          <p:val>
                                            <p:strVal val="#ppt_x"/>
                                          </p:val>
                                        </p:tav>
                                        <p:tav tm="100000">
                                          <p:val>
                                            <p:strVal val="#ppt_x"/>
                                          </p:val>
                                        </p:tav>
                                      </p:tavLst>
                                    </p:anim>
                                    <p:anim calcmode="lin" valueType="num">
                                      <p:cBhvr>
                                        <p:cTn id="104" dur="3000" fill="hold"/>
                                        <p:tgtEl>
                                          <p:spTgt spid="35"/>
                                        </p:tgtEl>
                                        <p:attrNameLst>
                                          <p:attrName>ppt_y</p:attrName>
                                        </p:attrNameLst>
                                      </p:cBhvr>
                                      <p:tavLst>
                                        <p:tav tm="0">
                                          <p:val>
                                            <p:strVal val="#ppt_y+#ppt_h/2"/>
                                          </p:val>
                                        </p:tav>
                                        <p:tav tm="100000">
                                          <p:val>
                                            <p:strVal val="#ppt_y"/>
                                          </p:val>
                                        </p:tav>
                                      </p:tavLst>
                                    </p:anim>
                                    <p:anim calcmode="lin" valueType="num">
                                      <p:cBhvr>
                                        <p:cTn id="105" dur="3000" fill="hold"/>
                                        <p:tgtEl>
                                          <p:spTgt spid="35"/>
                                        </p:tgtEl>
                                        <p:attrNameLst>
                                          <p:attrName>ppt_w</p:attrName>
                                        </p:attrNameLst>
                                      </p:cBhvr>
                                      <p:tavLst>
                                        <p:tav tm="0">
                                          <p:val>
                                            <p:strVal val="#ppt_w"/>
                                          </p:val>
                                        </p:tav>
                                        <p:tav tm="100000">
                                          <p:val>
                                            <p:strVal val="#ppt_w"/>
                                          </p:val>
                                        </p:tav>
                                      </p:tavLst>
                                    </p:anim>
                                    <p:anim calcmode="lin" valueType="num">
                                      <p:cBhvr>
                                        <p:cTn id="106" dur="3000" fill="hold"/>
                                        <p:tgtEl>
                                          <p:spTgt spid="35"/>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5"/>
                                        </p:tgtEl>
                                        <p:attrNameLst>
                                          <p:attrName>ppt_x</p:attrName>
                                        </p:attrNameLst>
                                      </p:cBhvr>
                                      <p:tavLst>
                                        <p:tav tm="0">
                                          <p:val>
                                            <p:strVal val="ppt_x"/>
                                          </p:val>
                                        </p:tav>
                                        <p:tav tm="100000">
                                          <p:val>
                                            <p:strVal val="0-ppt_w/2"/>
                                          </p:val>
                                        </p:tav>
                                      </p:tavLst>
                                    </p:anim>
                                    <p:anim calcmode="lin" valueType="num">
                                      <p:cBhvr additive="base">
                                        <p:cTn id="111" dur="4000"/>
                                        <p:tgtEl>
                                          <p:spTgt spid="35"/>
                                        </p:tgtEl>
                                        <p:attrNameLst>
                                          <p:attrName>ppt_y</p:attrName>
                                        </p:attrNameLst>
                                      </p:cBhvr>
                                      <p:tavLst>
                                        <p:tav tm="0">
                                          <p:val>
                                            <p:strVal val="ppt_y"/>
                                          </p:val>
                                        </p:tav>
                                        <p:tav tm="100000">
                                          <p:val>
                                            <p:strVal val="1+ppt_h/2"/>
                                          </p:val>
                                        </p:tav>
                                      </p:tavLst>
                                    </p:anim>
                                    <p:set>
                                      <p:cBhvr>
                                        <p:cTn id="112" dur="1" fill="hold">
                                          <p:stCondLst>
                                            <p:cond delay="3999"/>
                                          </p:stCondLst>
                                        </p:cTn>
                                        <p:tgtEl>
                                          <p:spTgt spid="35"/>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p:cTn id="115" dur="3000" fill="hold"/>
                                        <p:tgtEl>
                                          <p:spTgt spid="36"/>
                                        </p:tgtEl>
                                        <p:attrNameLst>
                                          <p:attrName>ppt_x</p:attrName>
                                        </p:attrNameLst>
                                      </p:cBhvr>
                                      <p:tavLst>
                                        <p:tav tm="0">
                                          <p:val>
                                            <p:strVal val="#ppt_x"/>
                                          </p:val>
                                        </p:tav>
                                        <p:tav tm="100000">
                                          <p:val>
                                            <p:strVal val="#ppt_x"/>
                                          </p:val>
                                        </p:tav>
                                      </p:tavLst>
                                    </p:anim>
                                    <p:anim calcmode="lin" valueType="num">
                                      <p:cBhvr>
                                        <p:cTn id="116" dur="3000" fill="hold"/>
                                        <p:tgtEl>
                                          <p:spTgt spid="36"/>
                                        </p:tgtEl>
                                        <p:attrNameLst>
                                          <p:attrName>ppt_y</p:attrName>
                                        </p:attrNameLst>
                                      </p:cBhvr>
                                      <p:tavLst>
                                        <p:tav tm="0">
                                          <p:val>
                                            <p:strVal val="#ppt_y+#ppt_h/2"/>
                                          </p:val>
                                        </p:tav>
                                        <p:tav tm="100000">
                                          <p:val>
                                            <p:strVal val="#ppt_y"/>
                                          </p:val>
                                        </p:tav>
                                      </p:tavLst>
                                    </p:anim>
                                    <p:anim calcmode="lin" valueType="num">
                                      <p:cBhvr>
                                        <p:cTn id="117" dur="3000" fill="hold"/>
                                        <p:tgtEl>
                                          <p:spTgt spid="36"/>
                                        </p:tgtEl>
                                        <p:attrNameLst>
                                          <p:attrName>ppt_w</p:attrName>
                                        </p:attrNameLst>
                                      </p:cBhvr>
                                      <p:tavLst>
                                        <p:tav tm="0">
                                          <p:val>
                                            <p:strVal val="#ppt_w"/>
                                          </p:val>
                                        </p:tav>
                                        <p:tav tm="100000">
                                          <p:val>
                                            <p:strVal val="#ppt_w"/>
                                          </p:val>
                                        </p:tav>
                                      </p:tavLst>
                                    </p:anim>
                                    <p:anim calcmode="lin" valueType="num">
                                      <p:cBhvr>
                                        <p:cTn id="118" dur="3000" fill="hold"/>
                                        <p:tgtEl>
                                          <p:spTgt spid="36"/>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6"/>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6"/>
                                        </p:tgtEl>
                                        <p:attrNameLst>
                                          <p:attrName>ppt_x</p:attrName>
                                        </p:attrNameLst>
                                      </p:cBhvr>
                                      <p:tavLst>
                                        <p:tav tm="0">
                                          <p:val>
                                            <p:strVal val="ppt_x"/>
                                          </p:val>
                                        </p:tav>
                                        <p:tav tm="100000">
                                          <p:val>
                                            <p:strVal val="0-ppt_w/2"/>
                                          </p:val>
                                        </p:tav>
                                      </p:tavLst>
                                    </p:anim>
                                    <p:anim calcmode="lin" valueType="num">
                                      <p:cBhvr additive="base">
                                        <p:cTn id="123" dur="4000"/>
                                        <p:tgtEl>
                                          <p:spTgt spid="36"/>
                                        </p:tgtEl>
                                        <p:attrNameLst>
                                          <p:attrName>ppt_y</p:attrName>
                                        </p:attrNameLst>
                                      </p:cBhvr>
                                      <p:tavLst>
                                        <p:tav tm="0">
                                          <p:val>
                                            <p:strVal val="ppt_y"/>
                                          </p:val>
                                        </p:tav>
                                        <p:tav tm="100000">
                                          <p:val>
                                            <p:strVal val="1+ppt_h/2"/>
                                          </p:val>
                                        </p:tav>
                                      </p:tavLst>
                                    </p:anim>
                                    <p:set>
                                      <p:cBhvr>
                                        <p:cTn id="124" dur="1" fill="hold">
                                          <p:stCondLst>
                                            <p:cond delay="3999"/>
                                          </p:stCondLst>
                                        </p:cTn>
                                        <p:tgtEl>
                                          <p:spTgt spid="36"/>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p:cTn id="127" dur="3000" fill="hold"/>
                                        <p:tgtEl>
                                          <p:spTgt spid="37"/>
                                        </p:tgtEl>
                                        <p:attrNameLst>
                                          <p:attrName>ppt_x</p:attrName>
                                        </p:attrNameLst>
                                      </p:cBhvr>
                                      <p:tavLst>
                                        <p:tav tm="0">
                                          <p:val>
                                            <p:strVal val="#ppt_x"/>
                                          </p:val>
                                        </p:tav>
                                        <p:tav tm="100000">
                                          <p:val>
                                            <p:strVal val="#ppt_x"/>
                                          </p:val>
                                        </p:tav>
                                      </p:tavLst>
                                    </p:anim>
                                    <p:anim calcmode="lin" valueType="num">
                                      <p:cBhvr>
                                        <p:cTn id="128" dur="3000" fill="hold"/>
                                        <p:tgtEl>
                                          <p:spTgt spid="37"/>
                                        </p:tgtEl>
                                        <p:attrNameLst>
                                          <p:attrName>ppt_y</p:attrName>
                                        </p:attrNameLst>
                                      </p:cBhvr>
                                      <p:tavLst>
                                        <p:tav tm="0">
                                          <p:val>
                                            <p:strVal val="#ppt_y+#ppt_h/2"/>
                                          </p:val>
                                        </p:tav>
                                        <p:tav tm="100000">
                                          <p:val>
                                            <p:strVal val="#ppt_y"/>
                                          </p:val>
                                        </p:tav>
                                      </p:tavLst>
                                    </p:anim>
                                    <p:anim calcmode="lin" valueType="num">
                                      <p:cBhvr>
                                        <p:cTn id="129" dur="3000" fill="hold"/>
                                        <p:tgtEl>
                                          <p:spTgt spid="37"/>
                                        </p:tgtEl>
                                        <p:attrNameLst>
                                          <p:attrName>ppt_w</p:attrName>
                                        </p:attrNameLst>
                                      </p:cBhvr>
                                      <p:tavLst>
                                        <p:tav tm="0">
                                          <p:val>
                                            <p:strVal val="#ppt_w"/>
                                          </p:val>
                                        </p:tav>
                                        <p:tav tm="100000">
                                          <p:val>
                                            <p:strVal val="#ppt_w"/>
                                          </p:val>
                                        </p:tav>
                                      </p:tavLst>
                                    </p:anim>
                                    <p:anim calcmode="lin" valueType="num">
                                      <p:cBhvr>
                                        <p:cTn id="130" dur="3000" fill="hold"/>
                                        <p:tgtEl>
                                          <p:spTgt spid="37"/>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1+ppt_h/2"/>
                                          </p:val>
                                        </p:tav>
                                      </p:tavLst>
                                    </p:anim>
                                    <p:set>
                                      <p:cBhvr>
                                        <p:cTn id="136" dur="1" fill="hold">
                                          <p:stCondLst>
                                            <p:cond delay="3999"/>
                                          </p:stCondLst>
                                        </p:cTn>
                                        <p:tgtEl>
                                          <p:spTgt spid="37"/>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000" fill="hold"/>
                                        <p:tgtEl>
                                          <p:spTgt spid="38"/>
                                        </p:tgtEl>
                                        <p:attrNameLst>
                                          <p:attrName>ppt_x</p:attrName>
                                        </p:attrNameLst>
                                      </p:cBhvr>
                                      <p:tavLst>
                                        <p:tav tm="0">
                                          <p:val>
                                            <p:strVal val="#ppt_x"/>
                                          </p:val>
                                        </p:tav>
                                        <p:tav tm="100000">
                                          <p:val>
                                            <p:strVal val="#ppt_x"/>
                                          </p:val>
                                        </p:tav>
                                      </p:tavLst>
                                    </p:anim>
                                    <p:anim calcmode="lin" valueType="num">
                                      <p:cBhvr>
                                        <p:cTn id="140" dur="3000" fill="hold"/>
                                        <p:tgtEl>
                                          <p:spTgt spid="38"/>
                                        </p:tgtEl>
                                        <p:attrNameLst>
                                          <p:attrName>ppt_y</p:attrName>
                                        </p:attrNameLst>
                                      </p:cBhvr>
                                      <p:tavLst>
                                        <p:tav tm="0">
                                          <p:val>
                                            <p:strVal val="#ppt_y+#ppt_h/2"/>
                                          </p:val>
                                        </p:tav>
                                        <p:tav tm="100000">
                                          <p:val>
                                            <p:strVal val="#ppt_y"/>
                                          </p:val>
                                        </p:tav>
                                      </p:tavLst>
                                    </p:anim>
                                    <p:anim calcmode="lin" valueType="num">
                                      <p:cBhvr>
                                        <p:cTn id="141" dur="3000" fill="hold"/>
                                        <p:tgtEl>
                                          <p:spTgt spid="38"/>
                                        </p:tgtEl>
                                        <p:attrNameLst>
                                          <p:attrName>ppt_w</p:attrName>
                                        </p:attrNameLst>
                                      </p:cBhvr>
                                      <p:tavLst>
                                        <p:tav tm="0">
                                          <p:val>
                                            <p:strVal val="#ppt_w"/>
                                          </p:val>
                                        </p:tav>
                                        <p:tav tm="100000">
                                          <p:val>
                                            <p:strVal val="#ppt_w"/>
                                          </p:val>
                                        </p:tav>
                                      </p:tavLst>
                                    </p:anim>
                                    <p:anim calcmode="lin" valueType="num">
                                      <p:cBhvr>
                                        <p:cTn id="142" dur="3000" fill="hold"/>
                                        <p:tgtEl>
                                          <p:spTgt spid="38"/>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8"/>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8"/>
                                        </p:tgtEl>
                                        <p:attrNameLst>
                                          <p:attrName>ppt_x</p:attrName>
                                        </p:attrNameLst>
                                      </p:cBhvr>
                                      <p:tavLst>
                                        <p:tav tm="0">
                                          <p:val>
                                            <p:strVal val="ppt_x"/>
                                          </p:val>
                                        </p:tav>
                                        <p:tav tm="100000">
                                          <p:val>
                                            <p:strVal val="0-ppt_w/2"/>
                                          </p:val>
                                        </p:tav>
                                      </p:tavLst>
                                    </p:anim>
                                    <p:anim calcmode="lin" valueType="num">
                                      <p:cBhvr additive="base">
                                        <p:cTn id="147" dur="4000"/>
                                        <p:tgtEl>
                                          <p:spTgt spid="38"/>
                                        </p:tgtEl>
                                        <p:attrNameLst>
                                          <p:attrName>ppt_y</p:attrName>
                                        </p:attrNameLst>
                                      </p:cBhvr>
                                      <p:tavLst>
                                        <p:tav tm="0">
                                          <p:val>
                                            <p:strVal val="ppt_y"/>
                                          </p:val>
                                        </p:tav>
                                        <p:tav tm="100000">
                                          <p:val>
                                            <p:strVal val="1+ppt_h/2"/>
                                          </p:val>
                                        </p:tav>
                                      </p:tavLst>
                                    </p:anim>
                                    <p:set>
                                      <p:cBhvr>
                                        <p:cTn id="148" dur="1" fill="hold">
                                          <p:stCondLst>
                                            <p:cond delay="3999"/>
                                          </p:stCondLst>
                                        </p:cTn>
                                        <p:tgtEl>
                                          <p:spTgt spid="38"/>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9"/>
                                        </p:tgtEl>
                                        <p:attrNameLst>
                                          <p:attrName>style.visibility</p:attrName>
                                        </p:attrNameLst>
                                      </p:cBhvr>
                                      <p:to>
                                        <p:strVal val="visible"/>
                                      </p:to>
                                    </p:set>
                                    <p:anim calcmode="lin" valueType="num">
                                      <p:cBhvr>
                                        <p:cTn id="151" dur="3000" fill="hold"/>
                                        <p:tgtEl>
                                          <p:spTgt spid="39"/>
                                        </p:tgtEl>
                                        <p:attrNameLst>
                                          <p:attrName>ppt_x</p:attrName>
                                        </p:attrNameLst>
                                      </p:cBhvr>
                                      <p:tavLst>
                                        <p:tav tm="0">
                                          <p:val>
                                            <p:strVal val="#ppt_x"/>
                                          </p:val>
                                        </p:tav>
                                        <p:tav tm="100000">
                                          <p:val>
                                            <p:strVal val="#ppt_x"/>
                                          </p:val>
                                        </p:tav>
                                      </p:tavLst>
                                    </p:anim>
                                    <p:anim calcmode="lin" valueType="num">
                                      <p:cBhvr>
                                        <p:cTn id="152" dur="3000" fill="hold"/>
                                        <p:tgtEl>
                                          <p:spTgt spid="39"/>
                                        </p:tgtEl>
                                        <p:attrNameLst>
                                          <p:attrName>ppt_y</p:attrName>
                                        </p:attrNameLst>
                                      </p:cBhvr>
                                      <p:tavLst>
                                        <p:tav tm="0">
                                          <p:val>
                                            <p:strVal val="#ppt_y+#ppt_h/2"/>
                                          </p:val>
                                        </p:tav>
                                        <p:tav tm="100000">
                                          <p:val>
                                            <p:strVal val="#ppt_y"/>
                                          </p:val>
                                        </p:tav>
                                      </p:tavLst>
                                    </p:anim>
                                    <p:anim calcmode="lin" valueType="num">
                                      <p:cBhvr>
                                        <p:cTn id="153" dur="3000" fill="hold"/>
                                        <p:tgtEl>
                                          <p:spTgt spid="39"/>
                                        </p:tgtEl>
                                        <p:attrNameLst>
                                          <p:attrName>ppt_w</p:attrName>
                                        </p:attrNameLst>
                                      </p:cBhvr>
                                      <p:tavLst>
                                        <p:tav tm="0">
                                          <p:val>
                                            <p:strVal val="#ppt_w"/>
                                          </p:val>
                                        </p:tav>
                                        <p:tav tm="100000">
                                          <p:val>
                                            <p:strVal val="#ppt_w"/>
                                          </p:val>
                                        </p:tav>
                                      </p:tavLst>
                                    </p:anim>
                                    <p:anim calcmode="lin" valueType="num">
                                      <p:cBhvr>
                                        <p:cTn id="154" dur="3000" fill="hold"/>
                                        <p:tgtEl>
                                          <p:spTgt spid="39"/>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9"/>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9"/>
                                        </p:tgtEl>
                                        <p:attrNameLst>
                                          <p:attrName>ppt_x</p:attrName>
                                        </p:attrNameLst>
                                      </p:cBhvr>
                                      <p:tavLst>
                                        <p:tav tm="0">
                                          <p:val>
                                            <p:strVal val="ppt_x"/>
                                          </p:val>
                                        </p:tav>
                                        <p:tav tm="100000">
                                          <p:val>
                                            <p:strVal val="0-ppt_w/2"/>
                                          </p:val>
                                        </p:tav>
                                      </p:tavLst>
                                    </p:anim>
                                    <p:anim calcmode="lin" valueType="num">
                                      <p:cBhvr additive="base">
                                        <p:cTn id="159" dur="4000"/>
                                        <p:tgtEl>
                                          <p:spTgt spid="39"/>
                                        </p:tgtEl>
                                        <p:attrNameLst>
                                          <p:attrName>ppt_y</p:attrName>
                                        </p:attrNameLst>
                                      </p:cBhvr>
                                      <p:tavLst>
                                        <p:tav tm="0">
                                          <p:val>
                                            <p:strVal val="ppt_y"/>
                                          </p:val>
                                        </p:tav>
                                        <p:tav tm="100000">
                                          <p:val>
                                            <p:strVal val="1+ppt_h/2"/>
                                          </p:val>
                                        </p:tav>
                                      </p:tavLst>
                                    </p:anim>
                                    <p:set>
                                      <p:cBhvr>
                                        <p:cTn id="160" dur="1" fill="hold">
                                          <p:stCondLst>
                                            <p:cond delay="3999"/>
                                          </p:stCondLst>
                                        </p:cTn>
                                        <p:tgtEl>
                                          <p:spTgt spid="39"/>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40"/>
                                        </p:tgtEl>
                                        <p:attrNameLst>
                                          <p:attrName>style.visibility</p:attrName>
                                        </p:attrNameLst>
                                      </p:cBhvr>
                                      <p:to>
                                        <p:strVal val="visible"/>
                                      </p:to>
                                    </p:set>
                                    <p:anim calcmode="lin" valueType="num">
                                      <p:cBhvr>
                                        <p:cTn id="163" dur="3000" fill="hold"/>
                                        <p:tgtEl>
                                          <p:spTgt spid="40"/>
                                        </p:tgtEl>
                                        <p:attrNameLst>
                                          <p:attrName>ppt_x</p:attrName>
                                        </p:attrNameLst>
                                      </p:cBhvr>
                                      <p:tavLst>
                                        <p:tav tm="0">
                                          <p:val>
                                            <p:strVal val="#ppt_x"/>
                                          </p:val>
                                        </p:tav>
                                        <p:tav tm="100000">
                                          <p:val>
                                            <p:strVal val="#ppt_x"/>
                                          </p:val>
                                        </p:tav>
                                      </p:tavLst>
                                    </p:anim>
                                    <p:anim calcmode="lin" valueType="num">
                                      <p:cBhvr>
                                        <p:cTn id="164" dur="3000" fill="hold"/>
                                        <p:tgtEl>
                                          <p:spTgt spid="40"/>
                                        </p:tgtEl>
                                        <p:attrNameLst>
                                          <p:attrName>ppt_y</p:attrName>
                                        </p:attrNameLst>
                                      </p:cBhvr>
                                      <p:tavLst>
                                        <p:tav tm="0">
                                          <p:val>
                                            <p:strVal val="#ppt_y+#ppt_h/2"/>
                                          </p:val>
                                        </p:tav>
                                        <p:tav tm="100000">
                                          <p:val>
                                            <p:strVal val="#ppt_y"/>
                                          </p:val>
                                        </p:tav>
                                      </p:tavLst>
                                    </p:anim>
                                    <p:anim calcmode="lin" valueType="num">
                                      <p:cBhvr>
                                        <p:cTn id="165" dur="3000" fill="hold"/>
                                        <p:tgtEl>
                                          <p:spTgt spid="40"/>
                                        </p:tgtEl>
                                        <p:attrNameLst>
                                          <p:attrName>ppt_w</p:attrName>
                                        </p:attrNameLst>
                                      </p:cBhvr>
                                      <p:tavLst>
                                        <p:tav tm="0">
                                          <p:val>
                                            <p:strVal val="#ppt_w"/>
                                          </p:val>
                                        </p:tav>
                                        <p:tav tm="100000">
                                          <p:val>
                                            <p:strVal val="#ppt_w"/>
                                          </p:val>
                                        </p:tav>
                                      </p:tavLst>
                                    </p:anim>
                                    <p:anim calcmode="lin" valueType="num">
                                      <p:cBhvr>
                                        <p:cTn id="166" dur="3000" fill="hold"/>
                                        <p:tgtEl>
                                          <p:spTgt spid="40"/>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40"/>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40"/>
                                        </p:tgtEl>
                                        <p:attrNameLst>
                                          <p:attrName>ppt_x</p:attrName>
                                        </p:attrNameLst>
                                      </p:cBhvr>
                                      <p:tavLst>
                                        <p:tav tm="0">
                                          <p:val>
                                            <p:strVal val="ppt_x"/>
                                          </p:val>
                                        </p:tav>
                                        <p:tav tm="100000">
                                          <p:val>
                                            <p:strVal val="0-ppt_w/2"/>
                                          </p:val>
                                        </p:tav>
                                      </p:tavLst>
                                    </p:anim>
                                    <p:anim calcmode="lin" valueType="num">
                                      <p:cBhvr additive="base">
                                        <p:cTn id="171" dur="4000"/>
                                        <p:tgtEl>
                                          <p:spTgt spid="40"/>
                                        </p:tgtEl>
                                        <p:attrNameLst>
                                          <p:attrName>ppt_y</p:attrName>
                                        </p:attrNameLst>
                                      </p:cBhvr>
                                      <p:tavLst>
                                        <p:tav tm="0">
                                          <p:val>
                                            <p:strVal val="ppt_y"/>
                                          </p:val>
                                        </p:tav>
                                        <p:tav tm="100000">
                                          <p:val>
                                            <p:strVal val="1+ppt_h/2"/>
                                          </p:val>
                                        </p:tav>
                                      </p:tavLst>
                                    </p:anim>
                                    <p:set>
                                      <p:cBhvr>
                                        <p:cTn id="172" dur="1" fill="hold">
                                          <p:stCondLst>
                                            <p:cond delay="3999"/>
                                          </p:stCondLst>
                                        </p:cTn>
                                        <p:tgtEl>
                                          <p:spTgt spid="40"/>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3000" fill="hold"/>
                                        <p:tgtEl>
                                          <p:spTgt spid="41"/>
                                        </p:tgtEl>
                                        <p:attrNameLst>
                                          <p:attrName>ppt_x</p:attrName>
                                        </p:attrNameLst>
                                      </p:cBhvr>
                                      <p:tavLst>
                                        <p:tav tm="0">
                                          <p:val>
                                            <p:strVal val="#ppt_x"/>
                                          </p:val>
                                        </p:tav>
                                        <p:tav tm="100000">
                                          <p:val>
                                            <p:strVal val="#ppt_x"/>
                                          </p:val>
                                        </p:tav>
                                      </p:tavLst>
                                    </p:anim>
                                    <p:anim calcmode="lin" valueType="num">
                                      <p:cBhvr>
                                        <p:cTn id="176" dur="3000" fill="hold"/>
                                        <p:tgtEl>
                                          <p:spTgt spid="41"/>
                                        </p:tgtEl>
                                        <p:attrNameLst>
                                          <p:attrName>ppt_y</p:attrName>
                                        </p:attrNameLst>
                                      </p:cBhvr>
                                      <p:tavLst>
                                        <p:tav tm="0">
                                          <p:val>
                                            <p:strVal val="#ppt_y+#ppt_h/2"/>
                                          </p:val>
                                        </p:tav>
                                        <p:tav tm="100000">
                                          <p:val>
                                            <p:strVal val="#ppt_y"/>
                                          </p:val>
                                        </p:tav>
                                      </p:tavLst>
                                    </p:anim>
                                    <p:anim calcmode="lin" valueType="num">
                                      <p:cBhvr>
                                        <p:cTn id="177" dur="3000" fill="hold"/>
                                        <p:tgtEl>
                                          <p:spTgt spid="41"/>
                                        </p:tgtEl>
                                        <p:attrNameLst>
                                          <p:attrName>ppt_w</p:attrName>
                                        </p:attrNameLst>
                                      </p:cBhvr>
                                      <p:tavLst>
                                        <p:tav tm="0">
                                          <p:val>
                                            <p:strVal val="#ppt_w"/>
                                          </p:val>
                                        </p:tav>
                                        <p:tav tm="100000">
                                          <p:val>
                                            <p:strVal val="#ppt_w"/>
                                          </p:val>
                                        </p:tav>
                                      </p:tavLst>
                                    </p:anim>
                                    <p:anim calcmode="lin" valueType="num">
                                      <p:cBhvr>
                                        <p:cTn id="178" dur="3000" fill="hold"/>
                                        <p:tgtEl>
                                          <p:spTgt spid="41"/>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41"/>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41"/>
                                        </p:tgtEl>
                                        <p:attrNameLst>
                                          <p:attrName>ppt_x</p:attrName>
                                        </p:attrNameLst>
                                      </p:cBhvr>
                                      <p:tavLst>
                                        <p:tav tm="0">
                                          <p:val>
                                            <p:strVal val="ppt_x"/>
                                          </p:val>
                                        </p:tav>
                                        <p:tav tm="100000">
                                          <p:val>
                                            <p:strVal val="0-ppt_w/2"/>
                                          </p:val>
                                        </p:tav>
                                      </p:tavLst>
                                    </p:anim>
                                    <p:anim calcmode="lin" valueType="num">
                                      <p:cBhvr additive="base">
                                        <p:cTn id="183" dur="4000"/>
                                        <p:tgtEl>
                                          <p:spTgt spid="41"/>
                                        </p:tgtEl>
                                        <p:attrNameLst>
                                          <p:attrName>ppt_y</p:attrName>
                                        </p:attrNameLst>
                                      </p:cBhvr>
                                      <p:tavLst>
                                        <p:tav tm="0">
                                          <p:val>
                                            <p:strVal val="ppt_y"/>
                                          </p:val>
                                        </p:tav>
                                        <p:tav tm="100000">
                                          <p:val>
                                            <p:strVal val="1+ppt_h/2"/>
                                          </p:val>
                                        </p:tav>
                                      </p:tavLst>
                                    </p:anim>
                                    <p:set>
                                      <p:cBhvr>
                                        <p:cTn id="184" dur="1" fill="hold">
                                          <p:stCondLst>
                                            <p:cond delay="3999"/>
                                          </p:stCondLst>
                                        </p:cTn>
                                        <p:tgtEl>
                                          <p:spTgt spid="41"/>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p:cTn id="187" dur="3000" fill="hold"/>
                                        <p:tgtEl>
                                          <p:spTgt spid="42"/>
                                        </p:tgtEl>
                                        <p:attrNameLst>
                                          <p:attrName>ppt_x</p:attrName>
                                        </p:attrNameLst>
                                      </p:cBhvr>
                                      <p:tavLst>
                                        <p:tav tm="0">
                                          <p:val>
                                            <p:strVal val="#ppt_x"/>
                                          </p:val>
                                        </p:tav>
                                        <p:tav tm="100000">
                                          <p:val>
                                            <p:strVal val="#ppt_x"/>
                                          </p:val>
                                        </p:tav>
                                      </p:tavLst>
                                    </p:anim>
                                    <p:anim calcmode="lin" valueType="num">
                                      <p:cBhvr>
                                        <p:cTn id="188" dur="3000" fill="hold"/>
                                        <p:tgtEl>
                                          <p:spTgt spid="42"/>
                                        </p:tgtEl>
                                        <p:attrNameLst>
                                          <p:attrName>ppt_y</p:attrName>
                                        </p:attrNameLst>
                                      </p:cBhvr>
                                      <p:tavLst>
                                        <p:tav tm="0">
                                          <p:val>
                                            <p:strVal val="#ppt_y+#ppt_h/2"/>
                                          </p:val>
                                        </p:tav>
                                        <p:tav tm="100000">
                                          <p:val>
                                            <p:strVal val="#ppt_y"/>
                                          </p:val>
                                        </p:tav>
                                      </p:tavLst>
                                    </p:anim>
                                    <p:anim calcmode="lin" valueType="num">
                                      <p:cBhvr>
                                        <p:cTn id="189" dur="3000" fill="hold"/>
                                        <p:tgtEl>
                                          <p:spTgt spid="42"/>
                                        </p:tgtEl>
                                        <p:attrNameLst>
                                          <p:attrName>ppt_w</p:attrName>
                                        </p:attrNameLst>
                                      </p:cBhvr>
                                      <p:tavLst>
                                        <p:tav tm="0">
                                          <p:val>
                                            <p:strVal val="#ppt_w"/>
                                          </p:val>
                                        </p:tav>
                                        <p:tav tm="100000">
                                          <p:val>
                                            <p:strVal val="#ppt_w"/>
                                          </p:val>
                                        </p:tav>
                                      </p:tavLst>
                                    </p:anim>
                                    <p:anim calcmode="lin" valueType="num">
                                      <p:cBhvr>
                                        <p:cTn id="190" dur="3000" fill="hold"/>
                                        <p:tgtEl>
                                          <p:spTgt spid="42"/>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42"/>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1+ppt_h/2"/>
                                          </p:val>
                                        </p:tav>
                                      </p:tavLst>
                                    </p:anim>
                                    <p:set>
                                      <p:cBhvr>
                                        <p:cTn id="196" dur="1" fill="hold">
                                          <p:stCondLst>
                                            <p:cond delay="3999"/>
                                          </p:stCondLst>
                                        </p:cTn>
                                        <p:tgtEl>
                                          <p:spTgt spid="42"/>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3"/>
                                        </p:tgtEl>
                                        <p:attrNameLst>
                                          <p:attrName>style.visibility</p:attrName>
                                        </p:attrNameLst>
                                      </p:cBhvr>
                                      <p:to>
                                        <p:strVal val="visible"/>
                                      </p:to>
                                    </p:set>
                                    <p:anim calcmode="lin" valueType="num">
                                      <p:cBhvr>
                                        <p:cTn id="199" dur="3000" fill="hold"/>
                                        <p:tgtEl>
                                          <p:spTgt spid="43"/>
                                        </p:tgtEl>
                                        <p:attrNameLst>
                                          <p:attrName>ppt_x</p:attrName>
                                        </p:attrNameLst>
                                      </p:cBhvr>
                                      <p:tavLst>
                                        <p:tav tm="0">
                                          <p:val>
                                            <p:strVal val="#ppt_x"/>
                                          </p:val>
                                        </p:tav>
                                        <p:tav tm="100000">
                                          <p:val>
                                            <p:strVal val="#ppt_x"/>
                                          </p:val>
                                        </p:tav>
                                      </p:tavLst>
                                    </p:anim>
                                    <p:anim calcmode="lin" valueType="num">
                                      <p:cBhvr>
                                        <p:cTn id="200" dur="3000" fill="hold"/>
                                        <p:tgtEl>
                                          <p:spTgt spid="43"/>
                                        </p:tgtEl>
                                        <p:attrNameLst>
                                          <p:attrName>ppt_y</p:attrName>
                                        </p:attrNameLst>
                                      </p:cBhvr>
                                      <p:tavLst>
                                        <p:tav tm="0">
                                          <p:val>
                                            <p:strVal val="#ppt_y+#ppt_h/2"/>
                                          </p:val>
                                        </p:tav>
                                        <p:tav tm="100000">
                                          <p:val>
                                            <p:strVal val="#ppt_y"/>
                                          </p:val>
                                        </p:tav>
                                      </p:tavLst>
                                    </p:anim>
                                    <p:anim calcmode="lin" valueType="num">
                                      <p:cBhvr>
                                        <p:cTn id="201" dur="3000" fill="hold"/>
                                        <p:tgtEl>
                                          <p:spTgt spid="43"/>
                                        </p:tgtEl>
                                        <p:attrNameLst>
                                          <p:attrName>ppt_w</p:attrName>
                                        </p:attrNameLst>
                                      </p:cBhvr>
                                      <p:tavLst>
                                        <p:tav tm="0">
                                          <p:val>
                                            <p:strVal val="#ppt_w"/>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3"/>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3"/>
                                        </p:tgtEl>
                                        <p:attrNameLst>
                                          <p:attrName>ppt_x</p:attrName>
                                        </p:attrNameLst>
                                      </p:cBhvr>
                                      <p:tavLst>
                                        <p:tav tm="0">
                                          <p:val>
                                            <p:strVal val="ppt_x"/>
                                          </p:val>
                                        </p:tav>
                                        <p:tav tm="100000">
                                          <p:val>
                                            <p:strVal val="0-ppt_w/2"/>
                                          </p:val>
                                        </p:tav>
                                      </p:tavLst>
                                    </p:anim>
                                    <p:anim calcmode="lin" valueType="num">
                                      <p:cBhvr additive="base">
                                        <p:cTn id="207" dur="4000"/>
                                        <p:tgtEl>
                                          <p:spTgt spid="43"/>
                                        </p:tgtEl>
                                        <p:attrNameLst>
                                          <p:attrName>ppt_y</p:attrName>
                                        </p:attrNameLst>
                                      </p:cBhvr>
                                      <p:tavLst>
                                        <p:tav tm="0">
                                          <p:val>
                                            <p:strVal val="ppt_y"/>
                                          </p:val>
                                        </p:tav>
                                        <p:tav tm="100000">
                                          <p:val>
                                            <p:strVal val="1+ppt_h/2"/>
                                          </p:val>
                                        </p:tav>
                                      </p:tavLst>
                                    </p:anim>
                                    <p:set>
                                      <p:cBhvr>
                                        <p:cTn id="208" dur="1" fill="hold">
                                          <p:stCondLst>
                                            <p:cond delay="3999"/>
                                          </p:stCondLst>
                                        </p:cTn>
                                        <p:tgtEl>
                                          <p:spTgt spid="43"/>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p:cTn id="211" dur="3000" fill="hold"/>
                                        <p:tgtEl>
                                          <p:spTgt spid="44"/>
                                        </p:tgtEl>
                                        <p:attrNameLst>
                                          <p:attrName>ppt_x</p:attrName>
                                        </p:attrNameLst>
                                      </p:cBhvr>
                                      <p:tavLst>
                                        <p:tav tm="0">
                                          <p:val>
                                            <p:strVal val="#ppt_x"/>
                                          </p:val>
                                        </p:tav>
                                        <p:tav tm="100000">
                                          <p:val>
                                            <p:strVal val="#ppt_x"/>
                                          </p:val>
                                        </p:tav>
                                      </p:tavLst>
                                    </p:anim>
                                    <p:anim calcmode="lin" valueType="num">
                                      <p:cBhvr>
                                        <p:cTn id="212" dur="3000" fill="hold"/>
                                        <p:tgtEl>
                                          <p:spTgt spid="44"/>
                                        </p:tgtEl>
                                        <p:attrNameLst>
                                          <p:attrName>ppt_y</p:attrName>
                                        </p:attrNameLst>
                                      </p:cBhvr>
                                      <p:tavLst>
                                        <p:tav tm="0">
                                          <p:val>
                                            <p:strVal val="#ppt_y+#ppt_h/2"/>
                                          </p:val>
                                        </p:tav>
                                        <p:tav tm="100000">
                                          <p:val>
                                            <p:strVal val="#ppt_y"/>
                                          </p:val>
                                        </p:tav>
                                      </p:tavLst>
                                    </p:anim>
                                    <p:anim calcmode="lin" valueType="num">
                                      <p:cBhvr>
                                        <p:cTn id="213" dur="3000" fill="hold"/>
                                        <p:tgtEl>
                                          <p:spTgt spid="44"/>
                                        </p:tgtEl>
                                        <p:attrNameLst>
                                          <p:attrName>ppt_w</p:attrName>
                                        </p:attrNameLst>
                                      </p:cBhvr>
                                      <p:tavLst>
                                        <p:tav tm="0">
                                          <p:val>
                                            <p:strVal val="#ppt_w"/>
                                          </p:val>
                                        </p:tav>
                                        <p:tav tm="100000">
                                          <p:val>
                                            <p:strVal val="#ppt_w"/>
                                          </p:val>
                                        </p:tav>
                                      </p:tavLst>
                                    </p:anim>
                                    <p:anim calcmode="lin" valueType="num">
                                      <p:cBhvr>
                                        <p:cTn id="214" dur="3000" fill="hold"/>
                                        <p:tgtEl>
                                          <p:spTgt spid="44"/>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4"/>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4"/>
                                        </p:tgtEl>
                                        <p:attrNameLst>
                                          <p:attrName>ppt_x</p:attrName>
                                        </p:attrNameLst>
                                      </p:cBhvr>
                                      <p:tavLst>
                                        <p:tav tm="0">
                                          <p:val>
                                            <p:strVal val="ppt_x"/>
                                          </p:val>
                                        </p:tav>
                                        <p:tav tm="100000">
                                          <p:val>
                                            <p:strVal val="0-ppt_w/2"/>
                                          </p:val>
                                        </p:tav>
                                      </p:tavLst>
                                    </p:anim>
                                    <p:anim calcmode="lin" valueType="num">
                                      <p:cBhvr additive="base">
                                        <p:cTn id="219" dur="4000"/>
                                        <p:tgtEl>
                                          <p:spTgt spid="44"/>
                                        </p:tgtEl>
                                        <p:attrNameLst>
                                          <p:attrName>ppt_y</p:attrName>
                                        </p:attrNameLst>
                                      </p:cBhvr>
                                      <p:tavLst>
                                        <p:tav tm="0">
                                          <p:val>
                                            <p:strVal val="ppt_y"/>
                                          </p:val>
                                        </p:tav>
                                        <p:tav tm="100000">
                                          <p:val>
                                            <p:strVal val="1+ppt_h/2"/>
                                          </p:val>
                                        </p:tav>
                                      </p:tavLst>
                                    </p:anim>
                                    <p:set>
                                      <p:cBhvr>
                                        <p:cTn id="220" dur="1" fill="hold">
                                          <p:stCondLst>
                                            <p:cond delay="3999"/>
                                          </p:stCondLst>
                                        </p:cTn>
                                        <p:tgtEl>
                                          <p:spTgt spid="44"/>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5"/>
                                        </p:tgtEl>
                                        <p:attrNameLst>
                                          <p:attrName>style.visibility</p:attrName>
                                        </p:attrNameLst>
                                      </p:cBhvr>
                                      <p:to>
                                        <p:strVal val="visible"/>
                                      </p:to>
                                    </p:set>
                                    <p:anim calcmode="lin" valueType="num">
                                      <p:cBhvr>
                                        <p:cTn id="223" dur="3000" fill="hold"/>
                                        <p:tgtEl>
                                          <p:spTgt spid="45"/>
                                        </p:tgtEl>
                                        <p:attrNameLst>
                                          <p:attrName>ppt_x</p:attrName>
                                        </p:attrNameLst>
                                      </p:cBhvr>
                                      <p:tavLst>
                                        <p:tav tm="0">
                                          <p:val>
                                            <p:strVal val="#ppt_x"/>
                                          </p:val>
                                        </p:tav>
                                        <p:tav tm="100000">
                                          <p:val>
                                            <p:strVal val="#ppt_x"/>
                                          </p:val>
                                        </p:tav>
                                      </p:tavLst>
                                    </p:anim>
                                    <p:anim calcmode="lin" valueType="num">
                                      <p:cBhvr>
                                        <p:cTn id="224" dur="3000" fill="hold"/>
                                        <p:tgtEl>
                                          <p:spTgt spid="45"/>
                                        </p:tgtEl>
                                        <p:attrNameLst>
                                          <p:attrName>ppt_y</p:attrName>
                                        </p:attrNameLst>
                                      </p:cBhvr>
                                      <p:tavLst>
                                        <p:tav tm="0">
                                          <p:val>
                                            <p:strVal val="#ppt_y+#ppt_h/2"/>
                                          </p:val>
                                        </p:tav>
                                        <p:tav tm="100000">
                                          <p:val>
                                            <p:strVal val="#ppt_y"/>
                                          </p:val>
                                        </p:tav>
                                      </p:tavLst>
                                    </p:anim>
                                    <p:anim calcmode="lin" valueType="num">
                                      <p:cBhvr>
                                        <p:cTn id="225" dur="3000" fill="hold"/>
                                        <p:tgtEl>
                                          <p:spTgt spid="45"/>
                                        </p:tgtEl>
                                        <p:attrNameLst>
                                          <p:attrName>ppt_w</p:attrName>
                                        </p:attrNameLst>
                                      </p:cBhvr>
                                      <p:tavLst>
                                        <p:tav tm="0">
                                          <p:val>
                                            <p:strVal val="#ppt_w"/>
                                          </p:val>
                                        </p:tav>
                                        <p:tav tm="100000">
                                          <p:val>
                                            <p:strVal val="#ppt_w"/>
                                          </p:val>
                                        </p:tav>
                                      </p:tavLst>
                                    </p:anim>
                                    <p:anim calcmode="lin" valueType="num">
                                      <p:cBhvr>
                                        <p:cTn id="226" dur="3000" fill="hold"/>
                                        <p:tgtEl>
                                          <p:spTgt spid="45"/>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5"/>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5"/>
                                        </p:tgtEl>
                                        <p:attrNameLst>
                                          <p:attrName>ppt_x</p:attrName>
                                        </p:attrNameLst>
                                      </p:cBhvr>
                                      <p:tavLst>
                                        <p:tav tm="0">
                                          <p:val>
                                            <p:strVal val="ppt_x"/>
                                          </p:val>
                                        </p:tav>
                                        <p:tav tm="100000">
                                          <p:val>
                                            <p:strVal val="0-ppt_w/2"/>
                                          </p:val>
                                        </p:tav>
                                      </p:tavLst>
                                    </p:anim>
                                    <p:anim calcmode="lin" valueType="num">
                                      <p:cBhvr additive="base">
                                        <p:cTn id="231" dur="4000"/>
                                        <p:tgtEl>
                                          <p:spTgt spid="45"/>
                                        </p:tgtEl>
                                        <p:attrNameLst>
                                          <p:attrName>ppt_y</p:attrName>
                                        </p:attrNameLst>
                                      </p:cBhvr>
                                      <p:tavLst>
                                        <p:tav tm="0">
                                          <p:val>
                                            <p:strVal val="ppt_y"/>
                                          </p:val>
                                        </p:tav>
                                        <p:tav tm="100000">
                                          <p:val>
                                            <p:strVal val="1+ppt_h/2"/>
                                          </p:val>
                                        </p:tav>
                                      </p:tavLst>
                                    </p:anim>
                                    <p:set>
                                      <p:cBhvr>
                                        <p:cTn id="232" dur="1" fill="hold">
                                          <p:stCondLst>
                                            <p:cond delay="3999"/>
                                          </p:stCondLst>
                                        </p:cTn>
                                        <p:tgtEl>
                                          <p:spTgt spid="45"/>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000" fill="hold"/>
                                        <p:tgtEl>
                                          <p:spTgt spid="46"/>
                                        </p:tgtEl>
                                        <p:attrNameLst>
                                          <p:attrName>ppt_x</p:attrName>
                                        </p:attrNameLst>
                                      </p:cBhvr>
                                      <p:tavLst>
                                        <p:tav tm="0">
                                          <p:val>
                                            <p:strVal val="#ppt_x"/>
                                          </p:val>
                                        </p:tav>
                                        <p:tav tm="100000">
                                          <p:val>
                                            <p:strVal val="#ppt_x"/>
                                          </p:val>
                                        </p:tav>
                                      </p:tavLst>
                                    </p:anim>
                                    <p:anim calcmode="lin" valueType="num">
                                      <p:cBhvr>
                                        <p:cTn id="236" dur="3000" fill="hold"/>
                                        <p:tgtEl>
                                          <p:spTgt spid="46"/>
                                        </p:tgtEl>
                                        <p:attrNameLst>
                                          <p:attrName>ppt_y</p:attrName>
                                        </p:attrNameLst>
                                      </p:cBhvr>
                                      <p:tavLst>
                                        <p:tav tm="0">
                                          <p:val>
                                            <p:strVal val="#ppt_y+#ppt_h/2"/>
                                          </p:val>
                                        </p:tav>
                                        <p:tav tm="100000">
                                          <p:val>
                                            <p:strVal val="#ppt_y"/>
                                          </p:val>
                                        </p:tav>
                                      </p:tavLst>
                                    </p:anim>
                                    <p:anim calcmode="lin" valueType="num">
                                      <p:cBhvr>
                                        <p:cTn id="237" dur="3000" fill="hold"/>
                                        <p:tgtEl>
                                          <p:spTgt spid="46"/>
                                        </p:tgtEl>
                                        <p:attrNameLst>
                                          <p:attrName>ppt_w</p:attrName>
                                        </p:attrNameLst>
                                      </p:cBhvr>
                                      <p:tavLst>
                                        <p:tav tm="0">
                                          <p:val>
                                            <p:strVal val="#ppt_w"/>
                                          </p:val>
                                        </p:tav>
                                        <p:tav tm="100000">
                                          <p:val>
                                            <p:strVal val="#ppt_w"/>
                                          </p:val>
                                        </p:tav>
                                      </p:tavLst>
                                    </p:anim>
                                    <p:anim calcmode="lin" valueType="num">
                                      <p:cBhvr>
                                        <p:cTn id="238" dur="3000" fill="hold"/>
                                        <p:tgtEl>
                                          <p:spTgt spid="46"/>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6"/>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6"/>
                                        </p:tgtEl>
                                        <p:attrNameLst>
                                          <p:attrName>ppt_x</p:attrName>
                                        </p:attrNameLst>
                                      </p:cBhvr>
                                      <p:tavLst>
                                        <p:tav tm="0">
                                          <p:val>
                                            <p:strVal val="ppt_x"/>
                                          </p:val>
                                        </p:tav>
                                        <p:tav tm="100000">
                                          <p:val>
                                            <p:strVal val="0-ppt_w/2"/>
                                          </p:val>
                                        </p:tav>
                                      </p:tavLst>
                                    </p:anim>
                                    <p:anim calcmode="lin" valueType="num">
                                      <p:cBhvr additive="base">
                                        <p:cTn id="243" dur="4000"/>
                                        <p:tgtEl>
                                          <p:spTgt spid="46"/>
                                        </p:tgtEl>
                                        <p:attrNameLst>
                                          <p:attrName>ppt_y</p:attrName>
                                        </p:attrNameLst>
                                      </p:cBhvr>
                                      <p:tavLst>
                                        <p:tav tm="0">
                                          <p:val>
                                            <p:strVal val="ppt_y"/>
                                          </p:val>
                                        </p:tav>
                                        <p:tav tm="100000">
                                          <p:val>
                                            <p:strVal val="1+ppt_h/2"/>
                                          </p:val>
                                        </p:tav>
                                      </p:tavLst>
                                    </p:anim>
                                    <p:set>
                                      <p:cBhvr>
                                        <p:cTn id="244" dur="1" fill="hold">
                                          <p:stCondLst>
                                            <p:cond delay="3999"/>
                                          </p:stCondLst>
                                        </p:cTn>
                                        <p:tgtEl>
                                          <p:spTgt spid="46"/>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7"/>
                                        </p:tgtEl>
                                        <p:attrNameLst>
                                          <p:attrName>style.visibility</p:attrName>
                                        </p:attrNameLst>
                                      </p:cBhvr>
                                      <p:to>
                                        <p:strVal val="visible"/>
                                      </p:to>
                                    </p:set>
                                    <p:anim calcmode="lin" valueType="num">
                                      <p:cBhvr>
                                        <p:cTn id="247" dur="3000" fill="hold"/>
                                        <p:tgtEl>
                                          <p:spTgt spid="47"/>
                                        </p:tgtEl>
                                        <p:attrNameLst>
                                          <p:attrName>ppt_x</p:attrName>
                                        </p:attrNameLst>
                                      </p:cBhvr>
                                      <p:tavLst>
                                        <p:tav tm="0">
                                          <p:val>
                                            <p:strVal val="#ppt_x"/>
                                          </p:val>
                                        </p:tav>
                                        <p:tav tm="100000">
                                          <p:val>
                                            <p:strVal val="#ppt_x"/>
                                          </p:val>
                                        </p:tav>
                                      </p:tavLst>
                                    </p:anim>
                                    <p:anim calcmode="lin" valueType="num">
                                      <p:cBhvr>
                                        <p:cTn id="248" dur="3000" fill="hold"/>
                                        <p:tgtEl>
                                          <p:spTgt spid="47"/>
                                        </p:tgtEl>
                                        <p:attrNameLst>
                                          <p:attrName>ppt_y</p:attrName>
                                        </p:attrNameLst>
                                      </p:cBhvr>
                                      <p:tavLst>
                                        <p:tav tm="0">
                                          <p:val>
                                            <p:strVal val="#ppt_y+#ppt_h/2"/>
                                          </p:val>
                                        </p:tav>
                                        <p:tav tm="100000">
                                          <p:val>
                                            <p:strVal val="#ppt_y"/>
                                          </p:val>
                                        </p:tav>
                                      </p:tavLst>
                                    </p:anim>
                                    <p:anim calcmode="lin" valueType="num">
                                      <p:cBhvr>
                                        <p:cTn id="249" dur="3000" fill="hold"/>
                                        <p:tgtEl>
                                          <p:spTgt spid="47"/>
                                        </p:tgtEl>
                                        <p:attrNameLst>
                                          <p:attrName>ppt_w</p:attrName>
                                        </p:attrNameLst>
                                      </p:cBhvr>
                                      <p:tavLst>
                                        <p:tav tm="0">
                                          <p:val>
                                            <p:strVal val="#ppt_w"/>
                                          </p:val>
                                        </p:tav>
                                        <p:tav tm="100000">
                                          <p:val>
                                            <p:strVal val="#ppt_w"/>
                                          </p:val>
                                        </p:tav>
                                      </p:tavLst>
                                    </p:anim>
                                    <p:anim calcmode="lin" valueType="num">
                                      <p:cBhvr>
                                        <p:cTn id="250" dur="3000" fill="hold"/>
                                        <p:tgtEl>
                                          <p:spTgt spid="47"/>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7"/>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7"/>
                                        </p:tgtEl>
                                        <p:attrNameLst>
                                          <p:attrName>ppt_x</p:attrName>
                                        </p:attrNameLst>
                                      </p:cBhvr>
                                      <p:tavLst>
                                        <p:tav tm="0">
                                          <p:val>
                                            <p:strVal val="ppt_x"/>
                                          </p:val>
                                        </p:tav>
                                        <p:tav tm="100000">
                                          <p:val>
                                            <p:strVal val="0-ppt_w/2"/>
                                          </p:val>
                                        </p:tav>
                                      </p:tavLst>
                                    </p:anim>
                                    <p:anim calcmode="lin" valueType="num">
                                      <p:cBhvr additive="base">
                                        <p:cTn id="255" dur="4000"/>
                                        <p:tgtEl>
                                          <p:spTgt spid="47"/>
                                        </p:tgtEl>
                                        <p:attrNameLst>
                                          <p:attrName>ppt_y</p:attrName>
                                        </p:attrNameLst>
                                      </p:cBhvr>
                                      <p:tavLst>
                                        <p:tav tm="0">
                                          <p:val>
                                            <p:strVal val="ppt_y"/>
                                          </p:val>
                                        </p:tav>
                                        <p:tav tm="100000">
                                          <p:val>
                                            <p:strVal val="1+ppt_h/2"/>
                                          </p:val>
                                        </p:tav>
                                      </p:tavLst>
                                    </p:anim>
                                    <p:set>
                                      <p:cBhvr>
                                        <p:cTn id="256" dur="1" fill="hold">
                                          <p:stCondLst>
                                            <p:cond delay="3999"/>
                                          </p:stCondLst>
                                        </p:cTn>
                                        <p:tgtEl>
                                          <p:spTgt spid="47"/>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8"/>
                                        </p:tgtEl>
                                        <p:attrNameLst>
                                          <p:attrName>style.visibility</p:attrName>
                                        </p:attrNameLst>
                                      </p:cBhvr>
                                      <p:to>
                                        <p:strVal val="visible"/>
                                      </p:to>
                                    </p:set>
                                    <p:anim calcmode="lin" valueType="num">
                                      <p:cBhvr>
                                        <p:cTn id="259" dur="3000" fill="hold"/>
                                        <p:tgtEl>
                                          <p:spTgt spid="48"/>
                                        </p:tgtEl>
                                        <p:attrNameLst>
                                          <p:attrName>ppt_x</p:attrName>
                                        </p:attrNameLst>
                                      </p:cBhvr>
                                      <p:tavLst>
                                        <p:tav tm="0">
                                          <p:val>
                                            <p:strVal val="#ppt_x"/>
                                          </p:val>
                                        </p:tav>
                                        <p:tav tm="100000">
                                          <p:val>
                                            <p:strVal val="#ppt_x"/>
                                          </p:val>
                                        </p:tav>
                                      </p:tavLst>
                                    </p:anim>
                                    <p:anim calcmode="lin" valueType="num">
                                      <p:cBhvr>
                                        <p:cTn id="260" dur="3000" fill="hold"/>
                                        <p:tgtEl>
                                          <p:spTgt spid="48"/>
                                        </p:tgtEl>
                                        <p:attrNameLst>
                                          <p:attrName>ppt_y</p:attrName>
                                        </p:attrNameLst>
                                      </p:cBhvr>
                                      <p:tavLst>
                                        <p:tav tm="0">
                                          <p:val>
                                            <p:strVal val="#ppt_y+#ppt_h/2"/>
                                          </p:val>
                                        </p:tav>
                                        <p:tav tm="100000">
                                          <p:val>
                                            <p:strVal val="#ppt_y"/>
                                          </p:val>
                                        </p:tav>
                                      </p:tavLst>
                                    </p:anim>
                                    <p:anim calcmode="lin" valueType="num">
                                      <p:cBhvr>
                                        <p:cTn id="261" dur="3000" fill="hold"/>
                                        <p:tgtEl>
                                          <p:spTgt spid="48"/>
                                        </p:tgtEl>
                                        <p:attrNameLst>
                                          <p:attrName>ppt_w</p:attrName>
                                        </p:attrNameLst>
                                      </p:cBhvr>
                                      <p:tavLst>
                                        <p:tav tm="0">
                                          <p:val>
                                            <p:strVal val="#ppt_w"/>
                                          </p:val>
                                        </p:tav>
                                        <p:tav tm="100000">
                                          <p:val>
                                            <p:strVal val="#ppt_w"/>
                                          </p:val>
                                        </p:tav>
                                      </p:tavLst>
                                    </p:anim>
                                    <p:anim calcmode="lin" valueType="num">
                                      <p:cBhvr>
                                        <p:cTn id="262" dur="3000" fill="hold"/>
                                        <p:tgtEl>
                                          <p:spTgt spid="48"/>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8"/>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8"/>
                                        </p:tgtEl>
                                        <p:attrNameLst>
                                          <p:attrName>ppt_x</p:attrName>
                                        </p:attrNameLst>
                                      </p:cBhvr>
                                      <p:tavLst>
                                        <p:tav tm="0">
                                          <p:val>
                                            <p:strVal val="ppt_x"/>
                                          </p:val>
                                        </p:tav>
                                        <p:tav tm="100000">
                                          <p:val>
                                            <p:strVal val="0-ppt_w/2"/>
                                          </p:val>
                                        </p:tav>
                                      </p:tavLst>
                                    </p:anim>
                                    <p:anim calcmode="lin" valueType="num">
                                      <p:cBhvr additive="base">
                                        <p:cTn id="267" dur="4000"/>
                                        <p:tgtEl>
                                          <p:spTgt spid="48"/>
                                        </p:tgtEl>
                                        <p:attrNameLst>
                                          <p:attrName>ppt_y</p:attrName>
                                        </p:attrNameLst>
                                      </p:cBhvr>
                                      <p:tavLst>
                                        <p:tav tm="0">
                                          <p:val>
                                            <p:strVal val="ppt_y"/>
                                          </p:val>
                                        </p:tav>
                                        <p:tav tm="100000">
                                          <p:val>
                                            <p:strVal val="1+ppt_h/2"/>
                                          </p:val>
                                        </p:tav>
                                      </p:tavLst>
                                    </p:anim>
                                    <p:set>
                                      <p:cBhvr>
                                        <p:cTn id="268" dur="1" fill="hold">
                                          <p:stCondLst>
                                            <p:cond delay="3999"/>
                                          </p:stCondLst>
                                        </p:cTn>
                                        <p:tgtEl>
                                          <p:spTgt spid="48"/>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9"/>
                                        </p:tgtEl>
                                        <p:attrNameLst>
                                          <p:attrName>style.visibility</p:attrName>
                                        </p:attrNameLst>
                                      </p:cBhvr>
                                      <p:to>
                                        <p:strVal val="visible"/>
                                      </p:to>
                                    </p:set>
                                    <p:anim calcmode="lin" valueType="num">
                                      <p:cBhvr>
                                        <p:cTn id="271" dur="3000" fill="hold"/>
                                        <p:tgtEl>
                                          <p:spTgt spid="49"/>
                                        </p:tgtEl>
                                        <p:attrNameLst>
                                          <p:attrName>ppt_x</p:attrName>
                                        </p:attrNameLst>
                                      </p:cBhvr>
                                      <p:tavLst>
                                        <p:tav tm="0">
                                          <p:val>
                                            <p:strVal val="#ppt_x"/>
                                          </p:val>
                                        </p:tav>
                                        <p:tav tm="100000">
                                          <p:val>
                                            <p:strVal val="#ppt_x"/>
                                          </p:val>
                                        </p:tav>
                                      </p:tavLst>
                                    </p:anim>
                                    <p:anim calcmode="lin" valueType="num">
                                      <p:cBhvr>
                                        <p:cTn id="272" dur="3000" fill="hold"/>
                                        <p:tgtEl>
                                          <p:spTgt spid="49"/>
                                        </p:tgtEl>
                                        <p:attrNameLst>
                                          <p:attrName>ppt_y</p:attrName>
                                        </p:attrNameLst>
                                      </p:cBhvr>
                                      <p:tavLst>
                                        <p:tav tm="0">
                                          <p:val>
                                            <p:strVal val="#ppt_y+#ppt_h/2"/>
                                          </p:val>
                                        </p:tav>
                                        <p:tav tm="100000">
                                          <p:val>
                                            <p:strVal val="#ppt_y"/>
                                          </p:val>
                                        </p:tav>
                                      </p:tavLst>
                                    </p:anim>
                                    <p:anim calcmode="lin" valueType="num">
                                      <p:cBhvr>
                                        <p:cTn id="273" dur="3000" fill="hold"/>
                                        <p:tgtEl>
                                          <p:spTgt spid="49"/>
                                        </p:tgtEl>
                                        <p:attrNameLst>
                                          <p:attrName>ppt_w</p:attrName>
                                        </p:attrNameLst>
                                      </p:cBhvr>
                                      <p:tavLst>
                                        <p:tav tm="0">
                                          <p:val>
                                            <p:strVal val="#ppt_w"/>
                                          </p:val>
                                        </p:tav>
                                        <p:tav tm="100000">
                                          <p:val>
                                            <p:strVal val="#ppt_w"/>
                                          </p:val>
                                        </p:tav>
                                      </p:tavLst>
                                    </p:anim>
                                    <p:anim calcmode="lin" valueType="num">
                                      <p:cBhvr>
                                        <p:cTn id="274" dur="3000" fill="hold"/>
                                        <p:tgtEl>
                                          <p:spTgt spid="49"/>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9"/>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9"/>
                                        </p:tgtEl>
                                        <p:attrNameLst>
                                          <p:attrName>ppt_x</p:attrName>
                                        </p:attrNameLst>
                                      </p:cBhvr>
                                      <p:tavLst>
                                        <p:tav tm="0">
                                          <p:val>
                                            <p:strVal val="ppt_x"/>
                                          </p:val>
                                        </p:tav>
                                        <p:tav tm="100000">
                                          <p:val>
                                            <p:strVal val="0-ppt_w/2"/>
                                          </p:val>
                                        </p:tav>
                                      </p:tavLst>
                                    </p:anim>
                                    <p:anim calcmode="lin" valueType="num">
                                      <p:cBhvr additive="base">
                                        <p:cTn id="279" dur="4000"/>
                                        <p:tgtEl>
                                          <p:spTgt spid="49"/>
                                        </p:tgtEl>
                                        <p:attrNameLst>
                                          <p:attrName>ppt_y</p:attrName>
                                        </p:attrNameLst>
                                      </p:cBhvr>
                                      <p:tavLst>
                                        <p:tav tm="0">
                                          <p:val>
                                            <p:strVal val="ppt_y"/>
                                          </p:val>
                                        </p:tav>
                                        <p:tav tm="100000">
                                          <p:val>
                                            <p:strVal val="1+ppt_h/2"/>
                                          </p:val>
                                        </p:tav>
                                      </p:tavLst>
                                    </p:anim>
                                    <p:set>
                                      <p:cBhvr>
                                        <p:cTn id="280" dur="1" fill="hold">
                                          <p:stCondLst>
                                            <p:cond delay="3999"/>
                                          </p:stCondLst>
                                        </p:cTn>
                                        <p:tgtEl>
                                          <p:spTgt spid="49"/>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p:cTn id="283" dur="3000" fill="hold"/>
                                        <p:tgtEl>
                                          <p:spTgt spid="50"/>
                                        </p:tgtEl>
                                        <p:attrNameLst>
                                          <p:attrName>ppt_x</p:attrName>
                                        </p:attrNameLst>
                                      </p:cBhvr>
                                      <p:tavLst>
                                        <p:tav tm="0">
                                          <p:val>
                                            <p:strVal val="#ppt_x"/>
                                          </p:val>
                                        </p:tav>
                                        <p:tav tm="100000">
                                          <p:val>
                                            <p:strVal val="#ppt_x"/>
                                          </p:val>
                                        </p:tav>
                                      </p:tavLst>
                                    </p:anim>
                                    <p:anim calcmode="lin" valueType="num">
                                      <p:cBhvr>
                                        <p:cTn id="284" dur="3000" fill="hold"/>
                                        <p:tgtEl>
                                          <p:spTgt spid="50"/>
                                        </p:tgtEl>
                                        <p:attrNameLst>
                                          <p:attrName>ppt_y</p:attrName>
                                        </p:attrNameLst>
                                      </p:cBhvr>
                                      <p:tavLst>
                                        <p:tav tm="0">
                                          <p:val>
                                            <p:strVal val="#ppt_y+#ppt_h/2"/>
                                          </p:val>
                                        </p:tav>
                                        <p:tav tm="100000">
                                          <p:val>
                                            <p:strVal val="#ppt_y"/>
                                          </p:val>
                                        </p:tav>
                                      </p:tavLst>
                                    </p:anim>
                                    <p:anim calcmode="lin" valueType="num">
                                      <p:cBhvr>
                                        <p:cTn id="285" dur="3000" fill="hold"/>
                                        <p:tgtEl>
                                          <p:spTgt spid="50"/>
                                        </p:tgtEl>
                                        <p:attrNameLst>
                                          <p:attrName>ppt_w</p:attrName>
                                        </p:attrNameLst>
                                      </p:cBhvr>
                                      <p:tavLst>
                                        <p:tav tm="0">
                                          <p:val>
                                            <p:strVal val="#ppt_w"/>
                                          </p:val>
                                        </p:tav>
                                        <p:tav tm="100000">
                                          <p:val>
                                            <p:strVal val="#ppt_w"/>
                                          </p:val>
                                        </p:tav>
                                      </p:tavLst>
                                    </p:anim>
                                    <p:anim calcmode="lin" valueType="num">
                                      <p:cBhvr>
                                        <p:cTn id="286" dur="3000" fill="hold"/>
                                        <p:tgtEl>
                                          <p:spTgt spid="50"/>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50"/>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50"/>
                                        </p:tgtEl>
                                        <p:attrNameLst>
                                          <p:attrName>ppt_x</p:attrName>
                                        </p:attrNameLst>
                                      </p:cBhvr>
                                      <p:tavLst>
                                        <p:tav tm="0">
                                          <p:val>
                                            <p:strVal val="ppt_x"/>
                                          </p:val>
                                        </p:tav>
                                        <p:tav tm="100000">
                                          <p:val>
                                            <p:strVal val="0-ppt_w/2"/>
                                          </p:val>
                                        </p:tav>
                                      </p:tavLst>
                                    </p:anim>
                                    <p:anim calcmode="lin" valueType="num">
                                      <p:cBhvr additive="base">
                                        <p:cTn id="291" dur="4000"/>
                                        <p:tgtEl>
                                          <p:spTgt spid="50"/>
                                        </p:tgtEl>
                                        <p:attrNameLst>
                                          <p:attrName>ppt_y</p:attrName>
                                        </p:attrNameLst>
                                      </p:cBhvr>
                                      <p:tavLst>
                                        <p:tav tm="0">
                                          <p:val>
                                            <p:strVal val="ppt_y"/>
                                          </p:val>
                                        </p:tav>
                                        <p:tav tm="100000">
                                          <p:val>
                                            <p:strVal val="1+ppt_h/2"/>
                                          </p:val>
                                        </p:tav>
                                      </p:tavLst>
                                    </p:anim>
                                    <p:set>
                                      <p:cBhvr>
                                        <p:cTn id="292" dur="1" fill="hold">
                                          <p:stCondLst>
                                            <p:cond delay="3999"/>
                                          </p:stCondLst>
                                        </p:cTn>
                                        <p:tgtEl>
                                          <p:spTgt spid="50"/>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ppt_x</p:attrName>
                                        </p:attrNameLst>
                                      </p:cBhvr>
                                      <p:tavLst>
                                        <p:tav tm="0">
                                          <p:val>
                                            <p:strVal val="#ppt_x"/>
                                          </p:val>
                                        </p:tav>
                                        <p:tav tm="100000">
                                          <p:val>
                                            <p:strVal val="#ppt_x"/>
                                          </p:val>
                                        </p:tav>
                                      </p:tavLst>
                                    </p:anim>
                                    <p:anim calcmode="lin" valueType="num">
                                      <p:cBhvr>
                                        <p:cTn id="296" dur="3000" fill="hold"/>
                                        <p:tgtEl>
                                          <p:spTgt spid="51"/>
                                        </p:tgtEl>
                                        <p:attrNameLst>
                                          <p:attrName>ppt_y</p:attrName>
                                        </p:attrNameLst>
                                      </p:cBhvr>
                                      <p:tavLst>
                                        <p:tav tm="0">
                                          <p:val>
                                            <p:strVal val="#ppt_y+#ppt_h/2"/>
                                          </p:val>
                                        </p:tav>
                                        <p:tav tm="100000">
                                          <p:val>
                                            <p:strVal val="#ppt_y"/>
                                          </p:val>
                                        </p:tav>
                                      </p:tavLst>
                                    </p:anim>
                                    <p:anim calcmode="lin" valueType="num">
                                      <p:cBhvr>
                                        <p:cTn id="297" dur="3000" fill="hold"/>
                                        <p:tgtEl>
                                          <p:spTgt spid="51"/>
                                        </p:tgtEl>
                                        <p:attrNameLst>
                                          <p:attrName>ppt_w</p:attrName>
                                        </p:attrNameLst>
                                      </p:cBhvr>
                                      <p:tavLst>
                                        <p:tav tm="0">
                                          <p:val>
                                            <p:strVal val="#ppt_w"/>
                                          </p:val>
                                        </p:tav>
                                        <p:tav tm="100000">
                                          <p:val>
                                            <p:strVal val="#ppt_w"/>
                                          </p:val>
                                        </p:tav>
                                      </p:tavLst>
                                    </p:anim>
                                    <p:anim calcmode="lin" valueType="num">
                                      <p:cBhvr>
                                        <p:cTn id="298" dur="3000" fill="hold"/>
                                        <p:tgtEl>
                                          <p:spTgt spid="51"/>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51"/>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51"/>
                                        </p:tgtEl>
                                        <p:attrNameLst>
                                          <p:attrName>ppt_x</p:attrName>
                                        </p:attrNameLst>
                                      </p:cBhvr>
                                      <p:tavLst>
                                        <p:tav tm="0">
                                          <p:val>
                                            <p:strVal val="ppt_x"/>
                                          </p:val>
                                        </p:tav>
                                        <p:tav tm="100000">
                                          <p:val>
                                            <p:strVal val="0-ppt_w/2"/>
                                          </p:val>
                                        </p:tav>
                                      </p:tavLst>
                                    </p:anim>
                                    <p:anim calcmode="lin" valueType="num">
                                      <p:cBhvr additive="base">
                                        <p:cTn id="303" dur="4000"/>
                                        <p:tgtEl>
                                          <p:spTgt spid="51"/>
                                        </p:tgtEl>
                                        <p:attrNameLst>
                                          <p:attrName>ppt_y</p:attrName>
                                        </p:attrNameLst>
                                      </p:cBhvr>
                                      <p:tavLst>
                                        <p:tav tm="0">
                                          <p:val>
                                            <p:strVal val="ppt_y"/>
                                          </p:val>
                                        </p:tav>
                                        <p:tav tm="100000">
                                          <p:val>
                                            <p:strVal val="1+ppt_h/2"/>
                                          </p:val>
                                        </p:tav>
                                      </p:tavLst>
                                    </p:anim>
                                    <p:set>
                                      <p:cBhvr>
                                        <p:cTn id="304" dur="1" fill="hold">
                                          <p:stCondLst>
                                            <p:cond delay="3999"/>
                                          </p:stCondLst>
                                        </p:cTn>
                                        <p:tgtEl>
                                          <p:spTgt spid="51"/>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p:cTn id="307" dur="3000" fill="hold"/>
                                        <p:tgtEl>
                                          <p:spTgt spid="52"/>
                                        </p:tgtEl>
                                        <p:attrNameLst>
                                          <p:attrName>ppt_x</p:attrName>
                                        </p:attrNameLst>
                                      </p:cBhvr>
                                      <p:tavLst>
                                        <p:tav tm="0">
                                          <p:val>
                                            <p:strVal val="#ppt_x"/>
                                          </p:val>
                                        </p:tav>
                                        <p:tav tm="100000">
                                          <p:val>
                                            <p:strVal val="#ppt_x"/>
                                          </p:val>
                                        </p:tav>
                                      </p:tavLst>
                                    </p:anim>
                                    <p:anim calcmode="lin" valueType="num">
                                      <p:cBhvr>
                                        <p:cTn id="308" dur="3000" fill="hold"/>
                                        <p:tgtEl>
                                          <p:spTgt spid="52"/>
                                        </p:tgtEl>
                                        <p:attrNameLst>
                                          <p:attrName>ppt_y</p:attrName>
                                        </p:attrNameLst>
                                      </p:cBhvr>
                                      <p:tavLst>
                                        <p:tav tm="0">
                                          <p:val>
                                            <p:strVal val="#ppt_y+#ppt_h/2"/>
                                          </p:val>
                                        </p:tav>
                                        <p:tav tm="100000">
                                          <p:val>
                                            <p:strVal val="#ppt_y"/>
                                          </p:val>
                                        </p:tav>
                                      </p:tavLst>
                                    </p:anim>
                                    <p:anim calcmode="lin" valueType="num">
                                      <p:cBhvr>
                                        <p:cTn id="309" dur="3000" fill="hold"/>
                                        <p:tgtEl>
                                          <p:spTgt spid="52"/>
                                        </p:tgtEl>
                                        <p:attrNameLst>
                                          <p:attrName>ppt_w</p:attrName>
                                        </p:attrNameLst>
                                      </p:cBhvr>
                                      <p:tavLst>
                                        <p:tav tm="0">
                                          <p:val>
                                            <p:strVal val="#ppt_w"/>
                                          </p:val>
                                        </p:tav>
                                        <p:tav tm="100000">
                                          <p:val>
                                            <p:strVal val="#ppt_w"/>
                                          </p:val>
                                        </p:tav>
                                      </p:tavLst>
                                    </p:anim>
                                    <p:anim calcmode="lin" valueType="num">
                                      <p:cBhvr>
                                        <p:cTn id="310" dur="3000" fill="hold"/>
                                        <p:tgtEl>
                                          <p:spTgt spid="52"/>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52"/>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52"/>
                                        </p:tgtEl>
                                        <p:attrNameLst>
                                          <p:attrName>ppt_x</p:attrName>
                                        </p:attrNameLst>
                                      </p:cBhvr>
                                      <p:tavLst>
                                        <p:tav tm="0">
                                          <p:val>
                                            <p:strVal val="ppt_x"/>
                                          </p:val>
                                        </p:tav>
                                        <p:tav tm="100000">
                                          <p:val>
                                            <p:strVal val="0-ppt_w/2"/>
                                          </p:val>
                                        </p:tav>
                                      </p:tavLst>
                                    </p:anim>
                                    <p:anim calcmode="lin" valueType="num">
                                      <p:cBhvr additive="base">
                                        <p:cTn id="315" dur="4000"/>
                                        <p:tgtEl>
                                          <p:spTgt spid="52"/>
                                        </p:tgtEl>
                                        <p:attrNameLst>
                                          <p:attrName>ppt_y</p:attrName>
                                        </p:attrNameLst>
                                      </p:cBhvr>
                                      <p:tavLst>
                                        <p:tav tm="0">
                                          <p:val>
                                            <p:strVal val="ppt_y"/>
                                          </p:val>
                                        </p:tav>
                                        <p:tav tm="100000">
                                          <p:val>
                                            <p:strVal val="1+ppt_h/2"/>
                                          </p:val>
                                        </p:tav>
                                      </p:tavLst>
                                    </p:anim>
                                    <p:set>
                                      <p:cBhvr>
                                        <p:cTn id="316" dur="1" fill="hold">
                                          <p:stCondLst>
                                            <p:cond delay="3999"/>
                                          </p:stCondLst>
                                        </p:cTn>
                                        <p:tgtEl>
                                          <p:spTgt spid="52"/>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p:cTn id="319" dur="3000" fill="hold"/>
                                        <p:tgtEl>
                                          <p:spTgt spid="53"/>
                                        </p:tgtEl>
                                        <p:attrNameLst>
                                          <p:attrName>ppt_x</p:attrName>
                                        </p:attrNameLst>
                                      </p:cBhvr>
                                      <p:tavLst>
                                        <p:tav tm="0">
                                          <p:val>
                                            <p:strVal val="#ppt_x"/>
                                          </p:val>
                                        </p:tav>
                                        <p:tav tm="100000">
                                          <p:val>
                                            <p:strVal val="#ppt_x"/>
                                          </p:val>
                                        </p:tav>
                                      </p:tavLst>
                                    </p:anim>
                                    <p:anim calcmode="lin" valueType="num">
                                      <p:cBhvr>
                                        <p:cTn id="320" dur="3000" fill="hold"/>
                                        <p:tgtEl>
                                          <p:spTgt spid="53"/>
                                        </p:tgtEl>
                                        <p:attrNameLst>
                                          <p:attrName>ppt_y</p:attrName>
                                        </p:attrNameLst>
                                      </p:cBhvr>
                                      <p:tavLst>
                                        <p:tav tm="0">
                                          <p:val>
                                            <p:strVal val="#ppt_y+#ppt_h/2"/>
                                          </p:val>
                                        </p:tav>
                                        <p:tav tm="100000">
                                          <p:val>
                                            <p:strVal val="#ppt_y"/>
                                          </p:val>
                                        </p:tav>
                                      </p:tavLst>
                                    </p:anim>
                                    <p:anim calcmode="lin" valueType="num">
                                      <p:cBhvr>
                                        <p:cTn id="321" dur="3000" fill="hold"/>
                                        <p:tgtEl>
                                          <p:spTgt spid="53"/>
                                        </p:tgtEl>
                                        <p:attrNameLst>
                                          <p:attrName>ppt_w</p:attrName>
                                        </p:attrNameLst>
                                      </p:cBhvr>
                                      <p:tavLst>
                                        <p:tav tm="0">
                                          <p:val>
                                            <p:strVal val="#ppt_w"/>
                                          </p:val>
                                        </p:tav>
                                        <p:tav tm="100000">
                                          <p:val>
                                            <p:strVal val="#ppt_w"/>
                                          </p:val>
                                        </p:tav>
                                      </p:tavLst>
                                    </p:anim>
                                    <p:anim calcmode="lin" valueType="num">
                                      <p:cBhvr>
                                        <p:cTn id="322" dur="3000" fill="hold"/>
                                        <p:tgtEl>
                                          <p:spTgt spid="53"/>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3"/>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3"/>
                                        </p:tgtEl>
                                        <p:attrNameLst>
                                          <p:attrName>ppt_x</p:attrName>
                                        </p:attrNameLst>
                                      </p:cBhvr>
                                      <p:tavLst>
                                        <p:tav tm="0">
                                          <p:val>
                                            <p:strVal val="ppt_x"/>
                                          </p:val>
                                        </p:tav>
                                        <p:tav tm="100000">
                                          <p:val>
                                            <p:strVal val="0-ppt_w/2"/>
                                          </p:val>
                                        </p:tav>
                                      </p:tavLst>
                                    </p:anim>
                                    <p:anim calcmode="lin" valueType="num">
                                      <p:cBhvr additive="base">
                                        <p:cTn id="327" dur="4000"/>
                                        <p:tgtEl>
                                          <p:spTgt spid="53"/>
                                        </p:tgtEl>
                                        <p:attrNameLst>
                                          <p:attrName>ppt_y</p:attrName>
                                        </p:attrNameLst>
                                      </p:cBhvr>
                                      <p:tavLst>
                                        <p:tav tm="0">
                                          <p:val>
                                            <p:strVal val="ppt_y"/>
                                          </p:val>
                                        </p:tav>
                                        <p:tav tm="100000">
                                          <p:val>
                                            <p:strVal val="1+ppt_h/2"/>
                                          </p:val>
                                        </p:tav>
                                      </p:tavLst>
                                    </p:anim>
                                    <p:set>
                                      <p:cBhvr>
                                        <p:cTn id="328" dur="1" fill="hold">
                                          <p:stCondLst>
                                            <p:cond delay="3999"/>
                                          </p:stCondLst>
                                        </p:cTn>
                                        <p:tgtEl>
                                          <p:spTgt spid="53"/>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4"/>
                                        </p:tgtEl>
                                        <p:attrNameLst>
                                          <p:attrName>style.visibility</p:attrName>
                                        </p:attrNameLst>
                                      </p:cBhvr>
                                      <p:to>
                                        <p:strVal val="visible"/>
                                      </p:to>
                                    </p:set>
                                    <p:anim calcmode="lin" valueType="num">
                                      <p:cBhvr>
                                        <p:cTn id="331" dur="3000" fill="hold"/>
                                        <p:tgtEl>
                                          <p:spTgt spid="54"/>
                                        </p:tgtEl>
                                        <p:attrNameLst>
                                          <p:attrName>ppt_x</p:attrName>
                                        </p:attrNameLst>
                                      </p:cBhvr>
                                      <p:tavLst>
                                        <p:tav tm="0">
                                          <p:val>
                                            <p:strVal val="#ppt_x"/>
                                          </p:val>
                                        </p:tav>
                                        <p:tav tm="100000">
                                          <p:val>
                                            <p:strVal val="#ppt_x"/>
                                          </p:val>
                                        </p:tav>
                                      </p:tavLst>
                                    </p:anim>
                                    <p:anim calcmode="lin" valueType="num">
                                      <p:cBhvr>
                                        <p:cTn id="332" dur="3000" fill="hold"/>
                                        <p:tgtEl>
                                          <p:spTgt spid="54"/>
                                        </p:tgtEl>
                                        <p:attrNameLst>
                                          <p:attrName>ppt_y</p:attrName>
                                        </p:attrNameLst>
                                      </p:cBhvr>
                                      <p:tavLst>
                                        <p:tav tm="0">
                                          <p:val>
                                            <p:strVal val="#ppt_y+#ppt_h/2"/>
                                          </p:val>
                                        </p:tav>
                                        <p:tav tm="100000">
                                          <p:val>
                                            <p:strVal val="#ppt_y"/>
                                          </p:val>
                                        </p:tav>
                                      </p:tavLst>
                                    </p:anim>
                                    <p:anim calcmode="lin" valueType="num">
                                      <p:cBhvr>
                                        <p:cTn id="333" dur="3000" fill="hold"/>
                                        <p:tgtEl>
                                          <p:spTgt spid="54"/>
                                        </p:tgtEl>
                                        <p:attrNameLst>
                                          <p:attrName>ppt_w</p:attrName>
                                        </p:attrNameLst>
                                      </p:cBhvr>
                                      <p:tavLst>
                                        <p:tav tm="0">
                                          <p:val>
                                            <p:strVal val="#ppt_w"/>
                                          </p:val>
                                        </p:tav>
                                        <p:tav tm="100000">
                                          <p:val>
                                            <p:strVal val="#ppt_w"/>
                                          </p:val>
                                        </p:tav>
                                      </p:tavLst>
                                    </p:anim>
                                    <p:anim calcmode="lin" valueType="num">
                                      <p:cBhvr>
                                        <p:cTn id="334" dur="3000" fill="hold"/>
                                        <p:tgtEl>
                                          <p:spTgt spid="54"/>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4"/>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4"/>
                                        </p:tgtEl>
                                        <p:attrNameLst>
                                          <p:attrName>ppt_x</p:attrName>
                                        </p:attrNameLst>
                                      </p:cBhvr>
                                      <p:tavLst>
                                        <p:tav tm="0">
                                          <p:val>
                                            <p:strVal val="ppt_x"/>
                                          </p:val>
                                        </p:tav>
                                        <p:tav tm="100000">
                                          <p:val>
                                            <p:strVal val="0-ppt_w/2"/>
                                          </p:val>
                                        </p:tav>
                                      </p:tavLst>
                                    </p:anim>
                                    <p:anim calcmode="lin" valueType="num">
                                      <p:cBhvr additive="base">
                                        <p:cTn id="339" dur="4000"/>
                                        <p:tgtEl>
                                          <p:spTgt spid="54"/>
                                        </p:tgtEl>
                                        <p:attrNameLst>
                                          <p:attrName>ppt_y</p:attrName>
                                        </p:attrNameLst>
                                      </p:cBhvr>
                                      <p:tavLst>
                                        <p:tav tm="0">
                                          <p:val>
                                            <p:strVal val="ppt_y"/>
                                          </p:val>
                                        </p:tav>
                                        <p:tav tm="100000">
                                          <p:val>
                                            <p:strVal val="1+ppt_h/2"/>
                                          </p:val>
                                        </p:tav>
                                      </p:tavLst>
                                    </p:anim>
                                    <p:set>
                                      <p:cBhvr>
                                        <p:cTn id="340" dur="1" fill="hold">
                                          <p:stCondLst>
                                            <p:cond delay="3999"/>
                                          </p:stCondLst>
                                        </p:cTn>
                                        <p:tgtEl>
                                          <p:spTgt spid="54"/>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5"/>
                                        </p:tgtEl>
                                        <p:attrNameLst>
                                          <p:attrName>style.visibility</p:attrName>
                                        </p:attrNameLst>
                                      </p:cBhvr>
                                      <p:to>
                                        <p:strVal val="visible"/>
                                      </p:to>
                                    </p:set>
                                    <p:anim calcmode="lin" valueType="num">
                                      <p:cBhvr>
                                        <p:cTn id="343" dur="3000" fill="hold"/>
                                        <p:tgtEl>
                                          <p:spTgt spid="55"/>
                                        </p:tgtEl>
                                        <p:attrNameLst>
                                          <p:attrName>ppt_x</p:attrName>
                                        </p:attrNameLst>
                                      </p:cBhvr>
                                      <p:tavLst>
                                        <p:tav tm="0">
                                          <p:val>
                                            <p:strVal val="#ppt_x"/>
                                          </p:val>
                                        </p:tav>
                                        <p:tav tm="100000">
                                          <p:val>
                                            <p:strVal val="#ppt_x"/>
                                          </p:val>
                                        </p:tav>
                                      </p:tavLst>
                                    </p:anim>
                                    <p:anim calcmode="lin" valueType="num">
                                      <p:cBhvr>
                                        <p:cTn id="344" dur="3000" fill="hold"/>
                                        <p:tgtEl>
                                          <p:spTgt spid="55"/>
                                        </p:tgtEl>
                                        <p:attrNameLst>
                                          <p:attrName>ppt_y</p:attrName>
                                        </p:attrNameLst>
                                      </p:cBhvr>
                                      <p:tavLst>
                                        <p:tav tm="0">
                                          <p:val>
                                            <p:strVal val="#ppt_y+#ppt_h/2"/>
                                          </p:val>
                                        </p:tav>
                                        <p:tav tm="100000">
                                          <p:val>
                                            <p:strVal val="#ppt_y"/>
                                          </p:val>
                                        </p:tav>
                                      </p:tavLst>
                                    </p:anim>
                                    <p:anim calcmode="lin" valueType="num">
                                      <p:cBhvr>
                                        <p:cTn id="345" dur="3000" fill="hold"/>
                                        <p:tgtEl>
                                          <p:spTgt spid="55"/>
                                        </p:tgtEl>
                                        <p:attrNameLst>
                                          <p:attrName>ppt_w</p:attrName>
                                        </p:attrNameLst>
                                      </p:cBhvr>
                                      <p:tavLst>
                                        <p:tav tm="0">
                                          <p:val>
                                            <p:strVal val="#ppt_w"/>
                                          </p:val>
                                        </p:tav>
                                        <p:tav tm="100000">
                                          <p:val>
                                            <p:strVal val="#ppt_w"/>
                                          </p:val>
                                        </p:tav>
                                      </p:tavLst>
                                    </p:anim>
                                    <p:anim calcmode="lin" valueType="num">
                                      <p:cBhvr>
                                        <p:cTn id="346" dur="3000" fill="hold"/>
                                        <p:tgtEl>
                                          <p:spTgt spid="55"/>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5"/>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5"/>
                                        </p:tgtEl>
                                        <p:attrNameLst>
                                          <p:attrName>ppt_x</p:attrName>
                                        </p:attrNameLst>
                                      </p:cBhvr>
                                      <p:tavLst>
                                        <p:tav tm="0">
                                          <p:val>
                                            <p:strVal val="ppt_x"/>
                                          </p:val>
                                        </p:tav>
                                        <p:tav tm="100000">
                                          <p:val>
                                            <p:strVal val="0-ppt_w/2"/>
                                          </p:val>
                                        </p:tav>
                                      </p:tavLst>
                                    </p:anim>
                                    <p:anim calcmode="lin" valueType="num">
                                      <p:cBhvr additive="base">
                                        <p:cTn id="351" dur="4000"/>
                                        <p:tgtEl>
                                          <p:spTgt spid="55"/>
                                        </p:tgtEl>
                                        <p:attrNameLst>
                                          <p:attrName>ppt_y</p:attrName>
                                        </p:attrNameLst>
                                      </p:cBhvr>
                                      <p:tavLst>
                                        <p:tav tm="0">
                                          <p:val>
                                            <p:strVal val="ppt_y"/>
                                          </p:val>
                                        </p:tav>
                                        <p:tav tm="100000">
                                          <p:val>
                                            <p:strVal val="1+ppt_h/2"/>
                                          </p:val>
                                        </p:tav>
                                      </p:tavLst>
                                    </p:anim>
                                    <p:set>
                                      <p:cBhvr>
                                        <p:cTn id="352" dur="1" fill="hold">
                                          <p:stCondLst>
                                            <p:cond delay="3999"/>
                                          </p:stCondLst>
                                        </p:cTn>
                                        <p:tgtEl>
                                          <p:spTgt spid="55"/>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6"/>
                                        </p:tgtEl>
                                        <p:attrNameLst>
                                          <p:attrName>style.visibility</p:attrName>
                                        </p:attrNameLst>
                                      </p:cBhvr>
                                      <p:to>
                                        <p:strVal val="visible"/>
                                      </p:to>
                                    </p:set>
                                    <p:anim calcmode="lin" valueType="num">
                                      <p:cBhvr>
                                        <p:cTn id="355" dur="3000" fill="hold"/>
                                        <p:tgtEl>
                                          <p:spTgt spid="56"/>
                                        </p:tgtEl>
                                        <p:attrNameLst>
                                          <p:attrName>ppt_x</p:attrName>
                                        </p:attrNameLst>
                                      </p:cBhvr>
                                      <p:tavLst>
                                        <p:tav tm="0">
                                          <p:val>
                                            <p:strVal val="#ppt_x"/>
                                          </p:val>
                                        </p:tav>
                                        <p:tav tm="100000">
                                          <p:val>
                                            <p:strVal val="#ppt_x"/>
                                          </p:val>
                                        </p:tav>
                                      </p:tavLst>
                                    </p:anim>
                                    <p:anim calcmode="lin" valueType="num">
                                      <p:cBhvr>
                                        <p:cTn id="356" dur="3000" fill="hold"/>
                                        <p:tgtEl>
                                          <p:spTgt spid="56"/>
                                        </p:tgtEl>
                                        <p:attrNameLst>
                                          <p:attrName>ppt_y</p:attrName>
                                        </p:attrNameLst>
                                      </p:cBhvr>
                                      <p:tavLst>
                                        <p:tav tm="0">
                                          <p:val>
                                            <p:strVal val="#ppt_y+#ppt_h/2"/>
                                          </p:val>
                                        </p:tav>
                                        <p:tav tm="100000">
                                          <p:val>
                                            <p:strVal val="#ppt_y"/>
                                          </p:val>
                                        </p:tav>
                                      </p:tavLst>
                                    </p:anim>
                                    <p:anim calcmode="lin" valueType="num">
                                      <p:cBhvr>
                                        <p:cTn id="357" dur="3000" fill="hold"/>
                                        <p:tgtEl>
                                          <p:spTgt spid="56"/>
                                        </p:tgtEl>
                                        <p:attrNameLst>
                                          <p:attrName>ppt_w</p:attrName>
                                        </p:attrNameLst>
                                      </p:cBhvr>
                                      <p:tavLst>
                                        <p:tav tm="0">
                                          <p:val>
                                            <p:strVal val="#ppt_w"/>
                                          </p:val>
                                        </p:tav>
                                        <p:tav tm="100000">
                                          <p:val>
                                            <p:strVal val="#ppt_w"/>
                                          </p:val>
                                        </p:tav>
                                      </p:tavLst>
                                    </p:anim>
                                    <p:anim calcmode="lin" valueType="num">
                                      <p:cBhvr>
                                        <p:cTn id="358" dur="3000" fill="hold"/>
                                        <p:tgtEl>
                                          <p:spTgt spid="56"/>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6"/>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6"/>
                                        </p:tgtEl>
                                        <p:attrNameLst>
                                          <p:attrName>ppt_x</p:attrName>
                                        </p:attrNameLst>
                                      </p:cBhvr>
                                      <p:tavLst>
                                        <p:tav tm="0">
                                          <p:val>
                                            <p:strVal val="ppt_x"/>
                                          </p:val>
                                        </p:tav>
                                        <p:tav tm="100000">
                                          <p:val>
                                            <p:strVal val="0-ppt_w/2"/>
                                          </p:val>
                                        </p:tav>
                                      </p:tavLst>
                                    </p:anim>
                                    <p:anim calcmode="lin" valueType="num">
                                      <p:cBhvr additive="base">
                                        <p:cTn id="363" dur="4000"/>
                                        <p:tgtEl>
                                          <p:spTgt spid="56"/>
                                        </p:tgtEl>
                                        <p:attrNameLst>
                                          <p:attrName>ppt_y</p:attrName>
                                        </p:attrNameLst>
                                      </p:cBhvr>
                                      <p:tavLst>
                                        <p:tav tm="0">
                                          <p:val>
                                            <p:strVal val="ppt_y"/>
                                          </p:val>
                                        </p:tav>
                                        <p:tav tm="100000">
                                          <p:val>
                                            <p:strVal val="1+ppt_h/2"/>
                                          </p:val>
                                        </p:tav>
                                      </p:tavLst>
                                    </p:anim>
                                    <p:set>
                                      <p:cBhvr>
                                        <p:cTn id="364" dur="1" fill="hold">
                                          <p:stCondLst>
                                            <p:cond delay="3999"/>
                                          </p:stCondLst>
                                        </p:cTn>
                                        <p:tgtEl>
                                          <p:spTgt spid="56"/>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7"/>
                                        </p:tgtEl>
                                        <p:attrNameLst>
                                          <p:attrName>style.visibility</p:attrName>
                                        </p:attrNameLst>
                                      </p:cBhvr>
                                      <p:to>
                                        <p:strVal val="visible"/>
                                      </p:to>
                                    </p:set>
                                    <p:anim calcmode="lin" valueType="num">
                                      <p:cBhvr>
                                        <p:cTn id="367" dur="3000" fill="hold"/>
                                        <p:tgtEl>
                                          <p:spTgt spid="57"/>
                                        </p:tgtEl>
                                        <p:attrNameLst>
                                          <p:attrName>ppt_x</p:attrName>
                                        </p:attrNameLst>
                                      </p:cBhvr>
                                      <p:tavLst>
                                        <p:tav tm="0">
                                          <p:val>
                                            <p:strVal val="#ppt_x"/>
                                          </p:val>
                                        </p:tav>
                                        <p:tav tm="100000">
                                          <p:val>
                                            <p:strVal val="#ppt_x"/>
                                          </p:val>
                                        </p:tav>
                                      </p:tavLst>
                                    </p:anim>
                                    <p:anim calcmode="lin" valueType="num">
                                      <p:cBhvr>
                                        <p:cTn id="368" dur="3000" fill="hold"/>
                                        <p:tgtEl>
                                          <p:spTgt spid="57"/>
                                        </p:tgtEl>
                                        <p:attrNameLst>
                                          <p:attrName>ppt_y</p:attrName>
                                        </p:attrNameLst>
                                      </p:cBhvr>
                                      <p:tavLst>
                                        <p:tav tm="0">
                                          <p:val>
                                            <p:strVal val="#ppt_y+#ppt_h/2"/>
                                          </p:val>
                                        </p:tav>
                                        <p:tav tm="100000">
                                          <p:val>
                                            <p:strVal val="#ppt_y"/>
                                          </p:val>
                                        </p:tav>
                                      </p:tavLst>
                                    </p:anim>
                                    <p:anim calcmode="lin" valueType="num">
                                      <p:cBhvr>
                                        <p:cTn id="369" dur="3000" fill="hold"/>
                                        <p:tgtEl>
                                          <p:spTgt spid="57"/>
                                        </p:tgtEl>
                                        <p:attrNameLst>
                                          <p:attrName>ppt_w</p:attrName>
                                        </p:attrNameLst>
                                      </p:cBhvr>
                                      <p:tavLst>
                                        <p:tav tm="0">
                                          <p:val>
                                            <p:strVal val="#ppt_w"/>
                                          </p:val>
                                        </p:tav>
                                        <p:tav tm="100000">
                                          <p:val>
                                            <p:strVal val="#ppt_w"/>
                                          </p:val>
                                        </p:tav>
                                      </p:tavLst>
                                    </p:anim>
                                    <p:anim calcmode="lin" valueType="num">
                                      <p:cBhvr>
                                        <p:cTn id="370" dur="3000" fill="hold"/>
                                        <p:tgtEl>
                                          <p:spTgt spid="57"/>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7"/>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7"/>
                                        </p:tgtEl>
                                        <p:attrNameLst>
                                          <p:attrName>ppt_x</p:attrName>
                                        </p:attrNameLst>
                                      </p:cBhvr>
                                      <p:tavLst>
                                        <p:tav tm="0">
                                          <p:val>
                                            <p:strVal val="ppt_x"/>
                                          </p:val>
                                        </p:tav>
                                        <p:tav tm="100000">
                                          <p:val>
                                            <p:strVal val="0-ppt_w/2"/>
                                          </p:val>
                                        </p:tav>
                                      </p:tavLst>
                                    </p:anim>
                                    <p:anim calcmode="lin" valueType="num">
                                      <p:cBhvr additive="base">
                                        <p:cTn id="375" dur="4000"/>
                                        <p:tgtEl>
                                          <p:spTgt spid="57"/>
                                        </p:tgtEl>
                                        <p:attrNameLst>
                                          <p:attrName>ppt_y</p:attrName>
                                        </p:attrNameLst>
                                      </p:cBhvr>
                                      <p:tavLst>
                                        <p:tav tm="0">
                                          <p:val>
                                            <p:strVal val="ppt_y"/>
                                          </p:val>
                                        </p:tav>
                                        <p:tav tm="100000">
                                          <p:val>
                                            <p:strVal val="1+ppt_h/2"/>
                                          </p:val>
                                        </p:tav>
                                      </p:tavLst>
                                    </p:anim>
                                    <p:set>
                                      <p:cBhvr>
                                        <p:cTn id="376" dur="1" fill="hold">
                                          <p:stCondLst>
                                            <p:cond delay="3999"/>
                                          </p:stCondLst>
                                        </p:cTn>
                                        <p:tgtEl>
                                          <p:spTgt spid="57"/>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8"/>
                                        </p:tgtEl>
                                        <p:attrNameLst>
                                          <p:attrName>style.visibility</p:attrName>
                                        </p:attrNameLst>
                                      </p:cBhvr>
                                      <p:to>
                                        <p:strVal val="visible"/>
                                      </p:to>
                                    </p:set>
                                    <p:anim calcmode="lin" valueType="num">
                                      <p:cBhvr>
                                        <p:cTn id="379" dur="3000" fill="hold"/>
                                        <p:tgtEl>
                                          <p:spTgt spid="58"/>
                                        </p:tgtEl>
                                        <p:attrNameLst>
                                          <p:attrName>ppt_x</p:attrName>
                                        </p:attrNameLst>
                                      </p:cBhvr>
                                      <p:tavLst>
                                        <p:tav tm="0">
                                          <p:val>
                                            <p:strVal val="#ppt_x"/>
                                          </p:val>
                                        </p:tav>
                                        <p:tav tm="100000">
                                          <p:val>
                                            <p:strVal val="#ppt_x"/>
                                          </p:val>
                                        </p:tav>
                                      </p:tavLst>
                                    </p:anim>
                                    <p:anim calcmode="lin" valueType="num">
                                      <p:cBhvr>
                                        <p:cTn id="380" dur="3000" fill="hold"/>
                                        <p:tgtEl>
                                          <p:spTgt spid="58"/>
                                        </p:tgtEl>
                                        <p:attrNameLst>
                                          <p:attrName>ppt_y</p:attrName>
                                        </p:attrNameLst>
                                      </p:cBhvr>
                                      <p:tavLst>
                                        <p:tav tm="0">
                                          <p:val>
                                            <p:strVal val="#ppt_y+#ppt_h/2"/>
                                          </p:val>
                                        </p:tav>
                                        <p:tav tm="100000">
                                          <p:val>
                                            <p:strVal val="#ppt_y"/>
                                          </p:val>
                                        </p:tav>
                                      </p:tavLst>
                                    </p:anim>
                                    <p:anim calcmode="lin" valueType="num">
                                      <p:cBhvr>
                                        <p:cTn id="381" dur="3000" fill="hold"/>
                                        <p:tgtEl>
                                          <p:spTgt spid="58"/>
                                        </p:tgtEl>
                                        <p:attrNameLst>
                                          <p:attrName>ppt_w</p:attrName>
                                        </p:attrNameLst>
                                      </p:cBhvr>
                                      <p:tavLst>
                                        <p:tav tm="0">
                                          <p:val>
                                            <p:strVal val="#ppt_w"/>
                                          </p:val>
                                        </p:tav>
                                        <p:tav tm="100000">
                                          <p:val>
                                            <p:strVal val="#ppt_w"/>
                                          </p:val>
                                        </p:tav>
                                      </p:tavLst>
                                    </p:anim>
                                    <p:anim calcmode="lin" valueType="num">
                                      <p:cBhvr>
                                        <p:cTn id="382" dur="3000" fill="hold"/>
                                        <p:tgtEl>
                                          <p:spTgt spid="58"/>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8"/>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8"/>
                                        </p:tgtEl>
                                        <p:attrNameLst>
                                          <p:attrName>ppt_x</p:attrName>
                                        </p:attrNameLst>
                                      </p:cBhvr>
                                      <p:tavLst>
                                        <p:tav tm="0">
                                          <p:val>
                                            <p:strVal val="ppt_x"/>
                                          </p:val>
                                        </p:tav>
                                        <p:tav tm="100000">
                                          <p:val>
                                            <p:strVal val="0-ppt_w/2"/>
                                          </p:val>
                                        </p:tav>
                                      </p:tavLst>
                                    </p:anim>
                                    <p:anim calcmode="lin" valueType="num">
                                      <p:cBhvr additive="base">
                                        <p:cTn id="387" dur="4000"/>
                                        <p:tgtEl>
                                          <p:spTgt spid="58"/>
                                        </p:tgtEl>
                                        <p:attrNameLst>
                                          <p:attrName>ppt_y</p:attrName>
                                        </p:attrNameLst>
                                      </p:cBhvr>
                                      <p:tavLst>
                                        <p:tav tm="0">
                                          <p:val>
                                            <p:strVal val="ppt_y"/>
                                          </p:val>
                                        </p:tav>
                                        <p:tav tm="100000">
                                          <p:val>
                                            <p:strVal val="1+ppt_h/2"/>
                                          </p:val>
                                        </p:tav>
                                      </p:tavLst>
                                    </p:anim>
                                    <p:set>
                                      <p:cBhvr>
                                        <p:cTn id="388" dur="1" fill="hold">
                                          <p:stCondLst>
                                            <p:cond delay="3999"/>
                                          </p:stCondLst>
                                        </p:cTn>
                                        <p:tgtEl>
                                          <p:spTgt spid="58"/>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9"/>
                                        </p:tgtEl>
                                        <p:attrNameLst>
                                          <p:attrName>style.visibility</p:attrName>
                                        </p:attrNameLst>
                                      </p:cBhvr>
                                      <p:to>
                                        <p:strVal val="visible"/>
                                      </p:to>
                                    </p:set>
                                    <p:anim calcmode="lin" valueType="num">
                                      <p:cBhvr>
                                        <p:cTn id="391" dur="3000" fill="hold"/>
                                        <p:tgtEl>
                                          <p:spTgt spid="59"/>
                                        </p:tgtEl>
                                        <p:attrNameLst>
                                          <p:attrName>ppt_x</p:attrName>
                                        </p:attrNameLst>
                                      </p:cBhvr>
                                      <p:tavLst>
                                        <p:tav tm="0">
                                          <p:val>
                                            <p:strVal val="#ppt_x"/>
                                          </p:val>
                                        </p:tav>
                                        <p:tav tm="100000">
                                          <p:val>
                                            <p:strVal val="#ppt_x"/>
                                          </p:val>
                                        </p:tav>
                                      </p:tavLst>
                                    </p:anim>
                                    <p:anim calcmode="lin" valueType="num">
                                      <p:cBhvr>
                                        <p:cTn id="392" dur="3000" fill="hold"/>
                                        <p:tgtEl>
                                          <p:spTgt spid="59"/>
                                        </p:tgtEl>
                                        <p:attrNameLst>
                                          <p:attrName>ppt_y</p:attrName>
                                        </p:attrNameLst>
                                      </p:cBhvr>
                                      <p:tavLst>
                                        <p:tav tm="0">
                                          <p:val>
                                            <p:strVal val="#ppt_y+#ppt_h/2"/>
                                          </p:val>
                                        </p:tav>
                                        <p:tav tm="100000">
                                          <p:val>
                                            <p:strVal val="#ppt_y"/>
                                          </p:val>
                                        </p:tav>
                                      </p:tavLst>
                                    </p:anim>
                                    <p:anim calcmode="lin" valueType="num">
                                      <p:cBhvr>
                                        <p:cTn id="393" dur="3000" fill="hold"/>
                                        <p:tgtEl>
                                          <p:spTgt spid="59"/>
                                        </p:tgtEl>
                                        <p:attrNameLst>
                                          <p:attrName>ppt_w</p:attrName>
                                        </p:attrNameLst>
                                      </p:cBhvr>
                                      <p:tavLst>
                                        <p:tav tm="0">
                                          <p:val>
                                            <p:strVal val="#ppt_w"/>
                                          </p:val>
                                        </p:tav>
                                        <p:tav tm="100000">
                                          <p:val>
                                            <p:strVal val="#ppt_w"/>
                                          </p:val>
                                        </p:tav>
                                      </p:tavLst>
                                    </p:anim>
                                    <p:anim calcmode="lin" valueType="num">
                                      <p:cBhvr>
                                        <p:cTn id="394" dur="3000" fill="hold"/>
                                        <p:tgtEl>
                                          <p:spTgt spid="59"/>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9"/>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9"/>
                                        </p:tgtEl>
                                        <p:attrNameLst>
                                          <p:attrName>ppt_x</p:attrName>
                                        </p:attrNameLst>
                                      </p:cBhvr>
                                      <p:tavLst>
                                        <p:tav tm="0">
                                          <p:val>
                                            <p:strVal val="ppt_x"/>
                                          </p:val>
                                        </p:tav>
                                        <p:tav tm="100000">
                                          <p:val>
                                            <p:strVal val="0-ppt_w/2"/>
                                          </p:val>
                                        </p:tav>
                                      </p:tavLst>
                                    </p:anim>
                                    <p:anim calcmode="lin" valueType="num">
                                      <p:cBhvr additive="base">
                                        <p:cTn id="399" dur="4000"/>
                                        <p:tgtEl>
                                          <p:spTgt spid="59"/>
                                        </p:tgtEl>
                                        <p:attrNameLst>
                                          <p:attrName>ppt_y</p:attrName>
                                        </p:attrNameLst>
                                      </p:cBhvr>
                                      <p:tavLst>
                                        <p:tav tm="0">
                                          <p:val>
                                            <p:strVal val="ppt_y"/>
                                          </p:val>
                                        </p:tav>
                                        <p:tav tm="100000">
                                          <p:val>
                                            <p:strVal val="1+ppt_h/2"/>
                                          </p:val>
                                        </p:tav>
                                      </p:tavLst>
                                    </p:anim>
                                    <p:set>
                                      <p:cBhvr>
                                        <p:cTn id="400" dur="1" fill="hold">
                                          <p:stCondLst>
                                            <p:cond delay="3999"/>
                                          </p:stCondLst>
                                        </p:cTn>
                                        <p:tgtEl>
                                          <p:spTgt spid="59"/>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60"/>
                                        </p:tgtEl>
                                        <p:attrNameLst>
                                          <p:attrName>style.visibility</p:attrName>
                                        </p:attrNameLst>
                                      </p:cBhvr>
                                      <p:to>
                                        <p:strVal val="visible"/>
                                      </p:to>
                                    </p:set>
                                    <p:anim calcmode="lin" valueType="num">
                                      <p:cBhvr>
                                        <p:cTn id="403" dur="3000" fill="hold"/>
                                        <p:tgtEl>
                                          <p:spTgt spid="60"/>
                                        </p:tgtEl>
                                        <p:attrNameLst>
                                          <p:attrName>ppt_x</p:attrName>
                                        </p:attrNameLst>
                                      </p:cBhvr>
                                      <p:tavLst>
                                        <p:tav tm="0">
                                          <p:val>
                                            <p:strVal val="#ppt_x"/>
                                          </p:val>
                                        </p:tav>
                                        <p:tav tm="100000">
                                          <p:val>
                                            <p:strVal val="#ppt_x"/>
                                          </p:val>
                                        </p:tav>
                                      </p:tavLst>
                                    </p:anim>
                                    <p:anim calcmode="lin" valueType="num">
                                      <p:cBhvr>
                                        <p:cTn id="404" dur="3000" fill="hold"/>
                                        <p:tgtEl>
                                          <p:spTgt spid="60"/>
                                        </p:tgtEl>
                                        <p:attrNameLst>
                                          <p:attrName>ppt_y</p:attrName>
                                        </p:attrNameLst>
                                      </p:cBhvr>
                                      <p:tavLst>
                                        <p:tav tm="0">
                                          <p:val>
                                            <p:strVal val="#ppt_y+#ppt_h/2"/>
                                          </p:val>
                                        </p:tav>
                                        <p:tav tm="100000">
                                          <p:val>
                                            <p:strVal val="#ppt_y"/>
                                          </p:val>
                                        </p:tav>
                                      </p:tavLst>
                                    </p:anim>
                                    <p:anim calcmode="lin" valueType="num">
                                      <p:cBhvr>
                                        <p:cTn id="405" dur="3000" fill="hold"/>
                                        <p:tgtEl>
                                          <p:spTgt spid="60"/>
                                        </p:tgtEl>
                                        <p:attrNameLst>
                                          <p:attrName>ppt_w</p:attrName>
                                        </p:attrNameLst>
                                      </p:cBhvr>
                                      <p:tavLst>
                                        <p:tav tm="0">
                                          <p:val>
                                            <p:strVal val="#ppt_w"/>
                                          </p:val>
                                        </p:tav>
                                        <p:tav tm="100000">
                                          <p:val>
                                            <p:strVal val="#ppt_w"/>
                                          </p:val>
                                        </p:tav>
                                      </p:tavLst>
                                    </p:anim>
                                    <p:anim calcmode="lin" valueType="num">
                                      <p:cBhvr>
                                        <p:cTn id="406" dur="3000" fill="hold"/>
                                        <p:tgtEl>
                                          <p:spTgt spid="60"/>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60"/>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60"/>
                                        </p:tgtEl>
                                        <p:attrNameLst>
                                          <p:attrName>ppt_x</p:attrName>
                                        </p:attrNameLst>
                                      </p:cBhvr>
                                      <p:tavLst>
                                        <p:tav tm="0">
                                          <p:val>
                                            <p:strVal val="ppt_x"/>
                                          </p:val>
                                        </p:tav>
                                        <p:tav tm="100000">
                                          <p:val>
                                            <p:strVal val="0-ppt_w/2"/>
                                          </p:val>
                                        </p:tav>
                                      </p:tavLst>
                                    </p:anim>
                                    <p:anim calcmode="lin" valueType="num">
                                      <p:cBhvr additive="base">
                                        <p:cTn id="411" dur="4000"/>
                                        <p:tgtEl>
                                          <p:spTgt spid="60"/>
                                        </p:tgtEl>
                                        <p:attrNameLst>
                                          <p:attrName>ppt_y</p:attrName>
                                        </p:attrNameLst>
                                      </p:cBhvr>
                                      <p:tavLst>
                                        <p:tav tm="0">
                                          <p:val>
                                            <p:strVal val="ppt_y"/>
                                          </p:val>
                                        </p:tav>
                                        <p:tav tm="100000">
                                          <p:val>
                                            <p:strVal val="1+ppt_h/2"/>
                                          </p:val>
                                        </p:tav>
                                      </p:tavLst>
                                    </p:anim>
                                    <p:set>
                                      <p:cBhvr>
                                        <p:cTn id="412" dur="1" fill="hold">
                                          <p:stCondLst>
                                            <p:cond delay="3999"/>
                                          </p:stCondLst>
                                        </p:cTn>
                                        <p:tgtEl>
                                          <p:spTgt spid="60"/>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61"/>
                                        </p:tgtEl>
                                        <p:attrNameLst>
                                          <p:attrName>style.visibility</p:attrName>
                                        </p:attrNameLst>
                                      </p:cBhvr>
                                      <p:to>
                                        <p:strVal val="visible"/>
                                      </p:to>
                                    </p:set>
                                    <p:anim calcmode="lin" valueType="num">
                                      <p:cBhvr>
                                        <p:cTn id="415" dur="3000" fill="hold"/>
                                        <p:tgtEl>
                                          <p:spTgt spid="61"/>
                                        </p:tgtEl>
                                        <p:attrNameLst>
                                          <p:attrName>ppt_x</p:attrName>
                                        </p:attrNameLst>
                                      </p:cBhvr>
                                      <p:tavLst>
                                        <p:tav tm="0">
                                          <p:val>
                                            <p:strVal val="#ppt_x"/>
                                          </p:val>
                                        </p:tav>
                                        <p:tav tm="100000">
                                          <p:val>
                                            <p:strVal val="#ppt_x"/>
                                          </p:val>
                                        </p:tav>
                                      </p:tavLst>
                                    </p:anim>
                                    <p:anim calcmode="lin" valueType="num">
                                      <p:cBhvr>
                                        <p:cTn id="416" dur="3000" fill="hold"/>
                                        <p:tgtEl>
                                          <p:spTgt spid="61"/>
                                        </p:tgtEl>
                                        <p:attrNameLst>
                                          <p:attrName>ppt_y</p:attrName>
                                        </p:attrNameLst>
                                      </p:cBhvr>
                                      <p:tavLst>
                                        <p:tav tm="0">
                                          <p:val>
                                            <p:strVal val="#ppt_y+#ppt_h/2"/>
                                          </p:val>
                                        </p:tav>
                                        <p:tav tm="100000">
                                          <p:val>
                                            <p:strVal val="#ppt_y"/>
                                          </p:val>
                                        </p:tav>
                                      </p:tavLst>
                                    </p:anim>
                                    <p:anim calcmode="lin" valueType="num">
                                      <p:cBhvr>
                                        <p:cTn id="417" dur="3000" fill="hold"/>
                                        <p:tgtEl>
                                          <p:spTgt spid="61"/>
                                        </p:tgtEl>
                                        <p:attrNameLst>
                                          <p:attrName>ppt_w</p:attrName>
                                        </p:attrNameLst>
                                      </p:cBhvr>
                                      <p:tavLst>
                                        <p:tav tm="0">
                                          <p:val>
                                            <p:strVal val="#ppt_w"/>
                                          </p:val>
                                        </p:tav>
                                        <p:tav tm="100000">
                                          <p:val>
                                            <p:strVal val="#ppt_w"/>
                                          </p:val>
                                        </p:tav>
                                      </p:tavLst>
                                    </p:anim>
                                    <p:anim calcmode="lin" valueType="num">
                                      <p:cBhvr>
                                        <p:cTn id="418" dur="3000" fill="hold"/>
                                        <p:tgtEl>
                                          <p:spTgt spid="61"/>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61"/>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61"/>
                                        </p:tgtEl>
                                        <p:attrNameLst>
                                          <p:attrName>ppt_x</p:attrName>
                                        </p:attrNameLst>
                                      </p:cBhvr>
                                      <p:tavLst>
                                        <p:tav tm="0">
                                          <p:val>
                                            <p:strVal val="ppt_x"/>
                                          </p:val>
                                        </p:tav>
                                        <p:tav tm="100000">
                                          <p:val>
                                            <p:strVal val="0-ppt_w/2"/>
                                          </p:val>
                                        </p:tav>
                                      </p:tavLst>
                                    </p:anim>
                                    <p:anim calcmode="lin" valueType="num">
                                      <p:cBhvr additive="base">
                                        <p:cTn id="423" dur="4000"/>
                                        <p:tgtEl>
                                          <p:spTgt spid="61"/>
                                        </p:tgtEl>
                                        <p:attrNameLst>
                                          <p:attrName>ppt_y</p:attrName>
                                        </p:attrNameLst>
                                      </p:cBhvr>
                                      <p:tavLst>
                                        <p:tav tm="0">
                                          <p:val>
                                            <p:strVal val="ppt_y"/>
                                          </p:val>
                                        </p:tav>
                                        <p:tav tm="100000">
                                          <p:val>
                                            <p:strVal val="1+ppt_h/2"/>
                                          </p:val>
                                        </p:tav>
                                      </p:tavLst>
                                    </p:anim>
                                    <p:set>
                                      <p:cBhvr>
                                        <p:cTn id="424" dur="1" fill="hold">
                                          <p:stCondLst>
                                            <p:cond delay="3999"/>
                                          </p:stCondLst>
                                        </p:cTn>
                                        <p:tgtEl>
                                          <p:spTgt spid="61"/>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2"/>
                                        </p:tgtEl>
                                        <p:attrNameLst>
                                          <p:attrName>style.visibility</p:attrName>
                                        </p:attrNameLst>
                                      </p:cBhvr>
                                      <p:to>
                                        <p:strVal val="visible"/>
                                      </p:to>
                                    </p:set>
                                    <p:anim calcmode="lin" valueType="num">
                                      <p:cBhvr>
                                        <p:cTn id="427" dur="3000" fill="hold"/>
                                        <p:tgtEl>
                                          <p:spTgt spid="32"/>
                                        </p:tgtEl>
                                        <p:attrNameLst>
                                          <p:attrName>ppt_x</p:attrName>
                                        </p:attrNameLst>
                                      </p:cBhvr>
                                      <p:tavLst>
                                        <p:tav tm="0">
                                          <p:val>
                                            <p:strVal val="#ppt_x"/>
                                          </p:val>
                                        </p:tav>
                                        <p:tav tm="100000">
                                          <p:val>
                                            <p:strVal val="#ppt_x"/>
                                          </p:val>
                                        </p:tav>
                                      </p:tavLst>
                                    </p:anim>
                                    <p:anim calcmode="lin" valueType="num">
                                      <p:cBhvr>
                                        <p:cTn id="428" dur="3000" fill="hold"/>
                                        <p:tgtEl>
                                          <p:spTgt spid="32"/>
                                        </p:tgtEl>
                                        <p:attrNameLst>
                                          <p:attrName>ppt_y</p:attrName>
                                        </p:attrNameLst>
                                      </p:cBhvr>
                                      <p:tavLst>
                                        <p:tav tm="0">
                                          <p:val>
                                            <p:strVal val="#ppt_y+#ppt_h/2"/>
                                          </p:val>
                                        </p:tav>
                                        <p:tav tm="100000">
                                          <p:val>
                                            <p:strVal val="#ppt_y"/>
                                          </p:val>
                                        </p:tav>
                                      </p:tavLst>
                                    </p:anim>
                                    <p:anim calcmode="lin" valueType="num">
                                      <p:cBhvr>
                                        <p:cTn id="429" dur="3000" fill="hold"/>
                                        <p:tgtEl>
                                          <p:spTgt spid="32"/>
                                        </p:tgtEl>
                                        <p:attrNameLst>
                                          <p:attrName>ppt_w</p:attrName>
                                        </p:attrNameLst>
                                      </p:cBhvr>
                                      <p:tavLst>
                                        <p:tav tm="0">
                                          <p:val>
                                            <p:strVal val="#ppt_w"/>
                                          </p:val>
                                        </p:tav>
                                        <p:tav tm="100000">
                                          <p:val>
                                            <p:strVal val="#ppt_w"/>
                                          </p:val>
                                        </p:tav>
                                      </p:tavLst>
                                    </p:anim>
                                    <p:anim calcmode="lin" valueType="num">
                                      <p:cBhvr>
                                        <p:cTn id="430" dur="3000" fill="hold"/>
                                        <p:tgtEl>
                                          <p:spTgt spid="32"/>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2"/>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2"/>
                                        </p:tgtEl>
                                        <p:attrNameLst>
                                          <p:attrName>ppt_x</p:attrName>
                                        </p:attrNameLst>
                                      </p:cBhvr>
                                      <p:tavLst>
                                        <p:tav tm="0">
                                          <p:val>
                                            <p:strVal val="ppt_x"/>
                                          </p:val>
                                        </p:tav>
                                        <p:tav tm="100000">
                                          <p:val>
                                            <p:strVal val="1+ppt_w/2"/>
                                          </p:val>
                                        </p:tav>
                                      </p:tavLst>
                                    </p:anim>
                                    <p:anim calcmode="lin" valueType="num">
                                      <p:cBhvr additive="base">
                                        <p:cTn id="435" dur="4000"/>
                                        <p:tgtEl>
                                          <p:spTgt spid="32"/>
                                        </p:tgtEl>
                                        <p:attrNameLst>
                                          <p:attrName>ppt_y</p:attrName>
                                        </p:attrNameLst>
                                      </p:cBhvr>
                                      <p:tavLst>
                                        <p:tav tm="0">
                                          <p:val>
                                            <p:strVal val="ppt_y"/>
                                          </p:val>
                                        </p:tav>
                                        <p:tav tm="100000">
                                          <p:val>
                                            <p:strVal val="1+ppt_h/2"/>
                                          </p:val>
                                        </p:tav>
                                      </p:tavLst>
                                    </p:anim>
                                    <p:set>
                                      <p:cBhvr>
                                        <p:cTn id="436" dur="1" fill="hold">
                                          <p:stCondLst>
                                            <p:cond delay="3999"/>
                                          </p:stCondLst>
                                        </p:cTn>
                                        <p:tgtEl>
                                          <p:spTgt spid="32"/>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31"/>
                                        </p:tgtEl>
                                        <p:attrNameLst>
                                          <p:attrName>style.visibility</p:attrName>
                                        </p:attrNameLst>
                                      </p:cBhvr>
                                      <p:to>
                                        <p:strVal val="visible"/>
                                      </p:to>
                                    </p:set>
                                    <p:anim calcmode="lin" valueType="num">
                                      <p:cBhvr>
                                        <p:cTn id="439" dur="3000" fill="hold"/>
                                        <p:tgtEl>
                                          <p:spTgt spid="31"/>
                                        </p:tgtEl>
                                        <p:attrNameLst>
                                          <p:attrName>ppt_x</p:attrName>
                                        </p:attrNameLst>
                                      </p:cBhvr>
                                      <p:tavLst>
                                        <p:tav tm="0">
                                          <p:val>
                                            <p:strVal val="#ppt_x"/>
                                          </p:val>
                                        </p:tav>
                                        <p:tav tm="100000">
                                          <p:val>
                                            <p:strVal val="#ppt_x"/>
                                          </p:val>
                                        </p:tav>
                                      </p:tavLst>
                                    </p:anim>
                                    <p:anim calcmode="lin" valueType="num">
                                      <p:cBhvr>
                                        <p:cTn id="440" dur="3000" fill="hold"/>
                                        <p:tgtEl>
                                          <p:spTgt spid="31"/>
                                        </p:tgtEl>
                                        <p:attrNameLst>
                                          <p:attrName>ppt_y</p:attrName>
                                        </p:attrNameLst>
                                      </p:cBhvr>
                                      <p:tavLst>
                                        <p:tav tm="0">
                                          <p:val>
                                            <p:strVal val="#ppt_y+#ppt_h/2"/>
                                          </p:val>
                                        </p:tav>
                                        <p:tav tm="100000">
                                          <p:val>
                                            <p:strVal val="#ppt_y"/>
                                          </p:val>
                                        </p:tav>
                                      </p:tavLst>
                                    </p:anim>
                                    <p:anim calcmode="lin" valueType="num">
                                      <p:cBhvr>
                                        <p:cTn id="441" dur="3000" fill="hold"/>
                                        <p:tgtEl>
                                          <p:spTgt spid="31"/>
                                        </p:tgtEl>
                                        <p:attrNameLst>
                                          <p:attrName>ppt_w</p:attrName>
                                        </p:attrNameLst>
                                      </p:cBhvr>
                                      <p:tavLst>
                                        <p:tav tm="0">
                                          <p:val>
                                            <p:strVal val="#ppt_w"/>
                                          </p:val>
                                        </p:tav>
                                        <p:tav tm="100000">
                                          <p:val>
                                            <p:strVal val="#ppt_w"/>
                                          </p:val>
                                        </p:tav>
                                      </p:tavLst>
                                    </p:anim>
                                    <p:anim calcmode="lin" valueType="num">
                                      <p:cBhvr>
                                        <p:cTn id="442" dur="3000" fill="hold"/>
                                        <p:tgtEl>
                                          <p:spTgt spid="31"/>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31"/>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31"/>
                                        </p:tgtEl>
                                        <p:attrNameLst>
                                          <p:attrName>ppt_x</p:attrName>
                                        </p:attrNameLst>
                                      </p:cBhvr>
                                      <p:tavLst>
                                        <p:tav tm="0">
                                          <p:val>
                                            <p:strVal val="ppt_x"/>
                                          </p:val>
                                        </p:tav>
                                        <p:tav tm="100000">
                                          <p:val>
                                            <p:strVal val="1+ppt_w/2"/>
                                          </p:val>
                                        </p:tav>
                                      </p:tavLst>
                                    </p:anim>
                                    <p:anim calcmode="lin" valueType="num">
                                      <p:cBhvr additive="base">
                                        <p:cTn id="447" dur="4000"/>
                                        <p:tgtEl>
                                          <p:spTgt spid="31"/>
                                        </p:tgtEl>
                                        <p:attrNameLst>
                                          <p:attrName>ppt_y</p:attrName>
                                        </p:attrNameLst>
                                      </p:cBhvr>
                                      <p:tavLst>
                                        <p:tav tm="0">
                                          <p:val>
                                            <p:strVal val="ppt_y"/>
                                          </p:val>
                                        </p:tav>
                                        <p:tav tm="100000">
                                          <p:val>
                                            <p:strVal val="1+ppt_h/2"/>
                                          </p:val>
                                        </p:tav>
                                      </p:tavLst>
                                    </p:anim>
                                    <p:set>
                                      <p:cBhvr>
                                        <p:cTn id="448" dur="1" fill="hold">
                                          <p:stCondLst>
                                            <p:cond delay="3999"/>
                                          </p:stCondLst>
                                        </p:cTn>
                                        <p:tgtEl>
                                          <p:spTgt spid="31"/>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30"/>
                                        </p:tgtEl>
                                        <p:attrNameLst>
                                          <p:attrName>style.visibility</p:attrName>
                                        </p:attrNameLst>
                                      </p:cBhvr>
                                      <p:to>
                                        <p:strVal val="visible"/>
                                      </p:to>
                                    </p:set>
                                    <p:anim calcmode="lin" valueType="num">
                                      <p:cBhvr>
                                        <p:cTn id="451" dur="3000" fill="hold"/>
                                        <p:tgtEl>
                                          <p:spTgt spid="30"/>
                                        </p:tgtEl>
                                        <p:attrNameLst>
                                          <p:attrName>ppt_x</p:attrName>
                                        </p:attrNameLst>
                                      </p:cBhvr>
                                      <p:tavLst>
                                        <p:tav tm="0">
                                          <p:val>
                                            <p:strVal val="#ppt_x"/>
                                          </p:val>
                                        </p:tav>
                                        <p:tav tm="100000">
                                          <p:val>
                                            <p:strVal val="#ppt_x"/>
                                          </p:val>
                                        </p:tav>
                                      </p:tavLst>
                                    </p:anim>
                                    <p:anim calcmode="lin" valueType="num">
                                      <p:cBhvr>
                                        <p:cTn id="452" dur="3000" fill="hold"/>
                                        <p:tgtEl>
                                          <p:spTgt spid="30"/>
                                        </p:tgtEl>
                                        <p:attrNameLst>
                                          <p:attrName>ppt_y</p:attrName>
                                        </p:attrNameLst>
                                      </p:cBhvr>
                                      <p:tavLst>
                                        <p:tav tm="0">
                                          <p:val>
                                            <p:strVal val="#ppt_y+#ppt_h/2"/>
                                          </p:val>
                                        </p:tav>
                                        <p:tav tm="100000">
                                          <p:val>
                                            <p:strVal val="#ppt_y"/>
                                          </p:val>
                                        </p:tav>
                                      </p:tavLst>
                                    </p:anim>
                                    <p:anim calcmode="lin" valueType="num">
                                      <p:cBhvr>
                                        <p:cTn id="453" dur="3000" fill="hold"/>
                                        <p:tgtEl>
                                          <p:spTgt spid="30"/>
                                        </p:tgtEl>
                                        <p:attrNameLst>
                                          <p:attrName>ppt_w</p:attrName>
                                        </p:attrNameLst>
                                      </p:cBhvr>
                                      <p:tavLst>
                                        <p:tav tm="0">
                                          <p:val>
                                            <p:strVal val="#ppt_w"/>
                                          </p:val>
                                        </p:tav>
                                        <p:tav tm="100000">
                                          <p:val>
                                            <p:strVal val="#ppt_w"/>
                                          </p:val>
                                        </p:tav>
                                      </p:tavLst>
                                    </p:anim>
                                    <p:anim calcmode="lin" valueType="num">
                                      <p:cBhvr>
                                        <p:cTn id="454" dur="3000" fill="hold"/>
                                        <p:tgtEl>
                                          <p:spTgt spid="30"/>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30"/>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30"/>
                                        </p:tgtEl>
                                        <p:attrNameLst>
                                          <p:attrName>ppt_x</p:attrName>
                                        </p:attrNameLst>
                                      </p:cBhvr>
                                      <p:tavLst>
                                        <p:tav tm="0">
                                          <p:val>
                                            <p:strVal val="ppt_x"/>
                                          </p:val>
                                        </p:tav>
                                        <p:tav tm="100000">
                                          <p:val>
                                            <p:strVal val="1+ppt_w/2"/>
                                          </p:val>
                                        </p:tav>
                                      </p:tavLst>
                                    </p:anim>
                                    <p:anim calcmode="lin" valueType="num">
                                      <p:cBhvr additive="base">
                                        <p:cTn id="459" dur="4000"/>
                                        <p:tgtEl>
                                          <p:spTgt spid="30"/>
                                        </p:tgtEl>
                                        <p:attrNameLst>
                                          <p:attrName>ppt_y</p:attrName>
                                        </p:attrNameLst>
                                      </p:cBhvr>
                                      <p:tavLst>
                                        <p:tav tm="0">
                                          <p:val>
                                            <p:strVal val="ppt_y"/>
                                          </p:val>
                                        </p:tav>
                                        <p:tav tm="100000">
                                          <p:val>
                                            <p:strVal val="1+ppt_h/2"/>
                                          </p:val>
                                        </p:tav>
                                      </p:tavLst>
                                    </p:anim>
                                    <p:set>
                                      <p:cBhvr>
                                        <p:cTn id="460" dur="1" fill="hold">
                                          <p:stCondLst>
                                            <p:cond delay="3999"/>
                                          </p:stCondLst>
                                        </p:cTn>
                                        <p:tgtEl>
                                          <p:spTgt spid="30"/>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9"/>
                                        </p:tgtEl>
                                        <p:attrNameLst>
                                          <p:attrName>style.visibility</p:attrName>
                                        </p:attrNameLst>
                                      </p:cBhvr>
                                      <p:to>
                                        <p:strVal val="visible"/>
                                      </p:to>
                                    </p:set>
                                    <p:anim calcmode="lin" valueType="num">
                                      <p:cBhvr>
                                        <p:cTn id="463" dur="3000" fill="hold"/>
                                        <p:tgtEl>
                                          <p:spTgt spid="29"/>
                                        </p:tgtEl>
                                        <p:attrNameLst>
                                          <p:attrName>ppt_x</p:attrName>
                                        </p:attrNameLst>
                                      </p:cBhvr>
                                      <p:tavLst>
                                        <p:tav tm="0">
                                          <p:val>
                                            <p:strVal val="#ppt_x"/>
                                          </p:val>
                                        </p:tav>
                                        <p:tav tm="100000">
                                          <p:val>
                                            <p:strVal val="#ppt_x"/>
                                          </p:val>
                                        </p:tav>
                                      </p:tavLst>
                                    </p:anim>
                                    <p:anim calcmode="lin" valueType="num">
                                      <p:cBhvr>
                                        <p:cTn id="464" dur="3000" fill="hold"/>
                                        <p:tgtEl>
                                          <p:spTgt spid="29"/>
                                        </p:tgtEl>
                                        <p:attrNameLst>
                                          <p:attrName>ppt_y</p:attrName>
                                        </p:attrNameLst>
                                      </p:cBhvr>
                                      <p:tavLst>
                                        <p:tav tm="0">
                                          <p:val>
                                            <p:strVal val="#ppt_y+#ppt_h/2"/>
                                          </p:val>
                                        </p:tav>
                                        <p:tav tm="100000">
                                          <p:val>
                                            <p:strVal val="#ppt_y"/>
                                          </p:val>
                                        </p:tav>
                                      </p:tavLst>
                                    </p:anim>
                                    <p:anim calcmode="lin" valueType="num">
                                      <p:cBhvr>
                                        <p:cTn id="465" dur="3000" fill="hold"/>
                                        <p:tgtEl>
                                          <p:spTgt spid="29"/>
                                        </p:tgtEl>
                                        <p:attrNameLst>
                                          <p:attrName>ppt_w</p:attrName>
                                        </p:attrNameLst>
                                      </p:cBhvr>
                                      <p:tavLst>
                                        <p:tav tm="0">
                                          <p:val>
                                            <p:strVal val="#ppt_w"/>
                                          </p:val>
                                        </p:tav>
                                        <p:tav tm="100000">
                                          <p:val>
                                            <p:strVal val="#ppt_w"/>
                                          </p:val>
                                        </p:tav>
                                      </p:tavLst>
                                    </p:anim>
                                    <p:anim calcmode="lin" valueType="num">
                                      <p:cBhvr>
                                        <p:cTn id="466" dur="3000" fill="hold"/>
                                        <p:tgtEl>
                                          <p:spTgt spid="29"/>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9"/>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9"/>
                                        </p:tgtEl>
                                        <p:attrNameLst>
                                          <p:attrName>ppt_x</p:attrName>
                                        </p:attrNameLst>
                                      </p:cBhvr>
                                      <p:tavLst>
                                        <p:tav tm="0">
                                          <p:val>
                                            <p:strVal val="ppt_x"/>
                                          </p:val>
                                        </p:tav>
                                        <p:tav tm="100000">
                                          <p:val>
                                            <p:strVal val="1+ppt_w/2"/>
                                          </p:val>
                                        </p:tav>
                                      </p:tavLst>
                                    </p:anim>
                                    <p:anim calcmode="lin" valueType="num">
                                      <p:cBhvr additive="base">
                                        <p:cTn id="471" dur="4000"/>
                                        <p:tgtEl>
                                          <p:spTgt spid="29"/>
                                        </p:tgtEl>
                                        <p:attrNameLst>
                                          <p:attrName>ppt_y</p:attrName>
                                        </p:attrNameLst>
                                      </p:cBhvr>
                                      <p:tavLst>
                                        <p:tav tm="0">
                                          <p:val>
                                            <p:strVal val="ppt_y"/>
                                          </p:val>
                                        </p:tav>
                                        <p:tav tm="100000">
                                          <p:val>
                                            <p:strVal val="1+ppt_h/2"/>
                                          </p:val>
                                        </p:tav>
                                      </p:tavLst>
                                    </p:anim>
                                    <p:set>
                                      <p:cBhvr>
                                        <p:cTn id="472" dur="1" fill="hold">
                                          <p:stCondLst>
                                            <p:cond delay="3999"/>
                                          </p:stCondLst>
                                        </p:cTn>
                                        <p:tgtEl>
                                          <p:spTgt spid="29"/>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8"/>
                                        </p:tgtEl>
                                        <p:attrNameLst>
                                          <p:attrName>style.visibility</p:attrName>
                                        </p:attrNameLst>
                                      </p:cBhvr>
                                      <p:to>
                                        <p:strVal val="visible"/>
                                      </p:to>
                                    </p:set>
                                    <p:anim calcmode="lin" valueType="num">
                                      <p:cBhvr>
                                        <p:cTn id="475" dur="3000" fill="hold"/>
                                        <p:tgtEl>
                                          <p:spTgt spid="28"/>
                                        </p:tgtEl>
                                        <p:attrNameLst>
                                          <p:attrName>ppt_x</p:attrName>
                                        </p:attrNameLst>
                                      </p:cBhvr>
                                      <p:tavLst>
                                        <p:tav tm="0">
                                          <p:val>
                                            <p:strVal val="#ppt_x"/>
                                          </p:val>
                                        </p:tav>
                                        <p:tav tm="100000">
                                          <p:val>
                                            <p:strVal val="#ppt_x"/>
                                          </p:val>
                                        </p:tav>
                                      </p:tavLst>
                                    </p:anim>
                                    <p:anim calcmode="lin" valueType="num">
                                      <p:cBhvr>
                                        <p:cTn id="476" dur="3000" fill="hold"/>
                                        <p:tgtEl>
                                          <p:spTgt spid="28"/>
                                        </p:tgtEl>
                                        <p:attrNameLst>
                                          <p:attrName>ppt_y</p:attrName>
                                        </p:attrNameLst>
                                      </p:cBhvr>
                                      <p:tavLst>
                                        <p:tav tm="0">
                                          <p:val>
                                            <p:strVal val="#ppt_y+#ppt_h/2"/>
                                          </p:val>
                                        </p:tav>
                                        <p:tav tm="100000">
                                          <p:val>
                                            <p:strVal val="#ppt_y"/>
                                          </p:val>
                                        </p:tav>
                                      </p:tavLst>
                                    </p:anim>
                                    <p:anim calcmode="lin" valueType="num">
                                      <p:cBhvr>
                                        <p:cTn id="477" dur="3000" fill="hold"/>
                                        <p:tgtEl>
                                          <p:spTgt spid="28"/>
                                        </p:tgtEl>
                                        <p:attrNameLst>
                                          <p:attrName>ppt_w</p:attrName>
                                        </p:attrNameLst>
                                      </p:cBhvr>
                                      <p:tavLst>
                                        <p:tav tm="0">
                                          <p:val>
                                            <p:strVal val="#ppt_w"/>
                                          </p:val>
                                        </p:tav>
                                        <p:tav tm="100000">
                                          <p:val>
                                            <p:strVal val="#ppt_w"/>
                                          </p:val>
                                        </p:tav>
                                      </p:tavLst>
                                    </p:anim>
                                    <p:anim calcmode="lin" valueType="num">
                                      <p:cBhvr>
                                        <p:cTn id="478" dur="3000" fill="hold"/>
                                        <p:tgtEl>
                                          <p:spTgt spid="28"/>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8"/>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8"/>
                                        </p:tgtEl>
                                        <p:attrNameLst>
                                          <p:attrName>ppt_x</p:attrName>
                                        </p:attrNameLst>
                                      </p:cBhvr>
                                      <p:tavLst>
                                        <p:tav tm="0">
                                          <p:val>
                                            <p:strVal val="ppt_x"/>
                                          </p:val>
                                        </p:tav>
                                        <p:tav tm="100000">
                                          <p:val>
                                            <p:strVal val="1+ppt_w/2"/>
                                          </p:val>
                                        </p:tav>
                                      </p:tavLst>
                                    </p:anim>
                                    <p:anim calcmode="lin" valueType="num">
                                      <p:cBhvr additive="base">
                                        <p:cTn id="483" dur="4000"/>
                                        <p:tgtEl>
                                          <p:spTgt spid="28"/>
                                        </p:tgtEl>
                                        <p:attrNameLst>
                                          <p:attrName>ppt_y</p:attrName>
                                        </p:attrNameLst>
                                      </p:cBhvr>
                                      <p:tavLst>
                                        <p:tav tm="0">
                                          <p:val>
                                            <p:strVal val="ppt_y"/>
                                          </p:val>
                                        </p:tav>
                                        <p:tav tm="100000">
                                          <p:val>
                                            <p:strVal val="1+ppt_h/2"/>
                                          </p:val>
                                        </p:tav>
                                      </p:tavLst>
                                    </p:anim>
                                    <p:set>
                                      <p:cBhvr>
                                        <p:cTn id="484" dur="1" fill="hold">
                                          <p:stCondLst>
                                            <p:cond delay="3999"/>
                                          </p:stCondLst>
                                        </p:cTn>
                                        <p:tgtEl>
                                          <p:spTgt spid="28"/>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6"/>
                                        </p:tgtEl>
                                        <p:attrNameLst>
                                          <p:attrName>style.visibility</p:attrName>
                                        </p:attrNameLst>
                                      </p:cBhvr>
                                      <p:to>
                                        <p:strVal val="visible"/>
                                      </p:to>
                                    </p:set>
                                    <p:anim calcmode="lin" valueType="num">
                                      <p:cBhvr>
                                        <p:cTn id="487" dur="3000" fill="hold"/>
                                        <p:tgtEl>
                                          <p:spTgt spid="26"/>
                                        </p:tgtEl>
                                        <p:attrNameLst>
                                          <p:attrName>ppt_x</p:attrName>
                                        </p:attrNameLst>
                                      </p:cBhvr>
                                      <p:tavLst>
                                        <p:tav tm="0">
                                          <p:val>
                                            <p:strVal val="#ppt_x"/>
                                          </p:val>
                                        </p:tav>
                                        <p:tav tm="100000">
                                          <p:val>
                                            <p:strVal val="#ppt_x"/>
                                          </p:val>
                                        </p:tav>
                                      </p:tavLst>
                                    </p:anim>
                                    <p:anim calcmode="lin" valueType="num">
                                      <p:cBhvr>
                                        <p:cTn id="488" dur="3000" fill="hold"/>
                                        <p:tgtEl>
                                          <p:spTgt spid="26"/>
                                        </p:tgtEl>
                                        <p:attrNameLst>
                                          <p:attrName>ppt_y</p:attrName>
                                        </p:attrNameLst>
                                      </p:cBhvr>
                                      <p:tavLst>
                                        <p:tav tm="0">
                                          <p:val>
                                            <p:strVal val="#ppt_y+#ppt_h/2"/>
                                          </p:val>
                                        </p:tav>
                                        <p:tav tm="100000">
                                          <p:val>
                                            <p:strVal val="#ppt_y"/>
                                          </p:val>
                                        </p:tav>
                                      </p:tavLst>
                                    </p:anim>
                                    <p:anim calcmode="lin" valueType="num">
                                      <p:cBhvr>
                                        <p:cTn id="489" dur="3000" fill="hold"/>
                                        <p:tgtEl>
                                          <p:spTgt spid="26"/>
                                        </p:tgtEl>
                                        <p:attrNameLst>
                                          <p:attrName>ppt_w</p:attrName>
                                        </p:attrNameLst>
                                      </p:cBhvr>
                                      <p:tavLst>
                                        <p:tav tm="0">
                                          <p:val>
                                            <p:strVal val="#ppt_w"/>
                                          </p:val>
                                        </p:tav>
                                        <p:tav tm="100000">
                                          <p:val>
                                            <p:strVal val="#ppt_w"/>
                                          </p:val>
                                        </p:tav>
                                      </p:tavLst>
                                    </p:anim>
                                    <p:anim calcmode="lin" valueType="num">
                                      <p:cBhvr>
                                        <p:cTn id="490" dur="3000" fill="hold"/>
                                        <p:tgtEl>
                                          <p:spTgt spid="26"/>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6"/>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6"/>
                                        </p:tgtEl>
                                        <p:attrNameLst>
                                          <p:attrName>ppt_x</p:attrName>
                                        </p:attrNameLst>
                                      </p:cBhvr>
                                      <p:tavLst>
                                        <p:tav tm="0">
                                          <p:val>
                                            <p:strVal val="ppt_x"/>
                                          </p:val>
                                        </p:tav>
                                        <p:tav tm="100000">
                                          <p:val>
                                            <p:strVal val="1+ppt_w/2"/>
                                          </p:val>
                                        </p:tav>
                                      </p:tavLst>
                                    </p:anim>
                                    <p:anim calcmode="lin" valueType="num">
                                      <p:cBhvr additive="base">
                                        <p:cTn id="495" dur="4000"/>
                                        <p:tgtEl>
                                          <p:spTgt spid="26"/>
                                        </p:tgtEl>
                                        <p:attrNameLst>
                                          <p:attrName>ppt_y</p:attrName>
                                        </p:attrNameLst>
                                      </p:cBhvr>
                                      <p:tavLst>
                                        <p:tav tm="0">
                                          <p:val>
                                            <p:strVal val="ppt_y"/>
                                          </p:val>
                                        </p:tav>
                                        <p:tav tm="100000">
                                          <p:val>
                                            <p:strVal val="1+ppt_h/2"/>
                                          </p:val>
                                        </p:tav>
                                      </p:tavLst>
                                    </p:anim>
                                    <p:set>
                                      <p:cBhvr>
                                        <p:cTn id="496" dur="1" fill="hold">
                                          <p:stCondLst>
                                            <p:cond delay="3999"/>
                                          </p:stCondLst>
                                        </p:cTn>
                                        <p:tgtEl>
                                          <p:spTgt spid="26"/>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4"/>
                                        </p:tgtEl>
                                        <p:attrNameLst>
                                          <p:attrName>style.visibility</p:attrName>
                                        </p:attrNameLst>
                                      </p:cBhvr>
                                      <p:to>
                                        <p:strVal val="visible"/>
                                      </p:to>
                                    </p:set>
                                    <p:anim calcmode="lin" valueType="num">
                                      <p:cBhvr>
                                        <p:cTn id="499" dur="3000" fill="hold"/>
                                        <p:tgtEl>
                                          <p:spTgt spid="24"/>
                                        </p:tgtEl>
                                        <p:attrNameLst>
                                          <p:attrName>ppt_x</p:attrName>
                                        </p:attrNameLst>
                                      </p:cBhvr>
                                      <p:tavLst>
                                        <p:tav tm="0">
                                          <p:val>
                                            <p:strVal val="#ppt_x"/>
                                          </p:val>
                                        </p:tav>
                                        <p:tav tm="100000">
                                          <p:val>
                                            <p:strVal val="#ppt_x"/>
                                          </p:val>
                                        </p:tav>
                                      </p:tavLst>
                                    </p:anim>
                                    <p:anim calcmode="lin" valueType="num">
                                      <p:cBhvr>
                                        <p:cTn id="500" dur="3000" fill="hold"/>
                                        <p:tgtEl>
                                          <p:spTgt spid="24"/>
                                        </p:tgtEl>
                                        <p:attrNameLst>
                                          <p:attrName>ppt_y</p:attrName>
                                        </p:attrNameLst>
                                      </p:cBhvr>
                                      <p:tavLst>
                                        <p:tav tm="0">
                                          <p:val>
                                            <p:strVal val="#ppt_y+#ppt_h/2"/>
                                          </p:val>
                                        </p:tav>
                                        <p:tav tm="100000">
                                          <p:val>
                                            <p:strVal val="#ppt_y"/>
                                          </p:val>
                                        </p:tav>
                                      </p:tavLst>
                                    </p:anim>
                                    <p:anim calcmode="lin" valueType="num">
                                      <p:cBhvr>
                                        <p:cTn id="501" dur="3000" fill="hold"/>
                                        <p:tgtEl>
                                          <p:spTgt spid="24"/>
                                        </p:tgtEl>
                                        <p:attrNameLst>
                                          <p:attrName>ppt_w</p:attrName>
                                        </p:attrNameLst>
                                      </p:cBhvr>
                                      <p:tavLst>
                                        <p:tav tm="0">
                                          <p:val>
                                            <p:strVal val="#ppt_w"/>
                                          </p:val>
                                        </p:tav>
                                        <p:tav tm="100000">
                                          <p:val>
                                            <p:strVal val="#ppt_w"/>
                                          </p:val>
                                        </p:tav>
                                      </p:tavLst>
                                    </p:anim>
                                    <p:anim calcmode="lin" valueType="num">
                                      <p:cBhvr>
                                        <p:cTn id="502" dur="3000" fill="hold"/>
                                        <p:tgtEl>
                                          <p:spTgt spid="24"/>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4"/>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4"/>
                                        </p:tgtEl>
                                        <p:attrNameLst>
                                          <p:attrName>ppt_x</p:attrName>
                                        </p:attrNameLst>
                                      </p:cBhvr>
                                      <p:tavLst>
                                        <p:tav tm="0">
                                          <p:val>
                                            <p:strVal val="ppt_x"/>
                                          </p:val>
                                        </p:tav>
                                        <p:tav tm="100000">
                                          <p:val>
                                            <p:strVal val="1+ppt_w/2"/>
                                          </p:val>
                                        </p:tav>
                                      </p:tavLst>
                                    </p:anim>
                                    <p:anim calcmode="lin" valueType="num">
                                      <p:cBhvr additive="base">
                                        <p:cTn id="507" dur="4000"/>
                                        <p:tgtEl>
                                          <p:spTgt spid="24"/>
                                        </p:tgtEl>
                                        <p:attrNameLst>
                                          <p:attrName>ppt_y</p:attrName>
                                        </p:attrNameLst>
                                      </p:cBhvr>
                                      <p:tavLst>
                                        <p:tav tm="0">
                                          <p:val>
                                            <p:strVal val="ppt_y"/>
                                          </p:val>
                                        </p:tav>
                                        <p:tav tm="100000">
                                          <p:val>
                                            <p:strVal val="1+ppt_h/2"/>
                                          </p:val>
                                        </p:tav>
                                      </p:tavLst>
                                    </p:anim>
                                    <p:set>
                                      <p:cBhvr>
                                        <p:cTn id="508" dur="1" fill="hold">
                                          <p:stCondLst>
                                            <p:cond delay="3999"/>
                                          </p:stCondLst>
                                        </p:cTn>
                                        <p:tgtEl>
                                          <p:spTgt spid="24"/>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3"/>
                                        </p:tgtEl>
                                        <p:attrNameLst>
                                          <p:attrName>style.visibility</p:attrName>
                                        </p:attrNameLst>
                                      </p:cBhvr>
                                      <p:to>
                                        <p:strVal val="visible"/>
                                      </p:to>
                                    </p:set>
                                    <p:anim calcmode="lin" valueType="num">
                                      <p:cBhvr>
                                        <p:cTn id="511" dur="3000" fill="hold"/>
                                        <p:tgtEl>
                                          <p:spTgt spid="23"/>
                                        </p:tgtEl>
                                        <p:attrNameLst>
                                          <p:attrName>ppt_x</p:attrName>
                                        </p:attrNameLst>
                                      </p:cBhvr>
                                      <p:tavLst>
                                        <p:tav tm="0">
                                          <p:val>
                                            <p:strVal val="#ppt_x"/>
                                          </p:val>
                                        </p:tav>
                                        <p:tav tm="100000">
                                          <p:val>
                                            <p:strVal val="#ppt_x"/>
                                          </p:val>
                                        </p:tav>
                                      </p:tavLst>
                                    </p:anim>
                                    <p:anim calcmode="lin" valueType="num">
                                      <p:cBhvr>
                                        <p:cTn id="512" dur="3000" fill="hold"/>
                                        <p:tgtEl>
                                          <p:spTgt spid="23"/>
                                        </p:tgtEl>
                                        <p:attrNameLst>
                                          <p:attrName>ppt_y</p:attrName>
                                        </p:attrNameLst>
                                      </p:cBhvr>
                                      <p:tavLst>
                                        <p:tav tm="0">
                                          <p:val>
                                            <p:strVal val="#ppt_y+#ppt_h/2"/>
                                          </p:val>
                                        </p:tav>
                                        <p:tav tm="100000">
                                          <p:val>
                                            <p:strVal val="#ppt_y"/>
                                          </p:val>
                                        </p:tav>
                                      </p:tavLst>
                                    </p:anim>
                                    <p:anim calcmode="lin" valueType="num">
                                      <p:cBhvr>
                                        <p:cTn id="513" dur="3000" fill="hold"/>
                                        <p:tgtEl>
                                          <p:spTgt spid="23"/>
                                        </p:tgtEl>
                                        <p:attrNameLst>
                                          <p:attrName>ppt_w</p:attrName>
                                        </p:attrNameLst>
                                      </p:cBhvr>
                                      <p:tavLst>
                                        <p:tav tm="0">
                                          <p:val>
                                            <p:strVal val="#ppt_w"/>
                                          </p:val>
                                        </p:tav>
                                        <p:tav tm="100000">
                                          <p:val>
                                            <p:strVal val="#ppt_w"/>
                                          </p:val>
                                        </p:tav>
                                      </p:tavLst>
                                    </p:anim>
                                    <p:anim calcmode="lin" valueType="num">
                                      <p:cBhvr>
                                        <p:cTn id="514" dur="3000" fill="hold"/>
                                        <p:tgtEl>
                                          <p:spTgt spid="23"/>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3"/>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3"/>
                                        </p:tgtEl>
                                        <p:attrNameLst>
                                          <p:attrName>ppt_x</p:attrName>
                                        </p:attrNameLst>
                                      </p:cBhvr>
                                      <p:tavLst>
                                        <p:tav tm="0">
                                          <p:val>
                                            <p:strVal val="ppt_x"/>
                                          </p:val>
                                        </p:tav>
                                        <p:tav tm="100000">
                                          <p:val>
                                            <p:strVal val="1+ppt_w/2"/>
                                          </p:val>
                                        </p:tav>
                                      </p:tavLst>
                                    </p:anim>
                                    <p:anim calcmode="lin" valueType="num">
                                      <p:cBhvr additive="base">
                                        <p:cTn id="519" dur="4000"/>
                                        <p:tgtEl>
                                          <p:spTgt spid="23"/>
                                        </p:tgtEl>
                                        <p:attrNameLst>
                                          <p:attrName>ppt_y</p:attrName>
                                        </p:attrNameLst>
                                      </p:cBhvr>
                                      <p:tavLst>
                                        <p:tav tm="0">
                                          <p:val>
                                            <p:strVal val="ppt_y"/>
                                          </p:val>
                                        </p:tav>
                                        <p:tav tm="100000">
                                          <p:val>
                                            <p:strVal val="1+ppt_h/2"/>
                                          </p:val>
                                        </p:tav>
                                      </p:tavLst>
                                    </p:anim>
                                    <p:set>
                                      <p:cBhvr>
                                        <p:cTn id="520" dur="1" fill="hold">
                                          <p:stCondLst>
                                            <p:cond delay="3999"/>
                                          </p:stCondLst>
                                        </p:cTn>
                                        <p:tgtEl>
                                          <p:spTgt spid="23"/>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2"/>
                                        </p:tgtEl>
                                        <p:attrNameLst>
                                          <p:attrName>style.visibility</p:attrName>
                                        </p:attrNameLst>
                                      </p:cBhvr>
                                      <p:to>
                                        <p:strVal val="visible"/>
                                      </p:to>
                                    </p:set>
                                    <p:anim calcmode="lin" valueType="num">
                                      <p:cBhvr>
                                        <p:cTn id="523" dur="3000" fill="hold"/>
                                        <p:tgtEl>
                                          <p:spTgt spid="22"/>
                                        </p:tgtEl>
                                        <p:attrNameLst>
                                          <p:attrName>ppt_x</p:attrName>
                                        </p:attrNameLst>
                                      </p:cBhvr>
                                      <p:tavLst>
                                        <p:tav tm="0">
                                          <p:val>
                                            <p:strVal val="#ppt_x"/>
                                          </p:val>
                                        </p:tav>
                                        <p:tav tm="100000">
                                          <p:val>
                                            <p:strVal val="#ppt_x"/>
                                          </p:val>
                                        </p:tav>
                                      </p:tavLst>
                                    </p:anim>
                                    <p:anim calcmode="lin" valueType="num">
                                      <p:cBhvr>
                                        <p:cTn id="524" dur="3000" fill="hold"/>
                                        <p:tgtEl>
                                          <p:spTgt spid="22"/>
                                        </p:tgtEl>
                                        <p:attrNameLst>
                                          <p:attrName>ppt_y</p:attrName>
                                        </p:attrNameLst>
                                      </p:cBhvr>
                                      <p:tavLst>
                                        <p:tav tm="0">
                                          <p:val>
                                            <p:strVal val="#ppt_y+#ppt_h/2"/>
                                          </p:val>
                                        </p:tav>
                                        <p:tav tm="100000">
                                          <p:val>
                                            <p:strVal val="#ppt_y"/>
                                          </p:val>
                                        </p:tav>
                                      </p:tavLst>
                                    </p:anim>
                                    <p:anim calcmode="lin" valueType="num">
                                      <p:cBhvr>
                                        <p:cTn id="525" dur="3000" fill="hold"/>
                                        <p:tgtEl>
                                          <p:spTgt spid="22"/>
                                        </p:tgtEl>
                                        <p:attrNameLst>
                                          <p:attrName>ppt_w</p:attrName>
                                        </p:attrNameLst>
                                      </p:cBhvr>
                                      <p:tavLst>
                                        <p:tav tm="0">
                                          <p:val>
                                            <p:strVal val="#ppt_w"/>
                                          </p:val>
                                        </p:tav>
                                        <p:tav tm="100000">
                                          <p:val>
                                            <p:strVal val="#ppt_w"/>
                                          </p:val>
                                        </p:tav>
                                      </p:tavLst>
                                    </p:anim>
                                    <p:anim calcmode="lin" valueType="num">
                                      <p:cBhvr>
                                        <p:cTn id="526" dur="3000" fill="hold"/>
                                        <p:tgtEl>
                                          <p:spTgt spid="22"/>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2"/>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2"/>
                                        </p:tgtEl>
                                        <p:attrNameLst>
                                          <p:attrName>ppt_x</p:attrName>
                                        </p:attrNameLst>
                                      </p:cBhvr>
                                      <p:tavLst>
                                        <p:tav tm="0">
                                          <p:val>
                                            <p:strVal val="ppt_x"/>
                                          </p:val>
                                        </p:tav>
                                        <p:tav tm="100000">
                                          <p:val>
                                            <p:strVal val="1+ppt_w/2"/>
                                          </p:val>
                                        </p:tav>
                                      </p:tavLst>
                                    </p:anim>
                                    <p:anim calcmode="lin" valueType="num">
                                      <p:cBhvr additive="base">
                                        <p:cTn id="531" dur="4000"/>
                                        <p:tgtEl>
                                          <p:spTgt spid="22"/>
                                        </p:tgtEl>
                                        <p:attrNameLst>
                                          <p:attrName>ppt_y</p:attrName>
                                        </p:attrNameLst>
                                      </p:cBhvr>
                                      <p:tavLst>
                                        <p:tav tm="0">
                                          <p:val>
                                            <p:strVal val="ppt_y"/>
                                          </p:val>
                                        </p:tav>
                                        <p:tav tm="100000">
                                          <p:val>
                                            <p:strVal val="1+ppt_h/2"/>
                                          </p:val>
                                        </p:tav>
                                      </p:tavLst>
                                    </p:anim>
                                    <p:set>
                                      <p:cBhvr>
                                        <p:cTn id="532" dur="1" fill="hold">
                                          <p:stCondLst>
                                            <p:cond delay="3999"/>
                                          </p:stCondLst>
                                        </p:cTn>
                                        <p:tgtEl>
                                          <p:spTgt spid="22"/>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21"/>
                                        </p:tgtEl>
                                        <p:attrNameLst>
                                          <p:attrName>style.visibility</p:attrName>
                                        </p:attrNameLst>
                                      </p:cBhvr>
                                      <p:to>
                                        <p:strVal val="visible"/>
                                      </p:to>
                                    </p:set>
                                    <p:anim calcmode="lin" valueType="num">
                                      <p:cBhvr>
                                        <p:cTn id="535" dur="3000" fill="hold"/>
                                        <p:tgtEl>
                                          <p:spTgt spid="21"/>
                                        </p:tgtEl>
                                        <p:attrNameLst>
                                          <p:attrName>ppt_x</p:attrName>
                                        </p:attrNameLst>
                                      </p:cBhvr>
                                      <p:tavLst>
                                        <p:tav tm="0">
                                          <p:val>
                                            <p:strVal val="#ppt_x"/>
                                          </p:val>
                                        </p:tav>
                                        <p:tav tm="100000">
                                          <p:val>
                                            <p:strVal val="#ppt_x"/>
                                          </p:val>
                                        </p:tav>
                                      </p:tavLst>
                                    </p:anim>
                                    <p:anim calcmode="lin" valueType="num">
                                      <p:cBhvr>
                                        <p:cTn id="536" dur="3000" fill="hold"/>
                                        <p:tgtEl>
                                          <p:spTgt spid="21"/>
                                        </p:tgtEl>
                                        <p:attrNameLst>
                                          <p:attrName>ppt_y</p:attrName>
                                        </p:attrNameLst>
                                      </p:cBhvr>
                                      <p:tavLst>
                                        <p:tav tm="0">
                                          <p:val>
                                            <p:strVal val="#ppt_y+#ppt_h/2"/>
                                          </p:val>
                                        </p:tav>
                                        <p:tav tm="100000">
                                          <p:val>
                                            <p:strVal val="#ppt_y"/>
                                          </p:val>
                                        </p:tav>
                                      </p:tavLst>
                                    </p:anim>
                                    <p:anim calcmode="lin" valueType="num">
                                      <p:cBhvr>
                                        <p:cTn id="537" dur="3000" fill="hold"/>
                                        <p:tgtEl>
                                          <p:spTgt spid="21"/>
                                        </p:tgtEl>
                                        <p:attrNameLst>
                                          <p:attrName>ppt_w</p:attrName>
                                        </p:attrNameLst>
                                      </p:cBhvr>
                                      <p:tavLst>
                                        <p:tav tm="0">
                                          <p:val>
                                            <p:strVal val="#ppt_w"/>
                                          </p:val>
                                        </p:tav>
                                        <p:tav tm="100000">
                                          <p:val>
                                            <p:strVal val="#ppt_w"/>
                                          </p:val>
                                        </p:tav>
                                      </p:tavLst>
                                    </p:anim>
                                    <p:anim calcmode="lin" valueType="num">
                                      <p:cBhvr>
                                        <p:cTn id="538" dur="3000" fill="hold"/>
                                        <p:tgtEl>
                                          <p:spTgt spid="21"/>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21"/>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21"/>
                                        </p:tgtEl>
                                        <p:attrNameLst>
                                          <p:attrName>ppt_x</p:attrName>
                                        </p:attrNameLst>
                                      </p:cBhvr>
                                      <p:tavLst>
                                        <p:tav tm="0">
                                          <p:val>
                                            <p:strVal val="ppt_x"/>
                                          </p:val>
                                        </p:tav>
                                        <p:tav tm="100000">
                                          <p:val>
                                            <p:strVal val="1+ppt_w/2"/>
                                          </p:val>
                                        </p:tav>
                                      </p:tavLst>
                                    </p:anim>
                                    <p:anim calcmode="lin" valueType="num">
                                      <p:cBhvr additive="base">
                                        <p:cTn id="543" dur="4000"/>
                                        <p:tgtEl>
                                          <p:spTgt spid="21"/>
                                        </p:tgtEl>
                                        <p:attrNameLst>
                                          <p:attrName>ppt_y</p:attrName>
                                        </p:attrNameLst>
                                      </p:cBhvr>
                                      <p:tavLst>
                                        <p:tav tm="0">
                                          <p:val>
                                            <p:strVal val="ppt_y"/>
                                          </p:val>
                                        </p:tav>
                                        <p:tav tm="100000">
                                          <p:val>
                                            <p:strVal val="1+ppt_h/2"/>
                                          </p:val>
                                        </p:tav>
                                      </p:tavLst>
                                    </p:anim>
                                    <p:set>
                                      <p:cBhvr>
                                        <p:cTn id="544" dur="1" fill="hold">
                                          <p:stCondLst>
                                            <p:cond delay="3999"/>
                                          </p:stCondLst>
                                        </p:cTn>
                                        <p:tgtEl>
                                          <p:spTgt spid="21"/>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20"/>
                                        </p:tgtEl>
                                        <p:attrNameLst>
                                          <p:attrName>style.visibility</p:attrName>
                                        </p:attrNameLst>
                                      </p:cBhvr>
                                      <p:to>
                                        <p:strVal val="visible"/>
                                      </p:to>
                                    </p:set>
                                    <p:anim calcmode="lin" valueType="num">
                                      <p:cBhvr>
                                        <p:cTn id="547" dur="3000" fill="hold"/>
                                        <p:tgtEl>
                                          <p:spTgt spid="20"/>
                                        </p:tgtEl>
                                        <p:attrNameLst>
                                          <p:attrName>ppt_x</p:attrName>
                                        </p:attrNameLst>
                                      </p:cBhvr>
                                      <p:tavLst>
                                        <p:tav tm="0">
                                          <p:val>
                                            <p:strVal val="#ppt_x"/>
                                          </p:val>
                                        </p:tav>
                                        <p:tav tm="100000">
                                          <p:val>
                                            <p:strVal val="#ppt_x"/>
                                          </p:val>
                                        </p:tav>
                                      </p:tavLst>
                                    </p:anim>
                                    <p:anim calcmode="lin" valueType="num">
                                      <p:cBhvr>
                                        <p:cTn id="548" dur="3000" fill="hold"/>
                                        <p:tgtEl>
                                          <p:spTgt spid="20"/>
                                        </p:tgtEl>
                                        <p:attrNameLst>
                                          <p:attrName>ppt_y</p:attrName>
                                        </p:attrNameLst>
                                      </p:cBhvr>
                                      <p:tavLst>
                                        <p:tav tm="0">
                                          <p:val>
                                            <p:strVal val="#ppt_y+#ppt_h/2"/>
                                          </p:val>
                                        </p:tav>
                                        <p:tav tm="100000">
                                          <p:val>
                                            <p:strVal val="#ppt_y"/>
                                          </p:val>
                                        </p:tav>
                                      </p:tavLst>
                                    </p:anim>
                                    <p:anim calcmode="lin" valueType="num">
                                      <p:cBhvr>
                                        <p:cTn id="549" dur="3000" fill="hold"/>
                                        <p:tgtEl>
                                          <p:spTgt spid="20"/>
                                        </p:tgtEl>
                                        <p:attrNameLst>
                                          <p:attrName>ppt_w</p:attrName>
                                        </p:attrNameLst>
                                      </p:cBhvr>
                                      <p:tavLst>
                                        <p:tav tm="0">
                                          <p:val>
                                            <p:strVal val="#ppt_w"/>
                                          </p:val>
                                        </p:tav>
                                        <p:tav tm="100000">
                                          <p:val>
                                            <p:strVal val="#ppt_w"/>
                                          </p:val>
                                        </p:tav>
                                      </p:tavLst>
                                    </p:anim>
                                    <p:anim calcmode="lin" valueType="num">
                                      <p:cBhvr>
                                        <p:cTn id="550" dur="3000" fill="hold"/>
                                        <p:tgtEl>
                                          <p:spTgt spid="20"/>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20"/>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20"/>
                                        </p:tgtEl>
                                        <p:attrNameLst>
                                          <p:attrName>ppt_x</p:attrName>
                                        </p:attrNameLst>
                                      </p:cBhvr>
                                      <p:tavLst>
                                        <p:tav tm="0">
                                          <p:val>
                                            <p:strVal val="ppt_x"/>
                                          </p:val>
                                        </p:tav>
                                        <p:tav tm="100000">
                                          <p:val>
                                            <p:strVal val="1+ppt_w/2"/>
                                          </p:val>
                                        </p:tav>
                                      </p:tavLst>
                                    </p:anim>
                                    <p:anim calcmode="lin" valueType="num">
                                      <p:cBhvr additive="base">
                                        <p:cTn id="555" dur="4000"/>
                                        <p:tgtEl>
                                          <p:spTgt spid="20"/>
                                        </p:tgtEl>
                                        <p:attrNameLst>
                                          <p:attrName>ppt_y</p:attrName>
                                        </p:attrNameLst>
                                      </p:cBhvr>
                                      <p:tavLst>
                                        <p:tav tm="0">
                                          <p:val>
                                            <p:strVal val="ppt_y"/>
                                          </p:val>
                                        </p:tav>
                                        <p:tav tm="100000">
                                          <p:val>
                                            <p:strVal val="1+ppt_h/2"/>
                                          </p:val>
                                        </p:tav>
                                      </p:tavLst>
                                    </p:anim>
                                    <p:set>
                                      <p:cBhvr>
                                        <p:cTn id="556" dur="1" fill="hold">
                                          <p:stCondLst>
                                            <p:cond delay="3999"/>
                                          </p:stCondLst>
                                        </p:cTn>
                                        <p:tgtEl>
                                          <p:spTgt spid="20"/>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9"/>
                                        </p:tgtEl>
                                        <p:attrNameLst>
                                          <p:attrName>style.visibility</p:attrName>
                                        </p:attrNameLst>
                                      </p:cBhvr>
                                      <p:to>
                                        <p:strVal val="visible"/>
                                      </p:to>
                                    </p:set>
                                    <p:anim calcmode="lin" valueType="num">
                                      <p:cBhvr>
                                        <p:cTn id="559" dur="3000" fill="hold"/>
                                        <p:tgtEl>
                                          <p:spTgt spid="19"/>
                                        </p:tgtEl>
                                        <p:attrNameLst>
                                          <p:attrName>ppt_x</p:attrName>
                                        </p:attrNameLst>
                                      </p:cBhvr>
                                      <p:tavLst>
                                        <p:tav tm="0">
                                          <p:val>
                                            <p:strVal val="#ppt_x"/>
                                          </p:val>
                                        </p:tav>
                                        <p:tav tm="100000">
                                          <p:val>
                                            <p:strVal val="#ppt_x"/>
                                          </p:val>
                                        </p:tav>
                                      </p:tavLst>
                                    </p:anim>
                                    <p:anim calcmode="lin" valueType="num">
                                      <p:cBhvr>
                                        <p:cTn id="560" dur="3000" fill="hold"/>
                                        <p:tgtEl>
                                          <p:spTgt spid="19"/>
                                        </p:tgtEl>
                                        <p:attrNameLst>
                                          <p:attrName>ppt_y</p:attrName>
                                        </p:attrNameLst>
                                      </p:cBhvr>
                                      <p:tavLst>
                                        <p:tav tm="0">
                                          <p:val>
                                            <p:strVal val="#ppt_y+#ppt_h/2"/>
                                          </p:val>
                                        </p:tav>
                                        <p:tav tm="100000">
                                          <p:val>
                                            <p:strVal val="#ppt_y"/>
                                          </p:val>
                                        </p:tav>
                                      </p:tavLst>
                                    </p:anim>
                                    <p:anim calcmode="lin" valueType="num">
                                      <p:cBhvr>
                                        <p:cTn id="561" dur="3000" fill="hold"/>
                                        <p:tgtEl>
                                          <p:spTgt spid="19"/>
                                        </p:tgtEl>
                                        <p:attrNameLst>
                                          <p:attrName>ppt_w</p:attrName>
                                        </p:attrNameLst>
                                      </p:cBhvr>
                                      <p:tavLst>
                                        <p:tav tm="0">
                                          <p:val>
                                            <p:strVal val="#ppt_w"/>
                                          </p:val>
                                        </p:tav>
                                        <p:tav tm="100000">
                                          <p:val>
                                            <p:strVal val="#ppt_w"/>
                                          </p:val>
                                        </p:tav>
                                      </p:tavLst>
                                    </p:anim>
                                    <p:anim calcmode="lin" valueType="num">
                                      <p:cBhvr>
                                        <p:cTn id="562" dur="3000" fill="hold"/>
                                        <p:tgtEl>
                                          <p:spTgt spid="19"/>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9"/>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9"/>
                                        </p:tgtEl>
                                        <p:attrNameLst>
                                          <p:attrName>ppt_x</p:attrName>
                                        </p:attrNameLst>
                                      </p:cBhvr>
                                      <p:tavLst>
                                        <p:tav tm="0">
                                          <p:val>
                                            <p:strVal val="ppt_x"/>
                                          </p:val>
                                        </p:tav>
                                        <p:tav tm="100000">
                                          <p:val>
                                            <p:strVal val="1+ppt_w/2"/>
                                          </p:val>
                                        </p:tav>
                                      </p:tavLst>
                                    </p:anim>
                                    <p:anim calcmode="lin" valueType="num">
                                      <p:cBhvr additive="base">
                                        <p:cTn id="567" dur="4000"/>
                                        <p:tgtEl>
                                          <p:spTgt spid="19"/>
                                        </p:tgtEl>
                                        <p:attrNameLst>
                                          <p:attrName>ppt_y</p:attrName>
                                        </p:attrNameLst>
                                      </p:cBhvr>
                                      <p:tavLst>
                                        <p:tav tm="0">
                                          <p:val>
                                            <p:strVal val="ppt_y"/>
                                          </p:val>
                                        </p:tav>
                                        <p:tav tm="100000">
                                          <p:val>
                                            <p:strVal val="1+ppt_h/2"/>
                                          </p:val>
                                        </p:tav>
                                      </p:tavLst>
                                    </p:anim>
                                    <p:set>
                                      <p:cBhvr>
                                        <p:cTn id="568" dur="1" fill="hold">
                                          <p:stCondLst>
                                            <p:cond delay="3999"/>
                                          </p:stCondLst>
                                        </p:cTn>
                                        <p:tgtEl>
                                          <p:spTgt spid="19"/>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8"/>
                                        </p:tgtEl>
                                        <p:attrNameLst>
                                          <p:attrName>style.visibility</p:attrName>
                                        </p:attrNameLst>
                                      </p:cBhvr>
                                      <p:to>
                                        <p:strVal val="visible"/>
                                      </p:to>
                                    </p:set>
                                    <p:anim calcmode="lin" valueType="num">
                                      <p:cBhvr>
                                        <p:cTn id="571" dur="3000" fill="hold"/>
                                        <p:tgtEl>
                                          <p:spTgt spid="18"/>
                                        </p:tgtEl>
                                        <p:attrNameLst>
                                          <p:attrName>ppt_x</p:attrName>
                                        </p:attrNameLst>
                                      </p:cBhvr>
                                      <p:tavLst>
                                        <p:tav tm="0">
                                          <p:val>
                                            <p:strVal val="#ppt_x"/>
                                          </p:val>
                                        </p:tav>
                                        <p:tav tm="100000">
                                          <p:val>
                                            <p:strVal val="#ppt_x"/>
                                          </p:val>
                                        </p:tav>
                                      </p:tavLst>
                                    </p:anim>
                                    <p:anim calcmode="lin" valueType="num">
                                      <p:cBhvr>
                                        <p:cTn id="572" dur="3000" fill="hold"/>
                                        <p:tgtEl>
                                          <p:spTgt spid="18"/>
                                        </p:tgtEl>
                                        <p:attrNameLst>
                                          <p:attrName>ppt_y</p:attrName>
                                        </p:attrNameLst>
                                      </p:cBhvr>
                                      <p:tavLst>
                                        <p:tav tm="0">
                                          <p:val>
                                            <p:strVal val="#ppt_y+#ppt_h/2"/>
                                          </p:val>
                                        </p:tav>
                                        <p:tav tm="100000">
                                          <p:val>
                                            <p:strVal val="#ppt_y"/>
                                          </p:val>
                                        </p:tav>
                                      </p:tavLst>
                                    </p:anim>
                                    <p:anim calcmode="lin" valueType="num">
                                      <p:cBhvr>
                                        <p:cTn id="573" dur="3000" fill="hold"/>
                                        <p:tgtEl>
                                          <p:spTgt spid="18"/>
                                        </p:tgtEl>
                                        <p:attrNameLst>
                                          <p:attrName>ppt_w</p:attrName>
                                        </p:attrNameLst>
                                      </p:cBhvr>
                                      <p:tavLst>
                                        <p:tav tm="0">
                                          <p:val>
                                            <p:strVal val="#ppt_w"/>
                                          </p:val>
                                        </p:tav>
                                        <p:tav tm="100000">
                                          <p:val>
                                            <p:strVal val="#ppt_w"/>
                                          </p:val>
                                        </p:tav>
                                      </p:tavLst>
                                    </p:anim>
                                    <p:anim calcmode="lin" valueType="num">
                                      <p:cBhvr>
                                        <p:cTn id="574" dur="3000" fill="hold"/>
                                        <p:tgtEl>
                                          <p:spTgt spid="18"/>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8"/>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8"/>
                                        </p:tgtEl>
                                        <p:attrNameLst>
                                          <p:attrName>ppt_x</p:attrName>
                                        </p:attrNameLst>
                                      </p:cBhvr>
                                      <p:tavLst>
                                        <p:tav tm="0">
                                          <p:val>
                                            <p:strVal val="ppt_x"/>
                                          </p:val>
                                        </p:tav>
                                        <p:tav tm="100000">
                                          <p:val>
                                            <p:strVal val="1+ppt_w/2"/>
                                          </p:val>
                                        </p:tav>
                                      </p:tavLst>
                                    </p:anim>
                                    <p:anim calcmode="lin" valueType="num">
                                      <p:cBhvr additive="base">
                                        <p:cTn id="579" dur="4000"/>
                                        <p:tgtEl>
                                          <p:spTgt spid="18"/>
                                        </p:tgtEl>
                                        <p:attrNameLst>
                                          <p:attrName>ppt_y</p:attrName>
                                        </p:attrNameLst>
                                      </p:cBhvr>
                                      <p:tavLst>
                                        <p:tav tm="0">
                                          <p:val>
                                            <p:strVal val="ppt_y"/>
                                          </p:val>
                                        </p:tav>
                                        <p:tav tm="100000">
                                          <p:val>
                                            <p:strVal val="1+ppt_h/2"/>
                                          </p:val>
                                        </p:tav>
                                      </p:tavLst>
                                    </p:anim>
                                    <p:set>
                                      <p:cBhvr>
                                        <p:cTn id="580" dur="1" fill="hold">
                                          <p:stCondLst>
                                            <p:cond delay="3999"/>
                                          </p:stCondLst>
                                        </p:cTn>
                                        <p:tgtEl>
                                          <p:spTgt spid="18"/>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7"/>
                                        </p:tgtEl>
                                        <p:attrNameLst>
                                          <p:attrName>style.visibility</p:attrName>
                                        </p:attrNameLst>
                                      </p:cBhvr>
                                      <p:to>
                                        <p:strVal val="visible"/>
                                      </p:to>
                                    </p:set>
                                    <p:anim calcmode="lin" valueType="num">
                                      <p:cBhvr>
                                        <p:cTn id="583" dur="3000" fill="hold"/>
                                        <p:tgtEl>
                                          <p:spTgt spid="17"/>
                                        </p:tgtEl>
                                        <p:attrNameLst>
                                          <p:attrName>ppt_x</p:attrName>
                                        </p:attrNameLst>
                                      </p:cBhvr>
                                      <p:tavLst>
                                        <p:tav tm="0">
                                          <p:val>
                                            <p:strVal val="#ppt_x"/>
                                          </p:val>
                                        </p:tav>
                                        <p:tav tm="100000">
                                          <p:val>
                                            <p:strVal val="#ppt_x"/>
                                          </p:val>
                                        </p:tav>
                                      </p:tavLst>
                                    </p:anim>
                                    <p:anim calcmode="lin" valueType="num">
                                      <p:cBhvr>
                                        <p:cTn id="584" dur="3000" fill="hold"/>
                                        <p:tgtEl>
                                          <p:spTgt spid="17"/>
                                        </p:tgtEl>
                                        <p:attrNameLst>
                                          <p:attrName>ppt_y</p:attrName>
                                        </p:attrNameLst>
                                      </p:cBhvr>
                                      <p:tavLst>
                                        <p:tav tm="0">
                                          <p:val>
                                            <p:strVal val="#ppt_y+#ppt_h/2"/>
                                          </p:val>
                                        </p:tav>
                                        <p:tav tm="100000">
                                          <p:val>
                                            <p:strVal val="#ppt_y"/>
                                          </p:val>
                                        </p:tav>
                                      </p:tavLst>
                                    </p:anim>
                                    <p:anim calcmode="lin" valueType="num">
                                      <p:cBhvr>
                                        <p:cTn id="585" dur="3000" fill="hold"/>
                                        <p:tgtEl>
                                          <p:spTgt spid="17"/>
                                        </p:tgtEl>
                                        <p:attrNameLst>
                                          <p:attrName>ppt_w</p:attrName>
                                        </p:attrNameLst>
                                      </p:cBhvr>
                                      <p:tavLst>
                                        <p:tav tm="0">
                                          <p:val>
                                            <p:strVal val="#ppt_w"/>
                                          </p:val>
                                        </p:tav>
                                        <p:tav tm="100000">
                                          <p:val>
                                            <p:strVal val="#ppt_w"/>
                                          </p:val>
                                        </p:tav>
                                      </p:tavLst>
                                    </p:anim>
                                    <p:anim calcmode="lin" valueType="num">
                                      <p:cBhvr>
                                        <p:cTn id="586" dur="3000" fill="hold"/>
                                        <p:tgtEl>
                                          <p:spTgt spid="17"/>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7"/>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7"/>
                                        </p:tgtEl>
                                        <p:attrNameLst>
                                          <p:attrName>ppt_x</p:attrName>
                                        </p:attrNameLst>
                                      </p:cBhvr>
                                      <p:tavLst>
                                        <p:tav tm="0">
                                          <p:val>
                                            <p:strVal val="ppt_x"/>
                                          </p:val>
                                        </p:tav>
                                        <p:tav tm="100000">
                                          <p:val>
                                            <p:strVal val="1+ppt_w/2"/>
                                          </p:val>
                                        </p:tav>
                                      </p:tavLst>
                                    </p:anim>
                                    <p:anim calcmode="lin" valueType="num">
                                      <p:cBhvr additive="base">
                                        <p:cTn id="591" dur="4000"/>
                                        <p:tgtEl>
                                          <p:spTgt spid="17"/>
                                        </p:tgtEl>
                                        <p:attrNameLst>
                                          <p:attrName>ppt_y</p:attrName>
                                        </p:attrNameLst>
                                      </p:cBhvr>
                                      <p:tavLst>
                                        <p:tav tm="0">
                                          <p:val>
                                            <p:strVal val="ppt_y"/>
                                          </p:val>
                                        </p:tav>
                                        <p:tav tm="100000">
                                          <p:val>
                                            <p:strVal val="1+ppt_h/2"/>
                                          </p:val>
                                        </p:tav>
                                      </p:tavLst>
                                    </p:anim>
                                    <p:set>
                                      <p:cBhvr>
                                        <p:cTn id="592" dur="1" fill="hold">
                                          <p:stCondLst>
                                            <p:cond delay="3999"/>
                                          </p:stCondLst>
                                        </p:cTn>
                                        <p:tgtEl>
                                          <p:spTgt spid="17"/>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6"/>
                                        </p:tgtEl>
                                        <p:attrNameLst>
                                          <p:attrName>style.visibility</p:attrName>
                                        </p:attrNameLst>
                                      </p:cBhvr>
                                      <p:to>
                                        <p:strVal val="visible"/>
                                      </p:to>
                                    </p:set>
                                    <p:anim calcmode="lin" valueType="num">
                                      <p:cBhvr>
                                        <p:cTn id="595" dur="3000" fill="hold"/>
                                        <p:tgtEl>
                                          <p:spTgt spid="16"/>
                                        </p:tgtEl>
                                        <p:attrNameLst>
                                          <p:attrName>ppt_x</p:attrName>
                                        </p:attrNameLst>
                                      </p:cBhvr>
                                      <p:tavLst>
                                        <p:tav tm="0">
                                          <p:val>
                                            <p:strVal val="#ppt_x"/>
                                          </p:val>
                                        </p:tav>
                                        <p:tav tm="100000">
                                          <p:val>
                                            <p:strVal val="#ppt_x"/>
                                          </p:val>
                                        </p:tav>
                                      </p:tavLst>
                                    </p:anim>
                                    <p:anim calcmode="lin" valueType="num">
                                      <p:cBhvr>
                                        <p:cTn id="596" dur="3000" fill="hold"/>
                                        <p:tgtEl>
                                          <p:spTgt spid="16"/>
                                        </p:tgtEl>
                                        <p:attrNameLst>
                                          <p:attrName>ppt_y</p:attrName>
                                        </p:attrNameLst>
                                      </p:cBhvr>
                                      <p:tavLst>
                                        <p:tav tm="0">
                                          <p:val>
                                            <p:strVal val="#ppt_y+#ppt_h/2"/>
                                          </p:val>
                                        </p:tav>
                                        <p:tav tm="100000">
                                          <p:val>
                                            <p:strVal val="#ppt_y"/>
                                          </p:val>
                                        </p:tav>
                                      </p:tavLst>
                                    </p:anim>
                                    <p:anim calcmode="lin" valueType="num">
                                      <p:cBhvr>
                                        <p:cTn id="597" dur="3000" fill="hold"/>
                                        <p:tgtEl>
                                          <p:spTgt spid="16"/>
                                        </p:tgtEl>
                                        <p:attrNameLst>
                                          <p:attrName>ppt_w</p:attrName>
                                        </p:attrNameLst>
                                      </p:cBhvr>
                                      <p:tavLst>
                                        <p:tav tm="0">
                                          <p:val>
                                            <p:strVal val="#ppt_w"/>
                                          </p:val>
                                        </p:tav>
                                        <p:tav tm="100000">
                                          <p:val>
                                            <p:strVal val="#ppt_w"/>
                                          </p:val>
                                        </p:tav>
                                      </p:tavLst>
                                    </p:anim>
                                    <p:anim calcmode="lin" valueType="num">
                                      <p:cBhvr>
                                        <p:cTn id="598" dur="3000" fill="hold"/>
                                        <p:tgtEl>
                                          <p:spTgt spid="16"/>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6"/>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6"/>
                                        </p:tgtEl>
                                        <p:attrNameLst>
                                          <p:attrName>ppt_x</p:attrName>
                                        </p:attrNameLst>
                                      </p:cBhvr>
                                      <p:tavLst>
                                        <p:tav tm="0">
                                          <p:val>
                                            <p:strVal val="ppt_x"/>
                                          </p:val>
                                        </p:tav>
                                        <p:tav tm="100000">
                                          <p:val>
                                            <p:strVal val="1+ppt_w/2"/>
                                          </p:val>
                                        </p:tav>
                                      </p:tavLst>
                                    </p:anim>
                                    <p:anim calcmode="lin" valueType="num">
                                      <p:cBhvr additive="base">
                                        <p:cTn id="603" dur="4000"/>
                                        <p:tgtEl>
                                          <p:spTgt spid="16"/>
                                        </p:tgtEl>
                                        <p:attrNameLst>
                                          <p:attrName>ppt_y</p:attrName>
                                        </p:attrNameLst>
                                      </p:cBhvr>
                                      <p:tavLst>
                                        <p:tav tm="0">
                                          <p:val>
                                            <p:strVal val="ppt_y"/>
                                          </p:val>
                                        </p:tav>
                                        <p:tav tm="100000">
                                          <p:val>
                                            <p:strVal val="1+ppt_h/2"/>
                                          </p:val>
                                        </p:tav>
                                      </p:tavLst>
                                    </p:anim>
                                    <p:set>
                                      <p:cBhvr>
                                        <p:cTn id="604" dur="1" fill="hold">
                                          <p:stCondLst>
                                            <p:cond delay="3999"/>
                                          </p:stCondLst>
                                        </p:cTn>
                                        <p:tgtEl>
                                          <p:spTgt spid="16"/>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5"/>
                                        </p:tgtEl>
                                        <p:attrNameLst>
                                          <p:attrName>style.visibility</p:attrName>
                                        </p:attrNameLst>
                                      </p:cBhvr>
                                      <p:to>
                                        <p:strVal val="visible"/>
                                      </p:to>
                                    </p:set>
                                    <p:anim calcmode="lin" valueType="num">
                                      <p:cBhvr>
                                        <p:cTn id="607" dur="3000" fill="hold"/>
                                        <p:tgtEl>
                                          <p:spTgt spid="15"/>
                                        </p:tgtEl>
                                        <p:attrNameLst>
                                          <p:attrName>ppt_x</p:attrName>
                                        </p:attrNameLst>
                                      </p:cBhvr>
                                      <p:tavLst>
                                        <p:tav tm="0">
                                          <p:val>
                                            <p:strVal val="#ppt_x"/>
                                          </p:val>
                                        </p:tav>
                                        <p:tav tm="100000">
                                          <p:val>
                                            <p:strVal val="#ppt_x"/>
                                          </p:val>
                                        </p:tav>
                                      </p:tavLst>
                                    </p:anim>
                                    <p:anim calcmode="lin" valueType="num">
                                      <p:cBhvr>
                                        <p:cTn id="608" dur="3000" fill="hold"/>
                                        <p:tgtEl>
                                          <p:spTgt spid="15"/>
                                        </p:tgtEl>
                                        <p:attrNameLst>
                                          <p:attrName>ppt_y</p:attrName>
                                        </p:attrNameLst>
                                      </p:cBhvr>
                                      <p:tavLst>
                                        <p:tav tm="0">
                                          <p:val>
                                            <p:strVal val="#ppt_y+#ppt_h/2"/>
                                          </p:val>
                                        </p:tav>
                                        <p:tav tm="100000">
                                          <p:val>
                                            <p:strVal val="#ppt_y"/>
                                          </p:val>
                                        </p:tav>
                                      </p:tavLst>
                                    </p:anim>
                                    <p:anim calcmode="lin" valueType="num">
                                      <p:cBhvr>
                                        <p:cTn id="609" dur="3000" fill="hold"/>
                                        <p:tgtEl>
                                          <p:spTgt spid="15"/>
                                        </p:tgtEl>
                                        <p:attrNameLst>
                                          <p:attrName>ppt_w</p:attrName>
                                        </p:attrNameLst>
                                      </p:cBhvr>
                                      <p:tavLst>
                                        <p:tav tm="0">
                                          <p:val>
                                            <p:strVal val="#ppt_w"/>
                                          </p:val>
                                        </p:tav>
                                        <p:tav tm="100000">
                                          <p:val>
                                            <p:strVal val="#ppt_w"/>
                                          </p:val>
                                        </p:tav>
                                      </p:tavLst>
                                    </p:anim>
                                    <p:anim calcmode="lin" valueType="num">
                                      <p:cBhvr>
                                        <p:cTn id="610" dur="3000" fill="hold"/>
                                        <p:tgtEl>
                                          <p:spTgt spid="15"/>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5"/>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5"/>
                                        </p:tgtEl>
                                        <p:attrNameLst>
                                          <p:attrName>ppt_x</p:attrName>
                                        </p:attrNameLst>
                                      </p:cBhvr>
                                      <p:tavLst>
                                        <p:tav tm="0">
                                          <p:val>
                                            <p:strVal val="ppt_x"/>
                                          </p:val>
                                        </p:tav>
                                        <p:tav tm="100000">
                                          <p:val>
                                            <p:strVal val="1+ppt_w/2"/>
                                          </p:val>
                                        </p:tav>
                                      </p:tavLst>
                                    </p:anim>
                                    <p:anim calcmode="lin" valueType="num">
                                      <p:cBhvr additive="base">
                                        <p:cTn id="615" dur="4000"/>
                                        <p:tgtEl>
                                          <p:spTgt spid="15"/>
                                        </p:tgtEl>
                                        <p:attrNameLst>
                                          <p:attrName>ppt_y</p:attrName>
                                        </p:attrNameLst>
                                      </p:cBhvr>
                                      <p:tavLst>
                                        <p:tav tm="0">
                                          <p:val>
                                            <p:strVal val="ppt_y"/>
                                          </p:val>
                                        </p:tav>
                                        <p:tav tm="100000">
                                          <p:val>
                                            <p:strVal val="1+ppt_h/2"/>
                                          </p:val>
                                        </p:tav>
                                      </p:tavLst>
                                    </p:anim>
                                    <p:set>
                                      <p:cBhvr>
                                        <p:cTn id="616" dur="1" fill="hold">
                                          <p:stCondLst>
                                            <p:cond delay="3999"/>
                                          </p:stCondLst>
                                        </p:cTn>
                                        <p:tgtEl>
                                          <p:spTgt spid="15"/>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4"/>
                                        </p:tgtEl>
                                        <p:attrNameLst>
                                          <p:attrName>style.visibility</p:attrName>
                                        </p:attrNameLst>
                                      </p:cBhvr>
                                      <p:to>
                                        <p:strVal val="visible"/>
                                      </p:to>
                                    </p:set>
                                    <p:anim calcmode="lin" valueType="num">
                                      <p:cBhvr>
                                        <p:cTn id="619" dur="3000" fill="hold"/>
                                        <p:tgtEl>
                                          <p:spTgt spid="14"/>
                                        </p:tgtEl>
                                        <p:attrNameLst>
                                          <p:attrName>ppt_x</p:attrName>
                                        </p:attrNameLst>
                                      </p:cBhvr>
                                      <p:tavLst>
                                        <p:tav tm="0">
                                          <p:val>
                                            <p:strVal val="#ppt_x"/>
                                          </p:val>
                                        </p:tav>
                                        <p:tav tm="100000">
                                          <p:val>
                                            <p:strVal val="#ppt_x"/>
                                          </p:val>
                                        </p:tav>
                                      </p:tavLst>
                                    </p:anim>
                                    <p:anim calcmode="lin" valueType="num">
                                      <p:cBhvr>
                                        <p:cTn id="620" dur="3000" fill="hold"/>
                                        <p:tgtEl>
                                          <p:spTgt spid="14"/>
                                        </p:tgtEl>
                                        <p:attrNameLst>
                                          <p:attrName>ppt_y</p:attrName>
                                        </p:attrNameLst>
                                      </p:cBhvr>
                                      <p:tavLst>
                                        <p:tav tm="0">
                                          <p:val>
                                            <p:strVal val="#ppt_y+#ppt_h/2"/>
                                          </p:val>
                                        </p:tav>
                                        <p:tav tm="100000">
                                          <p:val>
                                            <p:strVal val="#ppt_y"/>
                                          </p:val>
                                        </p:tav>
                                      </p:tavLst>
                                    </p:anim>
                                    <p:anim calcmode="lin" valueType="num">
                                      <p:cBhvr>
                                        <p:cTn id="621" dur="3000" fill="hold"/>
                                        <p:tgtEl>
                                          <p:spTgt spid="14"/>
                                        </p:tgtEl>
                                        <p:attrNameLst>
                                          <p:attrName>ppt_w</p:attrName>
                                        </p:attrNameLst>
                                      </p:cBhvr>
                                      <p:tavLst>
                                        <p:tav tm="0">
                                          <p:val>
                                            <p:strVal val="#ppt_w"/>
                                          </p:val>
                                        </p:tav>
                                        <p:tav tm="100000">
                                          <p:val>
                                            <p:strVal val="#ppt_w"/>
                                          </p:val>
                                        </p:tav>
                                      </p:tavLst>
                                    </p:anim>
                                    <p:anim calcmode="lin" valueType="num">
                                      <p:cBhvr>
                                        <p:cTn id="622" dur="3000" fill="hold"/>
                                        <p:tgtEl>
                                          <p:spTgt spid="14"/>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4"/>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4"/>
                                        </p:tgtEl>
                                        <p:attrNameLst>
                                          <p:attrName>ppt_x</p:attrName>
                                        </p:attrNameLst>
                                      </p:cBhvr>
                                      <p:tavLst>
                                        <p:tav tm="0">
                                          <p:val>
                                            <p:strVal val="ppt_x"/>
                                          </p:val>
                                        </p:tav>
                                        <p:tav tm="100000">
                                          <p:val>
                                            <p:strVal val="1+ppt_w/2"/>
                                          </p:val>
                                        </p:tav>
                                      </p:tavLst>
                                    </p:anim>
                                    <p:anim calcmode="lin" valueType="num">
                                      <p:cBhvr additive="base">
                                        <p:cTn id="627" dur="4000"/>
                                        <p:tgtEl>
                                          <p:spTgt spid="14"/>
                                        </p:tgtEl>
                                        <p:attrNameLst>
                                          <p:attrName>ppt_y</p:attrName>
                                        </p:attrNameLst>
                                      </p:cBhvr>
                                      <p:tavLst>
                                        <p:tav tm="0">
                                          <p:val>
                                            <p:strVal val="ppt_y"/>
                                          </p:val>
                                        </p:tav>
                                        <p:tav tm="100000">
                                          <p:val>
                                            <p:strVal val="1+ppt_h/2"/>
                                          </p:val>
                                        </p:tav>
                                      </p:tavLst>
                                    </p:anim>
                                    <p:set>
                                      <p:cBhvr>
                                        <p:cTn id="628" dur="1" fill="hold">
                                          <p:stCondLst>
                                            <p:cond delay="3999"/>
                                          </p:stCondLst>
                                        </p:cTn>
                                        <p:tgtEl>
                                          <p:spTgt spid="14"/>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3"/>
                                        </p:tgtEl>
                                        <p:attrNameLst>
                                          <p:attrName>style.visibility</p:attrName>
                                        </p:attrNameLst>
                                      </p:cBhvr>
                                      <p:to>
                                        <p:strVal val="visible"/>
                                      </p:to>
                                    </p:set>
                                    <p:anim calcmode="lin" valueType="num">
                                      <p:cBhvr>
                                        <p:cTn id="631" dur="3000" fill="hold"/>
                                        <p:tgtEl>
                                          <p:spTgt spid="13"/>
                                        </p:tgtEl>
                                        <p:attrNameLst>
                                          <p:attrName>ppt_x</p:attrName>
                                        </p:attrNameLst>
                                      </p:cBhvr>
                                      <p:tavLst>
                                        <p:tav tm="0">
                                          <p:val>
                                            <p:strVal val="#ppt_x"/>
                                          </p:val>
                                        </p:tav>
                                        <p:tav tm="100000">
                                          <p:val>
                                            <p:strVal val="#ppt_x"/>
                                          </p:val>
                                        </p:tav>
                                      </p:tavLst>
                                    </p:anim>
                                    <p:anim calcmode="lin" valueType="num">
                                      <p:cBhvr>
                                        <p:cTn id="632" dur="3000" fill="hold"/>
                                        <p:tgtEl>
                                          <p:spTgt spid="13"/>
                                        </p:tgtEl>
                                        <p:attrNameLst>
                                          <p:attrName>ppt_y</p:attrName>
                                        </p:attrNameLst>
                                      </p:cBhvr>
                                      <p:tavLst>
                                        <p:tav tm="0">
                                          <p:val>
                                            <p:strVal val="#ppt_y+#ppt_h/2"/>
                                          </p:val>
                                        </p:tav>
                                        <p:tav tm="100000">
                                          <p:val>
                                            <p:strVal val="#ppt_y"/>
                                          </p:val>
                                        </p:tav>
                                      </p:tavLst>
                                    </p:anim>
                                    <p:anim calcmode="lin" valueType="num">
                                      <p:cBhvr>
                                        <p:cTn id="633" dur="3000" fill="hold"/>
                                        <p:tgtEl>
                                          <p:spTgt spid="13"/>
                                        </p:tgtEl>
                                        <p:attrNameLst>
                                          <p:attrName>ppt_w</p:attrName>
                                        </p:attrNameLst>
                                      </p:cBhvr>
                                      <p:tavLst>
                                        <p:tav tm="0">
                                          <p:val>
                                            <p:strVal val="#ppt_w"/>
                                          </p:val>
                                        </p:tav>
                                        <p:tav tm="100000">
                                          <p:val>
                                            <p:strVal val="#ppt_w"/>
                                          </p:val>
                                        </p:tav>
                                      </p:tavLst>
                                    </p:anim>
                                    <p:anim calcmode="lin" valueType="num">
                                      <p:cBhvr>
                                        <p:cTn id="634" dur="3000" fill="hold"/>
                                        <p:tgtEl>
                                          <p:spTgt spid="13"/>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3"/>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3"/>
                                        </p:tgtEl>
                                        <p:attrNameLst>
                                          <p:attrName>ppt_x</p:attrName>
                                        </p:attrNameLst>
                                      </p:cBhvr>
                                      <p:tavLst>
                                        <p:tav tm="0">
                                          <p:val>
                                            <p:strVal val="ppt_x"/>
                                          </p:val>
                                        </p:tav>
                                        <p:tav tm="100000">
                                          <p:val>
                                            <p:strVal val="1+ppt_w/2"/>
                                          </p:val>
                                        </p:tav>
                                      </p:tavLst>
                                    </p:anim>
                                    <p:anim calcmode="lin" valueType="num">
                                      <p:cBhvr additive="base">
                                        <p:cTn id="639" dur="4000"/>
                                        <p:tgtEl>
                                          <p:spTgt spid="13"/>
                                        </p:tgtEl>
                                        <p:attrNameLst>
                                          <p:attrName>ppt_y</p:attrName>
                                        </p:attrNameLst>
                                      </p:cBhvr>
                                      <p:tavLst>
                                        <p:tav tm="0">
                                          <p:val>
                                            <p:strVal val="ppt_y"/>
                                          </p:val>
                                        </p:tav>
                                        <p:tav tm="100000">
                                          <p:val>
                                            <p:strVal val="1+ppt_h/2"/>
                                          </p:val>
                                        </p:tav>
                                      </p:tavLst>
                                    </p:anim>
                                    <p:set>
                                      <p:cBhvr>
                                        <p:cTn id="640" dur="1" fill="hold">
                                          <p:stCondLst>
                                            <p:cond delay="3999"/>
                                          </p:stCondLst>
                                        </p:cTn>
                                        <p:tgtEl>
                                          <p:spTgt spid="13"/>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2"/>
                                        </p:tgtEl>
                                        <p:attrNameLst>
                                          <p:attrName>style.visibility</p:attrName>
                                        </p:attrNameLst>
                                      </p:cBhvr>
                                      <p:to>
                                        <p:strVal val="visible"/>
                                      </p:to>
                                    </p:set>
                                    <p:anim calcmode="lin" valueType="num">
                                      <p:cBhvr>
                                        <p:cTn id="643" dur="3000" fill="hold"/>
                                        <p:tgtEl>
                                          <p:spTgt spid="12"/>
                                        </p:tgtEl>
                                        <p:attrNameLst>
                                          <p:attrName>ppt_x</p:attrName>
                                        </p:attrNameLst>
                                      </p:cBhvr>
                                      <p:tavLst>
                                        <p:tav tm="0">
                                          <p:val>
                                            <p:strVal val="#ppt_x"/>
                                          </p:val>
                                        </p:tav>
                                        <p:tav tm="100000">
                                          <p:val>
                                            <p:strVal val="#ppt_x"/>
                                          </p:val>
                                        </p:tav>
                                      </p:tavLst>
                                    </p:anim>
                                    <p:anim calcmode="lin" valueType="num">
                                      <p:cBhvr>
                                        <p:cTn id="644" dur="3000" fill="hold"/>
                                        <p:tgtEl>
                                          <p:spTgt spid="12"/>
                                        </p:tgtEl>
                                        <p:attrNameLst>
                                          <p:attrName>ppt_y</p:attrName>
                                        </p:attrNameLst>
                                      </p:cBhvr>
                                      <p:tavLst>
                                        <p:tav tm="0">
                                          <p:val>
                                            <p:strVal val="#ppt_y+#ppt_h/2"/>
                                          </p:val>
                                        </p:tav>
                                        <p:tav tm="100000">
                                          <p:val>
                                            <p:strVal val="#ppt_y"/>
                                          </p:val>
                                        </p:tav>
                                      </p:tavLst>
                                    </p:anim>
                                    <p:anim calcmode="lin" valueType="num">
                                      <p:cBhvr>
                                        <p:cTn id="645" dur="3000" fill="hold"/>
                                        <p:tgtEl>
                                          <p:spTgt spid="12"/>
                                        </p:tgtEl>
                                        <p:attrNameLst>
                                          <p:attrName>ppt_w</p:attrName>
                                        </p:attrNameLst>
                                      </p:cBhvr>
                                      <p:tavLst>
                                        <p:tav tm="0">
                                          <p:val>
                                            <p:strVal val="#ppt_w"/>
                                          </p:val>
                                        </p:tav>
                                        <p:tav tm="100000">
                                          <p:val>
                                            <p:strVal val="#ppt_w"/>
                                          </p:val>
                                        </p:tav>
                                      </p:tavLst>
                                    </p:anim>
                                    <p:anim calcmode="lin" valueType="num">
                                      <p:cBhvr>
                                        <p:cTn id="646" dur="3000" fill="hold"/>
                                        <p:tgtEl>
                                          <p:spTgt spid="12"/>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2"/>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2"/>
                                        </p:tgtEl>
                                        <p:attrNameLst>
                                          <p:attrName>ppt_x</p:attrName>
                                        </p:attrNameLst>
                                      </p:cBhvr>
                                      <p:tavLst>
                                        <p:tav tm="0">
                                          <p:val>
                                            <p:strVal val="ppt_x"/>
                                          </p:val>
                                        </p:tav>
                                        <p:tav tm="100000">
                                          <p:val>
                                            <p:strVal val="1+ppt_w/2"/>
                                          </p:val>
                                        </p:tav>
                                      </p:tavLst>
                                    </p:anim>
                                    <p:anim calcmode="lin" valueType="num">
                                      <p:cBhvr additive="base">
                                        <p:cTn id="651" dur="4000"/>
                                        <p:tgtEl>
                                          <p:spTgt spid="12"/>
                                        </p:tgtEl>
                                        <p:attrNameLst>
                                          <p:attrName>ppt_y</p:attrName>
                                        </p:attrNameLst>
                                      </p:cBhvr>
                                      <p:tavLst>
                                        <p:tav tm="0">
                                          <p:val>
                                            <p:strVal val="ppt_y"/>
                                          </p:val>
                                        </p:tav>
                                        <p:tav tm="100000">
                                          <p:val>
                                            <p:strVal val="1+ppt_h/2"/>
                                          </p:val>
                                        </p:tav>
                                      </p:tavLst>
                                    </p:anim>
                                    <p:set>
                                      <p:cBhvr>
                                        <p:cTn id="652" dur="1" fill="hold">
                                          <p:stCondLst>
                                            <p:cond delay="3999"/>
                                          </p:stCondLst>
                                        </p:cTn>
                                        <p:tgtEl>
                                          <p:spTgt spid="12"/>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5"/>
                                        </p:tgtEl>
                                        <p:attrNameLst>
                                          <p:attrName>style.visibility</p:attrName>
                                        </p:attrNameLst>
                                      </p:cBhvr>
                                      <p:to>
                                        <p:strVal val="visible"/>
                                      </p:to>
                                    </p:set>
                                    <p:anim calcmode="lin" valueType="num">
                                      <p:cBhvr>
                                        <p:cTn id="655" dur="3000" fill="hold"/>
                                        <p:tgtEl>
                                          <p:spTgt spid="25"/>
                                        </p:tgtEl>
                                        <p:attrNameLst>
                                          <p:attrName>ppt_x</p:attrName>
                                        </p:attrNameLst>
                                      </p:cBhvr>
                                      <p:tavLst>
                                        <p:tav tm="0">
                                          <p:val>
                                            <p:strVal val="#ppt_x"/>
                                          </p:val>
                                        </p:tav>
                                        <p:tav tm="100000">
                                          <p:val>
                                            <p:strVal val="#ppt_x"/>
                                          </p:val>
                                        </p:tav>
                                      </p:tavLst>
                                    </p:anim>
                                    <p:anim calcmode="lin" valueType="num">
                                      <p:cBhvr>
                                        <p:cTn id="656" dur="3000" fill="hold"/>
                                        <p:tgtEl>
                                          <p:spTgt spid="25"/>
                                        </p:tgtEl>
                                        <p:attrNameLst>
                                          <p:attrName>ppt_y</p:attrName>
                                        </p:attrNameLst>
                                      </p:cBhvr>
                                      <p:tavLst>
                                        <p:tav tm="0">
                                          <p:val>
                                            <p:strVal val="#ppt_y+#ppt_h/2"/>
                                          </p:val>
                                        </p:tav>
                                        <p:tav tm="100000">
                                          <p:val>
                                            <p:strVal val="#ppt_y"/>
                                          </p:val>
                                        </p:tav>
                                      </p:tavLst>
                                    </p:anim>
                                    <p:anim calcmode="lin" valueType="num">
                                      <p:cBhvr>
                                        <p:cTn id="657" dur="3000" fill="hold"/>
                                        <p:tgtEl>
                                          <p:spTgt spid="25"/>
                                        </p:tgtEl>
                                        <p:attrNameLst>
                                          <p:attrName>ppt_w</p:attrName>
                                        </p:attrNameLst>
                                      </p:cBhvr>
                                      <p:tavLst>
                                        <p:tav tm="0">
                                          <p:val>
                                            <p:strVal val="#ppt_w"/>
                                          </p:val>
                                        </p:tav>
                                        <p:tav tm="100000">
                                          <p:val>
                                            <p:strVal val="#ppt_w"/>
                                          </p:val>
                                        </p:tav>
                                      </p:tavLst>
                                    </p:anim>
                                    <p:anim calcmode="lin" valueType="num">
                                      <p:cBhvr>
                                        <p:cTn id="658" dur="3000" fill="hold"/>
                                        <p:tgtEl>
                                          <p:spTgt spid="25"/>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5"/>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5"/>
                                        </p:tgtEl>
                                        <p:attrNameLst>
                                          <p:attrName>ppt_x</p:attrName>
                                        </p:attrNameLst>
                                      </p:cBhvr>
                                      <p:tavLst>
                                        <p:tav tm="0">
                                          <p:val>
                                            <p:strVal val="ppt_x"/>
                                          </p:val>
                                        </p:tav>
                                        <p:tav tm="100000">
                                          <p:val>
                                            <p:strVal val="1+ppt_w/2"/>
                                          </p:val>
                                        </p:tav>
                                      </p:tavLst>
                                    </p:anim>
                                    <p:anim calcmode="lin" valueType="num">
                                      <p:cBhvr additive="base">
                                        <p:cTn id="663" dur="4000"/>
                                        <p:tgtEl>
                                          <p:spTgt spid="25"/>
                                        </p:tgtEl>
                                        <p:attrNameLst>
                                          <p:attrName>ppt_y</p:attrName>
                                        </p:attrNameLst>
                                      </p:cBhvr>
                                      <p:tavLst>
                                        <p:tav tm="0">
                                          <p:val>
                                            <p:strVal val="ppt_y"/>
                                          </p:val>
                                        </p:tav>
                                        <p:tav tm="100000">
                                          <p:val>
                                            <p:strVal val="1+ppt_h/2"/>
                                          </p:val>
                                        </p:tav>
                                      </p:tavLst>
                                    </p:anim>
                                    <p:set>
                                      <p:cBhvr>
                                        <p:cTn id="664" dur="1" fill="hold">
                                          <p:stCondLst>
                                            <p:cond delay="3999"/>
                                          </p:stCondLst>
                                        </p:cTn>
                                        <p:tgtEl>
                                          <p:spTgt spid="25"/>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7"/>
                                        </p:tgtEl>
                                        <p:attrNameLst>
                                          <p:attrName>style.visibility</p:attrName>
                                        </p:attrNameLst>
                                      </p:cBhvr>
                                      <p:to>
                                        <p:strVal val="visible"/>
                                      </p:to>
                                    </p:set>
                                    <p:anim calcmode="lin" valueType="num">
                                      <p:cBhvr>
                                        <p:cTn id="667" dur="3000" fill="hold"/>
                                        <p:tgtEl>
                                          <p:spTgt spid="27"/>
                                        </p:tgtEl>
                                        <p:attrNameLst>
                                          <p:attrName>ppt_x</p:attrName>
                                        </p:attrNameLst>
                                      </p:cBhvr>
                                      <p:tavLst>
                                        <p:tav tm="0">
                                          <p:val>
                                            <p:strVal val="#ppt_x"/>
                                          </p:val>
                                        </p:tav>
                                        <p:tav tm="100000">
                                          <p:val>
                                            <p:strVal val="#ppt_x"/>
                                          </p:val>
                                        </p:tav>
                                      </p:tavLst>
                                    </p:anim>
                                    <p:anim calcmode="lin" valueType="num">
                                      <p:cBhvr>
                                        <p:cTn id="668" dur="3000" fill="hold"/>
                                        <p:tgtEl>
                                          <p:spTgt spid="27"/>
                                        </p:tgtEl>
                                        <p:attrNameLst>
                                          <p:attrName>ppt_y</p:attrName>
                                        </p:attrNameLst>
                                      </p:cBhvr>
                                      <p:tavLst>
                                        <p:tav tm="0">
                                          <p:val>
                                            <p:strVal val="#ppt_y+#ppt_h/2"/>
                                          </p:val>
                                        </p:tav>
                                        <p:tav tm="100000">
                                          <p:val>
                                            <p:strVal val="#ppt_y"/>
                                          </p:val>
                                        </p:tav>
                                      </p:tavLst>
                                    </p:anim>
                                    <p:anim calcmode="lin" valueType="num">
                                      <p:cBhvr>
                                        <p:cTn id="669" dur="3000" fill="hold"/>
                                        <p:tgtEl>
                                          <p:spTgt spid="27"/>
                                        </p:tgtEl>
                                        <p:attrNameLst>
                                          <p:attrName>ppt_w</p:attrName>
                                        </p:attrNameLst>
                                      </p:cBhvr>
                                      <p:tavLst>
                                        <p:tav tm="0">
                                          <p:val>
                                            <p:strVal val="#ppt_w"/>
                                          </p:val>
                                        </p:tav>
                                        <p:tav tm="100000">
                                          <p:val>
                                            <p:strVal val="#ppt_w"/>
                                          </p:val>
                                        </p:tav>
                                      </p:tavLst>
                                    </p:anim>
                                    <p:anim calcmode="lin" valueType="num">
                                      <p:cBhvr>
                                        <p:cTn id="670" dur="3000" fill="hold"/>
                                        <p:tgtEl>
                                          <p:spTgt spid="27"/>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7"/>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7"/>
                                        </p:tgtEl>
                                        <p:attrNameLst>
                                          <p:attrName>ppt_x</p:attrName>
                                        </p:attrNameLst>
                                      </p:cBhvr>
                                      <p:tavLst>
                                        <p:tav tm="0">
                                          <p:val>
                                            <p:strVal val="ppt_x"/>
                                          </p:val>
                                        </p:tav>
                                        <p:tav tm="100000">
                                          <p:val>
                                            <p:strVal val="1+ppt_w/2"/>
                                          </p:val>
                                        </p:tav>
                                      </p:tavLst>
                                    </p:anim>
                                    <p:anim calcmode="lin" valueType="num">
                                      <p:cBhvr additive="base">
                                        <p:cTn id="675" dur="4000"/>
                                        <p:tgtEl>
                                          <p:spTgt spid="27"/>
                                        </p:tgtEl>
                                        <p:attrNameLst>
                                          <p:attrName>ppt_y</p:attrName>
                                        </p:attrNameLst>
                                      </p:cBhvr>
                                      <p:tavLst>
                                        <p:tav tm="0">
                                          <p:val>
                                            <p:strVal val="ppt_y"/>
                                          </p:val>
                                        </p:tav>
                                        <p:tav tm="100000">
                                          <p:val>
                                            <p:strVal val="1+ppt_h/2"/>
                                          </p:val>
                                        </p:tav>
                                      </p:tavLst>
                                    </p:anim>
                                    <p:set>
                                      <p:cBhvr>
                                        <p:cTn id="676" dur="1" fill="hold">
                                          <p:stCondLst>
                                            <p:cond delay="3999"/>
                                          </p:stCondLst>
                                        </p:cTn>
                                        <p:tgtEl>
                                          <p:spTgt spid="27"/>
                                        </p:tgtEl>
                                        <p:attrNameLst>
                                          <p:attrName>style.visibility</p:attrName>
                                        </p:attrNameLst>
                                      </p:cBhvr>
                                      <p:to>
                                        <p:strVal val="hidden"/>
                                      </p:to>
                                    </p:set>
                                  </p:childTnLst>
                                </p:cTn>
                              </p:par>
                              <p:par>
                                <p:cTn id="677" presetID="17" presetClass="entr" presetSubtype="1" fill="hold" nodeType="withEffect">
                                  <p:stCondLst>
                                    <p:cond delay="0"/>
                                  </p:stCondLst>
                                  <p:childTnLst>
                                    <p:set>
                                      <p:cBhvr>
                                        <p:cTn id="678" dur="1" fill="hold">
                                          <p:stCondLst>
                                            <p:cond delay="0"/>
                                          </p:stCondLst>
                                        </p:cTn>
                                        <p:tgtEl>
                                          <p:spTgt spid="63"/>
                                        </p:tgtEl>
                                        <p:attrNameLst>
                                          <p:attrName>style.visibility</p:attrName>
                                        </p:attrNameLst>
                                      </p:cBhvr>
                                      <p:to>
                                        <p:strVal val="visible"/>
                                      </p:to>
                                    </p:set>
                                    <p:anim calcmode="lin" valueType="num">
                                      <p:cBhvr>
                                        <p:cTn id="679" dur="3500" fill="hold"/>
                                        <p:tgtEl>
                                          <p:spTgt spid="63"/>
                                        </p:tgtEl>
                                        <p:attrNameLst>
                                          <p:attrName>ppt_x</p:attrName>
                                        </p:attrNameLst>
                                      </p:cBhvr>
                                      <p:tavLst>
                                        <p:tav tm="0">
                                          <p:val>
                                            <p:strVal val="#ppt_x"/>
                                          </p:val>
                                        </p:tav>
                                        <p:tav tm="100000">
                                          <p:val>
                                            <p:strVal val="#ppt_x"/>
                                          </p:val>
                                        </p:tav>
                                      </p:tavLst>
                                    </p:anim>
                                    <p:anim calcmode="lin" valueType="num">
                                      <p:cBhvr>
                                        <p:cTn id="680" dur="3500" fill="hold"/>
                                        <p:tgtEl>
                                          <p:spTgt spid="63"/>
                                        </p:tgtEl>
                                        <p:attrNameLst>
                                          <p:attrName>ppt_y</p:attrName>
                                        </p:attrNameLst>
                                      </p:cBhvr>
                                      <p:tavLst>
                                        <p:tav tm="0">
                                          <p:val>
                                            <p:strVal val="#ppt_y-#ppt_h/2"/>
                                          </p:val>
                                        </p:tav>
                                        <p:tav tm="100000">
                                          <p:val>
                                            <p:strVal val="#ppt_y"/>
                                          </p:val>
                                        </p:tav>
                                      </p:tavLst>
                                    </p:anim>
                                    <p:anim calcmode="lin" valueType="num">
                                      <p:cBhvr>
                                        <p:cTn id="681" dur="3500" fill="hold"/>
                                        <p:tgtEl>
                                          <p:spTgt spid="63"/>
                                        </p:tgtEl>
                                        <p:attrNameLst>
                                          <p:attrName>ppt_w</p:attrName>
                                        </p:attrNameLst>
                                      </p:cBhvr>
                                      <p:tavLst>
                                        <p:tav tm="0">
                                          <p:val>
                                            <p:strVal val="#ppt_w"/>
                                          </p:val>
                                        </p:tav>
                                        <p:tav tm="100000">
                                          <p:val>
                                            <p:strVal val="#ppt_w"/>
                                          </p:val>
                                        </p:tav>
                                      </p:tavLst>
                                    </p:anim>
                                    <p:anim calcmode="lin" valueType="num">
                                      <p:cBhvr>
                                        <p:cTn id="682" dur="3500" fill="hold"/>
                                        <p:tgtEl>
                                          <p:spTgt spid="63"/>
                                        </p:tgtEl>
                                        <p:attrNameLst>
                                          <p:attrName>ppt_h</p:attrName>
                                        </p:attrNameLst>
                                      </p:cBhvr>
                                      <p:tavLst>
                                        <p:tav tm="0">
                                          <p:val>
                                            <p:fltVal val="0"/>
                                          </p:val>
                                        </p:tav>
                                        <p:tav tm="100000">
                                          <p:val>
                                            <p:strVal val="#ppt_h"/>
                                          </p:val>
                                        </p:tav>
                                      </p:tavLst>
                                    </p:anim>
                                  </p:childTnLst>
                                </p:cTn>
                              </p:par>
                              <p:par>
                                <p:cTn id="683" presetID="14" presetClass="entr" presetSubtype="10" fill="hold" nodeType="withEffect">
                                  <p:stCondLst>
                                    <p:cond delay="0"/>
                                  </p:stCondLst>
                                  <p:childTnLst>
                                    <p:set>
                                      <p:cBhvr>
                                        <p:cTn id="684" dur="1" fill="hold">
                                          <p:stCondLst>
                                            <p:cond delay="0"/>
                                          </p:stCondLst>
                                        </p:cTn>
                                        <p:tgtEl>
                                          <p:spTgt spid="63"/>
                                        </p:tgtEl>
                                        <p:attrNameLst>
                                          <p:attrName>style.visibility</p:attrName>
                                        </p:attrNameLst>
                                      </p:cBhvr>
                                      <p:to>
                                        <p:strVal val="visible"/>
                                      </p:to>
                                    </p:set>
                                    <p:animEffect transition="in" filter="randombar(horizontal)">
                                      <p:cBhvr>
                                        <p:cTn id="685" dur="4500"/>
                                        <p:tgtEl>
                                          <p:spTgt spid="63"/>
                                        </p:tgtEl>
                                      </p:cBhvr>
                                    </p:animEffect>
                                  </p:childTnLst>
                                </p:cTn>
                              </p:par>
                              <p:par>
                                <p:cTn id="686" presetID="17" presetClass="entr" presetSubtype="1" fill="hold" nodeType="withEffect">
                                  <p:stCondLst>
                                    <p:cond delay="0"/>
                                  </p:stCondLst>
                                  <p:childTnLst>
                                    <p:set>
                                      <p:cBhvr>
                                        <p:cTn id="687" dur="1" fill="hold">
                                          <p:stCondLst>
                                            <p:cond delay="0"/>
                                          </p:stCondLst>
                                        </p:cTn>
                                        <p:tgtEl>
                                          <p:spTgt spid="64"/>
                                        </p:tgtEl>
                                        <p:attrNameLst>
                                          <p:attrName>style.visibility</p:attrName>
                                        </p:attrNameLst>
                                      </p:cBhvr>
                                      <p:to>
                                        <p:strVal val="visible"/>
                                      </p:to>
                                    </p:set>
                                    <p:anim calcmode="lin" valueType="num">
                                      <p:cBhvr>
                                        <p:cTn id="688" dur="3500" fill="hold"/>
                                        <p:tgtEl>
                                          <p:spTgt spid="64"/>
                                        </p:tgtEl>
                                        <p:attrNameLst>
                                          <p:attrName>ppt_x</p:attrName>
                                        </p:attrNameLst>
                                      </p:cBhvr>
                                      <p:tavLst>
                                        <p:tav tm="0">
                                          <p:val>
                                            <p:strVal val="#ppt_x"/>
                                          </p:val>
                                        </p:tav>
                                        <p:tav tm="100000">
                                          <p:val>
                                            <p:strVal val="#ppt_x"/>
                                          </p:val>
                                        </p:tav>
                                      </p:tavLst>
                                    </p:anim>
                                    <p:anim calcmode="lin" valueType="num">
                                      <p:cBhvr>
                                        <p:cTn id="689" dur="3500" fill="hold"/>
                                        <p:tgtEl>
                                          <p:spTgt spid="64"/>
                                        </p:tgtEl>
                                        <p:attrNameLst>
                                          <p:attrName>ppt_y</p:attrName>
                                        </p:attrNameLst>
                                      </p:cBhvr>
                                      <p:tavLst>
                                        <p:tav tm="0">
                                          <p:val>
                                            <p:strVal val="#ppt_y-#ppt_h/2"/>
                                          </p:val>
                                        </p:tav>
                                        <p:tav tm="100000">
                                          <p:val>
                                            <p:strVal val="#ppt_y"/>
                                          </p:val>
                                        </p:tav>
                                      </p:tavLst>
                                    </p:anim>
                                    <p:anim calcmode="lin" valueType="num">
                                      <p:cBhvr>
                                        <p:cTn id="690" dur="3500" fill="hold"/>
                                        <p:tgtEl>
                                          <p:spTgt spid="64"/>
                                        </p:tgtEl>
                                        <p:attrNameLst>
                                          <p:attrName>ppt_w</p:attrName>
                                        </p:attrNameLst>
                                      </p:cBhvr>
                                      <p:tavLst>
                                        <p:tav tm="0">
                                          <p:val>
                                            <p:strVal val="#ppt_w"/>
                                          </p:val>
                                        </p:tav>
                                        <p:tav tm="100000">
                                          <p:val>
                                            <p:strVal val="#ppt_w"/>
                                          </p:val>
                                        </p:tav>
                                      </p:tavLst>
                                    </p:anim>
                                    <p:anim calcmode="lin" valueType="num">
                                      <p:cBhvr>
                                        <p:cTn id="691" dur="3500" fill="hold"/>
                                        <p:tgtEl>
                                          <p:spTgt spid="64"/>
                                        </p:tgtEl>
                                        <p:attrNameLst>
                                          <p:attrName>ppt_h</p:attrName>
                                        </p:attrNameLst>
                                      </p:cBhvr>
                                      <p:tavLst>
                                        <p:tav tm="0">
                                          <p:val>
                                            <p:fltVal val="0"/>
                                          </p:val>
                                        </p:tav>
                                        <p:tav tm="100000">
                                          <p:val>
                                            <p:strVal val="#ppt_h"/>
                                          </p:val>
                                        </p:tav>
                                      </p:tavLst>
                                    </p:anim>
                                  </p:childTnLst>
                                </p:cTn>
                              </p:par>
                              <p:par>
                                <p:cTn id="692" presetID="3" presetClass="entr" presetSubtype="5" fill="hold" nodeType="withEffect">
                                  <p:stCondLst>
                                    <p:cond delay="0"/>
                                  </p:stCondLst>
                                  <p:childTnLst>
                                    <p:set>
                                      <p:cBhvr>
                                        <p:cTn id="693" dur="1" fill="hold">
                                          <p:stCondLst>
                                            <p:cond delay="0"/>
                                          </p:stCondLst>
                                        </p:cTn>
                                        <p:tgtEl>
                                          <p:spTgt spid="64"/>
                                        </p:tgtEl>
                                        <p:attrNameLst>
                                          <p:attrName>style.visibility</p:attrName>
                                        </p:attrNameLst>
                                      </p:cBhvr>
                                      <p:to>
                                        <p:strVal val="visible"/>
                                      </p:to>
                                    </p:set>
                                    <p:animEffect transition="in" filter="blinds(vertical)">
                                      <p:cBhvr>
                                        <p:cTn id="694" dur="4500"/>
                                        <p:tgtEl>
                                          <p:spTgt spid="64"/>
                                        </p:tgtEl>
                                      </p:cBhvr>
                                    </p:animEffect>
                                  </p:childTnLst>
                                </p:cTn>
                              </p:par>
                              <p:par>
                                <p:cTn id="695" presetID="9" presetClass="emph" presetSubtype="0" grpId="0" nodeType="withEffect">
                                  <p:stCondLst>
                                    <p:cond delay="0"/>
                                  </p:stCondLst>
                                  <p:childTnLst>
                                    <p:set>
                                      <p:cBhvr rctx="PPT">
                                        <p:cTn id="696" dur="indefinite"/>
                                        <p:tgtEl>
                                          <p:spTgt spid="62"/>
                                        </p:tgtEl>
                                        <p:attrNameLst>
                                          <p:attrName>style.opacity</p:attrName>
                                        </p:attrNameLst>
                                      </p:cBhvr>
                                      <p:to>
                                        <p:strVal val="0"/>
                                      </p:to>
                                    </p:set>
                                    <p:animEffect filter="image" prLst="opacity: 0">
                                      <p:cBhvr rctx="IE">
                                        <p:cTn id="697" dur="indefinite"/>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7648" y="0"/>
            <a:ext cx="9144000" cy="5143500"/>
          </a:xfrm>
          <a:prstGeom prst="rect">
            <a:avLst/>
          </a:prstGeom>
          <a:gradFill>
            <a:gsLst>
              <a:gs pos="6000">
                <a:srgbClr val="71758B">
                  <a:lumMod val="61000"/>
                </a:srgbClr>
              </a:gs>
              <a:gs pos="18000">
                <a:srgbClr val="66008F">
                  <a:lumMod val="15000"/>
                </a:srgbClr>
              </a:gs>
              <a:gs pos="94000">
                <a:srgbClr val="73778E">
                  <a:lumMod val="61000"/>
                </a:srgbClr>
              </a:gs>
              <a:gs pos="83000">
                <a:srgbClr val="66008F">
                  <a:lumMod val="15000"/>
                </a:srgbClr>
              </a:gs>
              <a:gs pos="99000">
                <a:srgbClr val="EE1246"/>
              </a:gs>
              <a:gs pos="0">
                <a:srgbClr val="EE1246"/>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4 Rombo"/>
          <p:cNvSpPr/>
          <p:nvPr/>
        </p:nvSpPr>
        <p:spPr>
          <a:xfrm>
            <a:off x="539552" y="195487"/>
            <a:ext cx="7992888" cy="4803998"/>
          </a:xfrm>
          <a:prstGeom prst="diamond">
            <a:avLst/>
          </a:prstGeom>
          <a:gradFill>
            <a:gsLst>
              <a:gs pos="54000">
                <a:srgbClr val="C7D1E8">
                  <a:alpha val="0"/>
                </a:srgbClr>
              </a:gs>
              <a:gs pos="100000">
                <a:srgbClr val="F8D5B9">
                  <a:lumMod val="0"/>
                  <a:lumOff val="100000"/>
                  <a:alpha val="57000"/>
                </a:srgbClr>
              </a:gs>
              <a:gs pos="47000">
                <a:srgbClr val="EF0F44"/>
              </a:gs>
              <a:gs pos="30000">
                <a:schemeClr val="accent1">
                  <a:tint val="44500"/>
                  <a:satMod val="160000"/>
                  <a:alpha val="0"/>
                </a:schemeClr>
              </a:gs>
              <a:gs pos="78000">
                <a:schemeClr val="accent6">
                  <a:lumMod val="0"/>
                  <a:lumOff val="100000"/>
                  <a:alpha val="8000"/>
                </a:schemeClr>
              </a:gs>
            </a:gsLst>
            <a:path path="shape">
              <a:fillToRect l="50000" t="50000" r="50000" b="50000"/>
            </a:path>
          </a:gradFill>
          <a:ln w="76200" cap="rnd" cmpd="dbl">
            <a:gradFill>
              <a:gsLst>
                <a:gs pos="0">
                  <a:srgbClr val="FF3399"/>
                </a:gs>
                <a:gs pos="25000">
                  <a:srgbClr val="FF6633"/>
                </a:gs>
                <a:gs pos="50000">
                  <a:srgbClr val="FFFF00"/>
                </a:gs>
                <a:gs pos="74000">
                  <a:srgbClr val="66FF33"/>
                </a:gs>
                <a:gs pos="89000">
                  <a:srgbClr val="EF0F74"/>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ombo"/>
          <p:cNvSpPr/>
          <p:nvPr/>
        </p:nvSpPr>
        <p:spPr>
          <a:xfrm>
            <a:off x="539552" y="123478"/>
            <a:ext cx="7992888" cy="4803998"/>
          </a:xfrm>
          <a:prstGeom prst="diamond">
            <a:avLst/>
          </a:prstGeom>
          <a:gradFill>
            <a:gsLst>
              <a:gs pos="54000">
                <a:srgbClr val="C7D1E8">
                  <a:alpha val="0"/>
                </a:srgbClr>
              </a:gs>
              <a:gs pos="100000">
                <a:srgbClr val="F8D5B9">
                  <a:lumMod val="0"/>
                  <a:lumOff val="100000"/>
                  <a:alpha val="57000"/>
                </a:srgbClr>
              </a:gs>
              <a:gs pos="0">
                <a:srgbClr val="EF0F44"/>
              </a:gs>
              <a:gs pos="30000">
                <a:schemeClr val="accent1">
                  <a:tint val="44500"/>
                  <a:satMod val="160000"/>
                  <a:alpha val="0"/>
                </a:schemeClr>
              </a:gs>
              <a:gs pos="78000">
                <a:schemeClr val="accent6">
                  <a:lumMod val="0"/>
                  <a:lumOff val="100000"/>
                  <a:alpha val="8000"/>
                </a:schemeClr>
              </a:gs>
            </a:gsLst>
            <a:path path="shape">
              <a:fillToRect l="50000" t="50000" r="50000" b="50000"/>
            </a:path>
          </a:gradFill>
          <a:ln w="76200" cap="rnd" cmpd="dbl">
            <a:gradFill>
              <a:gsLst>
                <a:gs pos="0">
                  <a:srgbClr val="FF3399"/>
                </a:gs>
                <a:gs pos="25000">
                  <a:srgbClr val="FF6633"/>
                </a:gs>
                <a:gs pos="50000">
                  <a:srgbClr val="FFFF00"/>
                </a:gs>
                <a:gs pos="74000">
                  <a:srgbClr val="66FF33"/>
                </a:gs>
                <a:gs pos="89000">
                  <a:srgbClr val="EF0F74"/>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 name="1 Triángulo isósceles"/>
          <p:cNvSpPr/>
          <p:nvPr/>
        </p:nvSpPr>
        <p:spPr>
          <a:xfrm rot="16200000">
            <a:off x="71500" y="735546"/>
            <a:ext cx="4248472" cy="3600400"/>
          </a:xfrm>
          <a:prstGeom prst="triangle">
            <a:avLst/>
          </a:prstGeom>
          <a:gradFill>
            <a:gsLst>
              <a:gs pos="54000">
                <a:srgbClr val="C7D1E8">
                  <a:alpha val="0"/>
                </a:srgbClr>
              </a:gs>
              <a:gs pos="100000">
                <a:srgbClr val="F8D5B9">
                  <a:lumMod val="0"/>
                  <a:lumOff val="100000"/>
                  <a:alpha val="57000"/>
                </a:srgbClr>
              </a:gs>
              <a:gs pos="7000">
                <a:srgbClr val="EF0F44"/>
              </a:gs>
              <a:gs pos="42000">
                <a:schemeClr val="accent1">
                  <a:tint val="44500"/>
                  <a:satMod val="160000"/>
                  <a:alpha val="0"/>
                </a:schemeClr>
              </a:gs>
              <a:gs pos="78000">
                <a:schemeClr val="accent6">
                  <a:lumMod val="0"/>
                  <a:lumOff val="100000"/>
                  <a:alpha val="8000"/>
                </a:schemeClr>
              </a:gs>
            </a:gsLst>
            <a:path path="shape">
              <a:fillToRect l="50000" t="50000" r="50000" b="50000"/>
            </a:path>
          </a:gradFill>
          <a:ln w="76200" cap="rnd" cmpd="dbl">
            <a:gradFill>
              <a:gsLst>
                <a:gs pos="0">
                  <a:srgbClr val="FF3399"/>
                </a:gs>
                <a:gs pos="25000">
                  <a:srgbClr val="FF6633"/>
                </a:gs>
                <a:gs pos="50000">
                  <a:srgbClr val="FFFF00"/>
                </a:gs>
                <a:gs pos="74000">
                  <a:srgbClr val="66FF33"/>
                </a:gs>
                <a:gs pos="89000">
                  <a:srgbClr val="EF0F74"/>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Triángulo isósceles"/>
          <p:cNvSpPr/>
          <p:nvPr/>
        </p:nvSpPr>
        <p:spPr>
          <a:xfrm rot="5400000" flipH="1">
            <a:off x="4752021" y="735546"/>
            <a:ext cx="4248472" cy="3600400"/>
          </a:xfrm>
          <a:prstGeom prst="triangle">
            <a:avLst/>
          </a:prstGeom>
          <a:gradFill>
            <a:gsLst>
              <a:gs pos="54000">
                <a:srgbClr val="C7D1E8">
                  <a:alpha val="0"/>
                </a:srgbClr>
              </a:gs>
              <a:gs pos="100000">
                <a:srgbClr val="F8D5B9">
                  <a:lumMod val="0"/>
                  <a:lumOff val="100000"/>
                  <a:alpha val="57000"/>
                </a:srgbClr>
              </a:gs>
              <a:gs pos="7000">
                <a:srgbClr val="EF0F44"/>
              </a:gs>
              <a:gs pos="42000">
                <a:schemeClr val="accent1">
                  <a:tint val="44500"/>
                  <a:satMod val="160000"/>
                  <a:alpha val="0"/>
                </a:schemeClr>
              </a:gs>
              <a:gs pos="78000">
                <a:schemeClr val="accent6">
                  <a:lumMod val="0"/>
                  <a:lumOff val="100000"/>
                  <a:alpha val="8000"/>
                </a:schemeClr>
              </a:gs>
            </a:gsLst>
            <a:path path="shape">
              <a:fillToRect l="50000" t="50000" r="50000" b="50000"/>
            </a:path>
          </a:gradFill>
          <a:ln w="76200" cap="rnd" cmpd="dbl">
            <a:gradFill>
              <a:gsLst>
                <a:gs pos="0">
                  <a:srgbClr val="FF3399"/>
                </a:gs>
                <a:gs pos="25000">
                  <a:srgbClr val="FF6633"/>
                </a:gs>
                <a:gs pos="50000">
                  <a:srgbClr val="FFFF00"/>
                </a:gs>
                <a:gs pos="74000">
                  <a:srgbClr val="66FF33"/>
                </a:gs>
                <a:gs pos="89000">
                  <a:srgbClr val="EF0F74"/>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flipH="1">
            <a:off x="-180528" y="-17326"/>
            <a:ext cx="9505056" cy="516082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9215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9" presetClass="emph" presetSubtype="0" grpId="0" nodeType="withEffect">
                                  <p:stCondLst>
                                    <p:cond delay="0"/>
                                  </p:stCondLst>
                                  <p:childTnLst>
                                    <p:set>
                                      <p:cBhvr rctx="PPT">
                                        <p:cTn id="36" dur="indefinite"/>
                                        <p:tgtEl>
                                          <p:spTgt spid="8"/>
                                        </p:tgtEl>
                                        <p:attrNameLst>
                                          <p:attrName>style.opacity</p:attrName>
                                        </p:attrNameLst>
                                      </p:cBhvr>
                                      <p:to>
                                        <p:strVal val="0"/>
                                      </p:to>
                                    </p:set>
                                    <p:animEffect filter="image" prLst="opacity: 0">
                                      <p:cBhvr rctx="IE">
                                        <p:cTn id="37" dur="indefinite"/>
                                        <p:tgtEl>
                                          <p:spTgt spid="8"/>
                                        </p:tgtEl>
                                      </p:cBhvr>
                                    </p:animEffect>
                                  </p:childTnLst>
                                </p:cTn>
                              </p:par>
                              <p:par>
                                <p:cTn id="38" presetID="23" presetClass="entr" presetSubtype="16" fill="hold" nodeType="withEffect">
                                  <p:stCondLst>
                                    <p:cond delay="500"/>
                                  </p:stCondLst>
                                  <p:childTnLst>
                                    <p:set>
                                      <p:cBhvr>
                                        <p:cTn id="39" dur="1" fill="hold">
                                          <p:stCondLst>
                                            <p:cond delay="0"/>
                                          </p:stCondLst>
                                        </p:cTn>
                                        <p:tgtEl>
                                          <p:spTgt spid="11"/>
                                        </p:tgtEl>
                                        <p:attrNameLst>
                                          <p:attrName>style.visibility</p:attrName>
                                        </p:attrNameLst>
                                      </p:cBhvr>
                                      <p:to>
                                        <p:strVal val="visible"/>
                                      </p:to>
                                    </p:set>
                                    <p:anim calcmode="lin" valueType="num">
                                      <p:cBhvr>
                                        <p:cTn id="40" dur="4000" fill="hold"/>
                                        <p:tgtEl>
                                          <p:spTgt spid="11"/>
                                        </p:tgtEl>
                                        <p:attrNameLst>
                                          <p:attrName>ppt_w</p:attrName>
                                        </p:attrNameLst>
                                      </p:cBhvr>
                                      <p:tavLst>
                                        <p:tav tm="0">
                                          <p:val>
                                            <p:fltVal val="0"/>
                                          </p:val>
                                        </p:tav>
                                        <p:tav tm="100000">
                                          <p:val>
                                            <p:strVal val="#ppt_w"/>
                                          </p:val>
                                        </p:tav>
                                      </p:tavLst>
                                    </p:anim>
                                    <p:anim calcmode="lin" valueType="num">
                                      <p:cBhvr>
                                        <p:cTn id="41" dur="4000" fill="hold"/>
                                        <p:tgtEl>
                                          <p:spTgt spid="11"/>
                                        </p:tgtEl>
                                        <p:attrNameLst>
                                          <p:attrName>ppt_h</p:attrName>
                                        </p:attrNameLst>
                                      </p:cBhvr>
                                      <p:tavLst>
                                        <p:tav tm="0">
                                          <p:val>
                                            <p:fltVal val="0"/>
                                          </p:val>
                                        </p:tav>
                                        <p:tav tm="100000">
                                          <p:val>
                                            <p:strVal val="#ppt_h"/>
                                          </p:val>
                                        </p:tav>
                                      </p:tavLst>
                                    </p:anim>
                                  </p:childTnLst>
                                </p:cTn>
                              </p:par>
                              <p:par>
                                <p:cTn id="42" presetID="8" presetClass="entr" presetSubtype="32" fill="hold" nodeType="withEffect">
                                  <p:stCondLst>
                                    <p:cond delay="500"/>
                                  </p:stCondLst>
                                  <p:childTnLst>
                                    <p:set>
                                      <p:cBhvr>
                                        <p:cTn id="43" dur="1" fill="hold">
                                          <p:stCondLst>
                                            <p:cond delay="0"/>
                                          </p:stCondLst>
                                        </p:cTn>
                                        <p:tgtEl>
                                          <p:spTgt spid="11"/>
                                        </p:tgtEl>
                                        <p:attrNameLst>
                                          <p:attrName>style.visibility</p:attrName>
                                        </p:attrNameLst>
                                      </p:cBhvr>
                                      <p:to>
                                        <p:strVal val="visible"/>
                                      </p:to>
                                    </p:set>
                                    <p:animEffect transition="in" filter="diamond(out)">
                                      <p:cBhvr>
                                        <p:cTn id="44" dur="4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99 Grupo"/>
          <p:cNvGrpSpPr/>
          <p:nvPr/>
        </p:nvGrpSpPr>
        <p:grpSpPr>
          <a:xfrm>
            <a:off x="0" y="0"/>
            <a:ext cx="9144000" cy="5143500"/>
            <a:chOff x="0" y="0"/>
            <a:chExt cx="9144000" cy="5143500"/>
          </a:xfrm>
        </p:grpSpPr>
        <p:sp>
          <p:nvSpPr>
            <p:cNvPr id="101" name="100 Rectángulo"/>
            <p:cNvSpPr/>
            <p:nvPr/>
          </p:nvSpPr>
          <p:spPr>
            <a:xfrm>
              <a:off x="457200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0800000" flipH="1">
              <a:off x="457200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flipH="1">
              <a:off x="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0800000">
              <a:off x="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99" name="98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000"/>
            <a:ext cx="9144000" cy="517950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0"/>
            <a:ext cx="8572500" cy="5187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10971"/>
            <a:ext cx="8572500" cy="5187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251040" y="-4040"/>
            <a:ext cx="8572500" cy="5187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251520" y="6931"/>
            <a:ext cx="8572500" cy="5187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 name="104 Rectángulo"/>
          <p:cNvSpPr/>
          <p:nvPr/>
        </p:nvSpPr>
        <p:spPr>
          <a:xfrm>
            <a:off x="0" y="-29746"/>
            <a:ext cx="9386824" cy="517324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3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2500" fill="hold"/>
                                        <p:tgtEl>
                                          <p:spTgt spid="1026"/>
                                        </p:tgtEl>
                                        <p:attrNameLst>
                                          <p:attrName>ppt_x</p:attrName>
                                        </p:attrNameLst>
                                      </p:cBhvr>
                                      <p:tavLst>
                                        <p:tav tm="0">
                                          <p:val>
                                            <p:strVal val="1+#ppt_w/2"/>
                                          </p:val>
                                        </p:tav>
                                        <p:tav tm="100000">
                                          <p:val>
                                            <p:strVal val="#ppt_x"/>
                                          </p:val>
                                        </p:tav>
                                      </p:tavLst>
                                    </p:anim>
                                    <p:anim calcmode="lin" valueType="num">
                                      <p:cBhvr additive="base">
                                        <p:cTn id="8" dur="2500" fill="hold"/>
                                        <p:tgtEl>
                                          <p:spTgt spid="1026"/>
                                        </p:tgtEl>
                                        <p:attrNameLst>
                                          <p:attrName>ppt_y</p:attrName>
                                        </p:attrNameLst>
                                      </p:cBhvr>
                                      <p:tavLst>
                                        <p:tav tm="0">
                                          <p:val>
                                            <p:strVal val="0-#ppt_h/2"/>
                                          </p:val>
                                        </p:tav>
                                        <p:tav tm="100000">
                                          <p:val>
                                            <p:strVal val="#ppt_y"/>
                                          </p:val>
                                        </p:tav>
                                      </p:tavLst>
                                    </p:anim>
                                  </p:childTnLst>
                                </p:cTn>
                              </p:par>
                              <p:par>
                                <p:cTn id="9" presetID="2" presetClass="exit" presetSubtype="12" fill="hold" nodeType="withEffect">
                                  <p:stCondLst>
                                    <p:cond delay="0"/>
                                  </p:stCondLst>
                                  <p:childTnLst>
                                    <p:anim calcmode="lin" valueType="num">
                                      <p:cBhvr additive="base">
                                        <p:cTn id="10" dur="4000"/>
                                        <p:tgtEl>
                                          <p:spTgt spid="1026"/>
                                        </p:tgtEl>
                                        <p:attrNameLst>
                                          <p:attrName>ppt_x</p:attrName>
                                        </p:attrNameLst>
                                      </p:cBhvr>
                                      <p:tavLst>
                                        <p:tav tm="0">
                                          <p:val>
                                            <p:strVal val="ppt_x"/>
                                          </p:val>
                                        </p:tav>
                                        <p:tav tm="100000">
                                          <p:val>
                                            <p:strVal val="0-ppt_w/2"/>
                                          </p:val>
                                        </p:tav>
                                      </p:tavLst>
                                    </p:anim>
                                    <p:anim calcmode="lin" valueType="num">
                                      <p:cBhvr additive="base">
                                        <p:cTn id="11" dur="4000"/>
                                        <p:tgtEl>
                                          <p:spTgt spid="1026"/>
                                        </p:tgtEl>
                                        <p:attrNameLst>
                                          <p:attrName>ppt_y</p:attrName>
                                        </p:attrNameLst>
                                      </p:cBhvr>
                                      <p:tavLst>
                                        <p:tav tm="0">
                                          <p:val>
                                            <p:strVal val="ppt_y"/>
                                          </p:val>
                                        </p:tav>
                                        <p:tav tm="100000">
                                          <p:val>
                                            <p:strVal val="1+ppt_h/2"/>
                                          </p:val>
                                        </p:tav>
                                      </p:tavLst>
                                    </p:anim>
                                    <p:set>
                                      <p:cBhvr>
                                        <p:cTn id="12" dur="1" fill="hold">
                                          <p:stCondLst>
                                            <p:cond delay="3999"/>
                                          </p:stCondLst>
                                        </p:cTn>
                                        <p:tgtEl>
                                          <p:spTgt spid="1026"/>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96"/>
                                        </p:tgtEl>
                                        <p:attrNameLst>
                                          <p:attrName>style.visibility</p:attrName>
                                        </p:attrNameLst>
                                      </p:cBhvr>
                                      <p:to>
                                        <p:strVal val="visible"/>
                                      </p:to>
                                    </p:set>
                                    <p:anim calcmode="lin" valueType="num">
                                      <p:cBhvr additive="base">
                                        <p:cTn id="15" dur="2500" fill="hold"/>
                                        <p:tgtEl>
                                          <p:spTgt spid="96"/>
                                        </p:tgtEl>
                                        <p:attrNameLst>
                                          <p:attrName>ppt_x</p:attrName>
                                        </p:attrNameLst>
                                      </p:cBhvr>
                                      <p:tavLst>
                                        <p:tav tm="0">
                                          <p:val>
                                            <p:strVal val="0-#ppt_w/2"/>
                                          </p:val>
                                        </p:tav>
                                        <p:tav tm="100000">
                                          <p:val>
                                            <p:strVal val="#ppt_x"/>
                                          </p:val>
                                        </p:tav>
                                      </p:tavLst>
                                    </p:anim>
                                    <p:anim calcmode="lin" valueType="num">
                                      <p:cBhvr additive="base">
                                        <p:cTn id="16" dur="2500" fill="hold"/>
                                        <p:tgtEl>
                                          <p:spTgt spid="96"/>
                                        </p:tgtEl>
                                        <p:attrNameLst>
                                          <p:attrName>ppt_y</p:attrName>
                                        </p:attrNameLst>
                                      </p:cBhvr>
                                      <p:tavLst>
                                        <p:tav tm="0">
                                          <p:val>
                                            <p:strVal val="1+#ppt_h/2"/>
                                          </p:val>
                                        </p:tav>
                                        <p:tav tm="100000">
                                          <p:val>
                                            <p:strVal val="#ppt_y"/>
                                          </p:val>
                                        </p:tav>
                                      </p:tavLst>
                                    </p:anim>
                                  </p:childTnLst>
                                </p:cTn>
                              </p:par>
                              <p:par>
                                <p:cTn id="17" presetID="2" presetClass="exit" presetSubtype="3" fill="hold" nodeType="withEffect">
                                  <p:stCondLst>
                                    <p:cond delay="0"/>
                                  </p:stCondLst>
                                  <p:childTnLst>
                                    <p:anim calcmode="lin" valueType="num">
                                      <p:cBhvr additive="base">
                                        <p:cTn id="18" dur="4000"/>
                                        <p:tgtEl>
                                          <p:spTgt spid="96"/>
                                        </p:tgtEl>
                                        <p:attrNameLst>
                                          <p:attrName>ppt_x</p:attrName>
                                        </p:attrNameLst>
                                      </p:cBhvr>
                                      <p:tavLst>
                                        <p:tav tm="0">
                                          <p:val>
                                            <p:strVal val="ppt_x"/>
                                          </p:val>
                                        </p:tav>
                                        <p:tav tm="100000">
                                          <p:val>
                                            <p:strVal val="1+ppt_w/2"/>
                                          </p:val>
                                        </p:tav>
                                      </p:tavLst>
                                    </p:anim>
                                    <p:anim calcmode="lin" valueType="num">
                                      <p:cBhvr additive="base">
                                        <p:cTn id="19" dur="4000"/>
                                        <p:tgtEl>
                                          <p:spTgt spid="96"/>
                                        </p:tgtEl>
                                        <p:attrNameLst>
                                          <p:attrName>ppt_y</p:attrName>
                                        </p:attrNameLst>
                                      </p:cBhvr>
                                      <p:tavLst>
                                        <p:tav tm="0">
                                          <p:val>
                                            <p:strVal val="ppt_y"/>
                                          </p:val>
                                        </p:tav>
                                        <p:tav tm="100000">
                                          <p:val>
                                            <p:strVal val="0-ppt_h/2"/>
                                          </p:val>
                                        </p:tav>
                                      </p:tavLst>
                                    </p:anim>
                                    <p:set>
                                      <p:cBhvr>
                                        <p:cTn id="20" dur="1" fill="hold">
                                          <p:stCondLst>
                                            <p:cond delay="3999"/>
                                          </p:stCondLst>
                                        </p:cTn>
                                        <p:tgtEl>
                                          <p:spTgt spid="96"/>
                                        </p:tgtEl>
                                        <p:attrNameLst>
                                          <p:attrName>style.visibility</p:attrName>
                                        </p:attrNameLst>
                                      </p:cBhvr>
                                      <p:to>
                                        <p:strVal val="hidden"/>
                                      </p:to>
                                    </p:set>
                                  </p:childTnLst>
                                </p:cTn>
                              </p:par>
                              <p:par>
                                <p:cTn id="21" presetID="2" presetClass="entr" presetSubtype="9" fill="hold" nodeType="withEffect">
                                  <p:stCondLst>
                                    <p:cond delay="0"/>
                                  </p:stCondLst>
                                  <p:childTnLst>
                                    <p:set>
                                      <p:cBhvr>
                                        <p:cTn id="22" dur="1" fill="hold">
                                          <p:stCondLst>
                                            <p:cond delay="0"/>
                                          </p:stCondLst>
                                        </p:cTn>
                                        <p:tgtEl>
                                          <p:spTgt spid="97"/>
                                        </p:tgtEl>
                                        <p:attrNameLst>
                                          <p:attrName>style.visibility</p:attrName>
                                        </p:attrNameLst>
                                      </p:cBhvr>
                                      <p:to>
                                        <p:strVal val="visible"/>
                                      </p:to>
                                    </p:set>
                                    <p:anim calcmode="lin" valueType="num">
                                      <p:cBhvr additive="base">
                                        <p:cTn id="23" dur="2500" fill="hold"/>
                                        <p:tgtEl>
                                          <p:spTgt spid="97"/>
                                        </p:tgtEl>
                                        <p:attrNameLst>
                                          <p:attrName>ppt_x</p:attrName>
                                        </p:attrNameLst>
                                      </p:cBhvr>
                                      <p:tavLst>
                                        <p:tav tm="0">
                                          <p:val>
                                            <p:strVal val="0-#ppt_w/2"/>
                                          </p:val>
                                        </p:tav>
                                        <p:tav tm="100000">
                                          <p:val>
                                            <p:strVal val="#ppt_x"/>
                                          </p:val>
                                        </p:tav>
                                      </p:tavLst>
                                    </p:anim>
                                    <p:anim calcmode="lin" valueType="num">
                                      <p:cBhvr additive="base">
                                        <p:cTn id="24" dur="2500" fill="hold"/>
                                        <p:tgtEl>
                                          <p:spTgt spid="97"/>
                                        </p:tgtEl>
                                        <p:attrNameLst>
                                          <p:attrName>ppt_y</p:attrName>
                                        </p:attrNameLst>
                                      </p:cBhvr>
                                      <p:tavLst>
                                        <p:tav tm="0">
                                          <p:val>
                                            <p:strVal val="0-#ppt_h/2"/>
                                          </p:val>
                                        </p:tav>
                                        <p:tav tm="100000">
                                          <p:val>
                                            <p:strVal val="#ppt_y"/>
                                          </p:val>
                                        </p:tav>
                                      </p:tavLst>
                                    </p:anim>
                                  </p:childTnLst>
                                </p:cTn>
                              </p:par>
                              <p:par>
                                <p:cTn id="25" presetID="2" presetClass="exit" presetSubtype="6" fill="hold" nodeType="withEffect">
                                  <p:stCondLst>
                                    <p:cond delay="0"/>
                                  </p:stCondLst>
                                  <p:childTnLst>
                                    <p:anim calcmode="lin" valueType="num">
                                      <p:cBhvr additive="base">
                                        <p:cTn id="26" dur="4000"/>
                                        <p:tgtEl>
                                          <p:spTgt spid="97"/>
                                        </p:tgtEl>
                                        <p:attrNameLst>
                                          <p:attrName>ppt_x</p:attrName>
                                        </p:attrNameLst>
                                      </p:cBhvr>
                                      <p:tavLst>
                                        <p:tav tm="0">
                                          <p:val>
                                            <p:strVal val="ppt_x"/>
                                          </p:val>
                                        </p:tav>
                                        <p:tav tm="100000">
                                          <p:val>
                                            <p:strVal val="1+ppt_w/2"/>
                                          </p:val>
                                        </p:tav>
                                      </p:tavLst>
                                    </p:anim>
                                    <p:anim calcmode="lin" valueType="num">
                                      <p:cBhvr additive="base">
                                        <p:cTn id="27" dur="4000"/>
                                        <p:tgtEl>
                                          <p:spTgt spid="97"/>
                                        </p:tgtEl>
                                        <p:attrNameLst>
                                          <p:attrName>ppt_y</p:attrName>
                                        </p:attrNameLst>
                                      </p:cBhvr>
                                      <p:tavLst>
                                        <p:tav tm="0">
                                          <p:val>
                                            <p:strVal val="ppt_y"/>
                                          </p:val>
                                        </p:tav>
                                        <p:tav tm="100000">
                                          <p:val>
                                            <p:strVal val="1+ppt_h/2"/>
                                          </p:val>
                                        </p:tav>
                                      </p:tavLst>
                                    </p:anim>
                                    <p:set>
                                      <p:cBhvr>
                                        <p:cTn id="28" dur="1" fill="hold">
                                          <p:stCondLst>
                                            <p:cond delay="3999"/>
                                          </p:stCondLst>
                                        </p:cTn>
                                        <p:tgtEl>
                                          <p:spTgt spid="97"/>
                                        </p:tgtEl>
                                        <p:attrNameLst>
                                          <p:attrName>style.visibility</p:attrName>
                                        </p:attrNameLst>
                                      </p:cBhvr>
                                      <p:to>
                                        <p:strVal val="hidden"/>
                                      </p:to>
                                    </p:set>
                                  </p:childTnLst>
                                </p:cTn>
                              </p:par>
                              <p:par>
                                <p:cTn id="29" presetID="2" presetClass="entr" presetSubtype="6" fill="hold" nodeType="withEffect">
                                  <p:stCondLst>
                                    <p:cond delay="0"/>
                                  </p:stCondLst>
                                  <p:childTnLst>
                                    <p:set>
                                      <p:cBhvr>
                                        <p:cTn id="30" dur="1" fill="hold">
                                          <p:stCondLst>
                                            <p:cond delay="0"/>
                                          </p:stCondLst>
                                        </p:cTn>
                                        <p:tgtEl>
                                          <p:spTgt spid="98"/>
                                        </p:tgtEl>
                                        <p:attrNameLst>
                                          <p:attrName>style.visibility</p:attrName>
                                        </p:attrNameLst>
                                      </p:cBhvr>
                                      <p:to>
                                        <p:strVal val="visible"/>
                                      </p:to>
                                    </p:set>
                                    <p:anim calcmode="lin" valueType="num">
                                      <p:cBhvr additive="base">
                                        <p:cTn id="31" dur="2500" fill="hold"/>
                                        <p:tgtEl>
                                          <p:spTgt spid="98"/>
                                        </p:tgtEl>
                                        <p:attrNameLst>
                                          <p:attrName>ppt_x</p:attrName>
                                        </p:attrNameLst>
                                      </p:cBhvr>
                                      <p:tavLst>
                                        <p:tav tm="0">
                                          <p:val>
                                            <p:strVal val="1+#ppt_w/2"/>
                                          </p:val>
                                        </p:tav>
                                        <p:tav tm="100000">
                                          <p:val>
                                            <p:strVal val="#ppt_x"/>
                                          </p:val>
                                        </p:tav>
                                      </p:tavLst>
                                    </p:anim>
                                    <p:anim calcmode="lin" valueType="num">
                                      <p:cBhvr additive="base">
                                        <p:cTn id="32" dur="2500" fill="hold"/>
                                        <p:tgtEl>
                                          <p:spTgt spid="98"/>
                                        </p:tgtEl>
                                        <p:attrNameLst>
                                          <p:attrName>ppt_y</p:attrName>
                                        </p:attrNameLst>
                                      </p:cBhvr>
                                      <p:tavLst>
                                        <p:tav tm="0">
                                          <p:val>
                                            <p:strVal val="1+#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000"/>
                                        <p:tgtEl>
                                          <p:spTgt spid="98"/>
                                        </p:tgtEl>
                                        <p:attrNameLst>
                                          <p:attrName>ppt_x</p:attrName>
                                        </p:attrNameLst>
                                      </p:cBhvr>
                                      <p:tavLst>
                                        <p:tav tm="0">
                                          <p:val>
                                            <p:strVal val="ppt_x"/>
                                          </p:val>
                                        </p:tav>
                                        <p:tav tm="100000">
                                          <p:val>
                                            <p:strVal val="0-ppt_w/2"/>
                                          </p:val>
                                        </p:tav>
                                      </p:tavLst>
                                    </p:anim>
                                    <p:anim calcmode="lin" valueType="num">
                                      <p:cBhvr additive="base">
                                        <p:cTn id="35" dur="4000"/>
                                        <p:tgtEl>
                                          <p:spTgt spid="98"/>
                                        </p:tgtEl>
                                        <p:attrNameLst>
                                          <p:attrName>ppt_y</p:attrName>
                                        </p:attrNameLst>
                                      </p:cBhvr>
                                      <p:tavLst>
                                        <p:tav tm="0">
                                          <p:val>
                                            <p:strVal val="ppt_y"/>
                                          </p:val>
                                        </p:tav>
                                        <p:tav tm="100000">
                                          <p:val>
                                            <p:strVal val="0-ppt_h/2"/>
                                          </p:val>
                                        </p:tav>
                                      </p:tavLst>
                                    </p:anim>
                                    <p:set>
                                      <p:cBhvr>
                                        <p:cTn id="36" dur="1" fill="hold">
                                          <p:stCondLst>
                                            <p:cond delay="3999"/>
                                          </p:stCondLst>
                                        </p:cTn>
                                        <p:tgtEl>
                                          <p:spTgt spid="98"/>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99"/>
                                        </p:tgtEl>
                                        <p:attrNameLst>
                                          <p:attrName>style.visibility</p:attrName>
                                        </p:attrNameLst>
                                      </p:cBhvr>
                                      <p:to>
                                        <p:strVal val="visible"/>
                                      </p:to>
                                    </p:set>
                                    <p:anim calcmode="lin" valueType="num">
                                      <p:cBhvr>
                                        <p:cTn id="39" dur="3500" fill="hold"/>
                                        <p:tgtEl>
                                          <p:spTgt spid="99"/>
                                        </p:tgtEl>
                                        <p:attrNameLst>
                                          <p:attrName>ppt_w</p:attrName>
                                        </p:attrNameLst>
                                      </p:cBhvr>
                                      <p:tavLst>
                                        <p:tav tm="0">
                                          <p:val>
                                            <p:strVal val="2/3*#ppt_w"/>
                                          </p:val>
                                        </p:tav>
                                        <p:tav tm="100000">
                                          <p:val>
                                            <p:strVal val="#ppt_w"/>
                                          </p:val>
                                        </p:tav>
                                      </p:tavLst>
                                    </p:anim>
                                    <p:anim calcmode="lin" valueType="num">
                                      <p:cBhvr>
                                        <p:cTn id="40" dur="3500" fill="hold"/>
                                        <p:tgtEl>
                                          <p:spTgt spid="99"/>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99"/>
                                        </p:tgtEl>
                                        <p:attrNameLst>
                                          <p:attrName>style.visibility</p:attrName>
                                        </p:attrNameLst>
                                      </p:cBhvr>
                                      <p:to>
                                        <p:strVal val="visible"/>
                                      </p:to>
                                    </p:set>
                                    <p:animEffect transition="in" filter="diamond(out)">
                                      <p:cBhvr>
                                        <p:cTn id="43" dur="3500"/>
                                        <p:tgtEl>
                                          <p:spTgt spid="99"/>
                                        </p:tgtEl>
                                      </p:cBhvr>
                                    </p:animEffect>
                                  </p:childTnLst>
                                </p:cTn>
                              </p:par>
                              <p:par>
                                <p:cTn id="44" presetID="23" presetClass="exit" presetSubtype="16" fill="hold" nodeType="withEffect">
                                  <p:stCondLst>
                                    <p:cond delay="0"/>
                                  </p:stCondLst>
                                  <p:childTnLst>
                                    <p:anim calcmode="lin" valueType="num">
                                      <p:cBhvr>
                                        <p:cTn id="45" dur="5750"/>
                                        <p:tgtEl>
                                          <p:spTgt spid="100"/>
                                        </p:tgtEl>
                                        <p:attrNameLst>
                                          <p:attrName>ppt_w</p:attrName>
                                        </p:attrNameLst>
                                      </p:cBhvr>
                                      <p:tavLst>
                                        <p:tav tm="0">
                                          <p:val>
                                            <p:strVal val="ppt_w"/>
                                          </p:val>
                                        </p:tav>
                                        <p:tav tm="100000">
                                          <p:val>
                                            <p:strVal val="4*ppt_w"/>
                                          </p:val>
                                        </p:tav>
                                      </p:tavLst>
                                    </p:anim>
                                    <p:anim calcmode="lin" valueType="num">
                                      <p:cBhvr>
                                        <p:cTn id="46" dur="5750"/>
                                        <p:tgtEl>
                                          <p:spTgt spid="100"/>
                                        </p:tgtEl>
                                        <p:attrNameLst>
                                          <p:attrName>ppt_h</p:attrName>
                                        </p:attrNameLst>
                                      </p:cBhvr>
                                      <p:tavLst>
                                        <p:tav tm="0">
                                          <p:val>
                                            <p:strVal val="ppt_h"/>
                                          </p:val>
                                        </p:tav>
                                        <p:tav tm="100000">
                                          <p:val>
                                            <p:strVal val="4*ppt_h"/>
                                          </p:val>
                                        </p:tav>
                                      </p:tavLst>
                                    </p:anim>
                                    <p:set>
                                      <p:cBhvr>
                                        <p:cTn id="47" dur="1" fill="hold">
                                          <p:stCondLst>
                                            <p:cond delay="5749"/>
                                          </p:stCondLst>
                                        </p:cTn>
                                        <p:tgtEl>
                                          <p:spTgt spid="100"/>
                                        </p:tgtEl>
                                        <p:attrNameLst>
                                          <p:attrName>style.visibility</p:attrName>
                                        </p:attrNameLst>
                                      </p:cBhvr>
                                      <p:to>
                                        <p:strVal val="hidden"/>
                                      </p:to>
                                    </p:set>
                                  </p:childTnLst>
                                </p:cTn>
                              </p:par>
                              <p:par>
                                <p:cTn id="48" presetID="9" presetClass="emph" presetSubtype="0" grpId="0" nodeType="withEffect">
                                  <p:stCondLst>
                                    <p:cond delay="0"/>
                                  </p:stCondLst>
                                  <p:childTnLst>
                                    <p:set>
                                      <p:cBhvr rctx="PPT">
                                        <p:cTn id="49" dur="indefinite"/>
                                        <p:tgtEl>
                                          <p:spTgt spid="105"/>
                                        </p:tgtEl>
                                        <p:attrNameLst>
                                          <p:attrName>style.opacity</p:attrName>
                                        </p:attrNameLst>
                                      </p:cBhvr>
                                      <p:to>
                                        <p:strVal val="0"/>
                                      </p:to>
                                    </p:set>
                                    <p:animEffect filter="image" prLst="opacity: 0">
                                      <p:cBhvr rctx="IE">
                                        <p:cTn id="50" dur="indefinite"/>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rotWithShape="1">
          <a:blip r:embed="rId2">
            <a:lum/>
            <a:extLst>
              <a:ext uri="{28A0092B-C50C-407E-A947-70E740481C1C}">
                <a14:useLocalDpi xmlns:a14="http://schemas.microsoft.com/office/drawing/2010/main" val="0"/>
              </a:ext>
            </a:extLst>
          </a:blip>
          <a:srcRect r="394" b="-88"/>
          <a:stretch/>
        </p:blipFill>
        <p:spPr>
          <a:xfrm>
            <a:off x="0" y="0"/>
            <a:ext cx="9144000" cy="5148000"/>
          </a:xfrm>
          <a:prstGeom prst="rect">
            <a:avLst/>
          </a:prstGeom>
          <a:noFill/>
          <a:ln>
            <a:noFill/>
          </a:ln>
        </p:spPr>
      </p:pic>
      <p:sp>
        <p:nvSpPr>
          <p:cNvPr id="4" name="3 Rectángulo"/>
          <p:cNvSpPr/>
          <p:nvPr/>
        </p:nvSpPr>
        <p:spPr>
          <a:xfrm>
            <a:off x="1691680" y="339503"/>
            <a:ext cx="6840760" cy="3816429"/>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400" dirty="0" smtClean="0">
                <a:solidFill>
                  <a:srgbClr val="600020"/>
                </a:solidFill>
                <a:latin typeface="Hobo Std" pitchFamily="34" charset="0"/>
              </a:rPr>
              <a:t>La granada es una fruta deliciosa consistente en la</a:t>
            </a:r>
          </a:p>
          <a:p>
            <a:pPr algn="ctr"/>
            <a:r>
              <a:rPr lang="es-ES" sz="1400" dirty="0" smtClean="0">
                <a:solidFill>
                  <a:srgbClr val="600020"/>
                </a:solidFill>
                <a:latin typeface="Hobo Std" pitchFamily="34" charset="0"/>
              </a:rPr>
              <a:t> fruta carnosa del granado, un árbol que se desarrolla tanto en</a:t>
            </a:r>
          </a:p>
          <a:p>
            <a:pPr algn="ctr"/>
            <a:r>
              <a:rPr lang="es-ES" sz="1400" dirty="0" smtClean="0">
                <a:solidFill>
                  <a:srgbClr val="600020"/>
                </a:solidFill>
                <a:latin typeface="Hobo Std" pitchFamily="34" charset="0"/>
              </a:rPr>
              <a:t> zonas tropicales como en zonas subtropicales, de corteza dura de colores marrones y rojos, y una forma globosa con un tamaño algo mayor al que presenta una manzana. La podemos disfrutar sobre todo durante los meses de otoño, siendo considerada de hecho como una fruta característica de esta época.</a:t>
            </a:r>
          </a:p>
          <a:p>
            <a:pPr algn="ctr"/>
            <a:r>
              <a:rPr lang="es-ES" sz="1400" dirty="0" smtClean="0">
                <a:solidFill>
                  <a:srgbClr val="600020"/>
                </a:solidFill>
                <a:latin typeface="Hobo Std" pitchFamily="34" charset="0"/>
              </a:rPr>
              <a:t>En lo que se refiere a los beneficios más importantes que aporta la granada, nos encontramos con que desde un punto de vista nutricional es muy rico en vitaminas (principalmente vitamina C y B2) y minerales (como el potasio, manganeso, hierro y calcio), además de aportar una interesante cantidad en hidratos de carbono y antioxidantes (como los </a:t>
            </a:r>
            <a:r>
              <a:rPr lang="es-ES" sz="1400" dirty="0" err="1" smtClean="0">
                <a:solidFill>
                  <a:srgbClr val="600020"/>
                </a:solidFill>
                <a:latin typeface="Hobo Std" pitchFamily="34" charset="0"/>
              </a:rPr>
              <a:t>betacarotenos</a:t>
            </a:r>
            <a:r>
              <a:rPr lang="es-ES" sz="1400" dirty="0" smtClean="0">
                <a:solidFill>
                  <a:srgbClr val="600020"/>
                </a:solidFill>
                <a:latin typeface="Hobo Std" pitchFamily="34" charset="0"/>
              </a:rPr>
              <a:t>).</a:t>
            </a:r>
          </a:p>
          <a:p>
            <a:pPr algn="ctr"/>
            <a:r>
              <a:rPr lang="es-ES" sz="1400" dirty="0" smtClean="0">
                <a:solidFill>
                  <a:srgbClr val="600020"/>
                </a:solidFill>
                <a:latin typeface="Hobo Std" pitchFamily="34" charset="0"/>
              </a:rPr>
              <a:t>Se trata de una fruta muy poderosa a la par que refrescante, en cuyo interior</a:t>
            </a:r>
          </a:p>
          <a:p>
            <a:pPr algn="ctr"/>
            <a:r>
              <a:rPr lang="es-ES" sz="1400" dirty="0" smtClean="0">
                <a:solidFill>
                  <a:srgbClr val="600020"/>
                </a:solidFill>
                <a:latin typeface="Hobo Std" pitchFamily="34" charset="0"/>
              </a:rPr>
              <a:t> nos encontramos con unas maravillosas semillas que, en definitiva,</a:t>
            </a:r>
          </a:p>
          <a:p>
            <a:pPr algn="ctr"/>
            <a:r>
              <a:rPr lang="es-ES" sz="1400" dirty="0" smtClean="0">
                <a:solidFill>
                  <a:srgbClr val="600020"/>
                </a:solidFill>
                <a:latin typeface="Hobo Std" pitchFamily="34" charset="0"/>
              </a:rPr>
              <a:t> son las que aportan sus increíbles beneficios y propiedades </a:t>
            </a:r>
          </a:p>
          <a:p>
            <a:pPr algn="ctr"/>
            <a:r>
              <a:rPr lang="es-ES" sz="1400" dirty="0" smtClean="0">
                <a:solidFill>
                  <a:srgbClr val="600020"/>
                </a:solidFill>
                <a:latin typeface="Hobo Std" pitchFamily="34" charset="0"/>
              </a:rPr>
              <a:t>tanto nutricionales como curativas y medicinales. </a:t>
            </a:r>
          </a:p>
          <a:p>
            <a:pPr algn="ctr"/>
            <a:endParaRPr lang="es-ES" dirty="0">
              <a:solidFill>
                <a:srgbClr val="600020"/>
              </a:solidFill>
              <a:latin typeface="Hobo Std" pitchFamily="34" charset="0"/>
            </a:endParaRPr>
          </a:p>
        </p:txBody>
      </p:sp>
    </p:spTree>
    <p:extLst>
      <p:ext uri="{BB962C8B-B14F-4D97-AF65-F5344CB8AC3E}">
        <p14:creationId xmlns:p14="http://schemas.microsoft.com/office/powerpoint/2010/main" val="295388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104 Rectángulo"/>
          <p:cNvSpPr/>
          <p:nvPr/>
        </p:nvSpPr>
        <p:spPr>
          <a:xfrm>
            <a:off x="0" y="0"/>
            <a:ext cx="9144000" cy="5143500"/>
          </a:xfrm>
          <a:prstGeom prst="rect">
            <a:avLst/>
          </a:prstGeom>
          <a:gradFill>
            <a:gsLst>
              <a:gs pos="50011">
                <a:schemeClr val="bg2">
                  <a:lumMod val="91000"/>
                  <a:lumOff val="9000"/>
                </a:schemeClr>
              </a:gs>
              <a:gs pos="13000">
                <a:schemeClr val="accent1">
                  <a:lumMod val="30000"/>
                </a:schemeClr>
              </a:gs>
              <a:gs pos="100000">
                <a:srgbClr val="FF0000"/>
              </a:gs>
              <a:gs pos="86000">
                <a:schemeClr val="accent1">
                  <a:lumMod val="30000"/>
                </a:schemeClr>
              </a:gs>
              <a:gs pos="0">
                <a:srgbClr val="FF00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4" name="103 Imagen" descr="Diapositiva31"/>
          <p:cNvPicPr>
            <a:picLocks noGrp="1" noChangeAspect="1"/>
          </p:cNvPicPr>
          <p:nvPr isPhoto="1"/>
        </p:nvPicPr>
        <p:blipFill rotWithShape="1">
          <a:blip r:embed="rId2">
            <a:lum/>
            <a:extLst>
              <a:ext uri="{28A0092B-C50C-407E-A947-70E740481C1C}">
                <a14:useLocalDpi xmlns:a14="http://schemas.microsoft.com/office/drawing/2010/main" val="0"/>
              </a:ext>
            </a:extLst>
          </a:blip>
          <a:srcRect l="1104" r="-1104"/>
          <a:stretch/>
        </p:blipFill>
        <p:spPr>
          <a:xfrm>
            <a:off x="0" y="0"/>
            <a:ext cx="9267330" cy="5174462"/>
          </a:xfrm>
          <a:prstGeom prst="rect">
            <a:avLst/>
          </a:prstGeom>
          <a:noFill/>
          <a:ln>
            <a:noFill/>
          </a:ln>
        </p:spPr>
      </p:pic>
      <p:grpSp>
        <p:nvGrpSpPr>
          <p:cNvPr id="2" name="1 Grupo"/>
          <p:cNvGrpSpPr/>
          <p:nvPr/>
        </p:nvGrpSpPr>
        <p:grpSpPr>
          <a:xfrm flipV="1">
            <a:off x="0" y="36000"/>
            <a:ext cx="4492438" cy="995640"/>
            <a:chOff x="5004048" y="5281909"/>
            <a:chExt cx="4568454" cy="1247905"/>
          </a:xfrm>
        </p:grpSpPr>
        <p:grpSp>
          <p:nvGrpSpPr>
            <p:cNvPr id="3" name="2 Grupo"/>
            <p:cNvGrpSpPr/>
            <p:nvPr/>
          </p:nvGrpSpPr>
          <p:grpSpPr>
            <a:xfrm flipH="1">
              <a:off x="5004048" y="5292000"/>
              <a:ext cx="2239425" cy="1237814"/>
              <a:chOff x="4824000" y="216000"/>
              <a:chExt cx="3160275" cy="1823885"/>
            </a:xfrm>
          </p:grpSpPr>
          <p:grpSp>
            <p:nvGrpSpPr>
              <p:cNvPr id="29" name="28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4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3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3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 name="3 Grupo"/>
            <p:cNvGrpSpPr/>
            <p:nvPr/>
          </p:nvGrpSpPr>
          <p:grpSpPr>
            <a:xfrm flipH="1">
              <a:off x="7333077" y="5281909"/>
              <a:ext cx="2239425" cy="1237814"/>
              <a:chOff x="4824000" y="216000"/>
              <a:chExt cx="3160275" cy="1823885"/>
            </a:xfrm>
          </p:grpSpPr>
          <p:grpSp>
            <p:nvGrpSpPr>
              <p:cNvPr id="5" name="4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8"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53" name="52 Grupo"/>
          <p:cNvGrpSpPr/>
          <p:nvPr/>
        </p:nvGrpSpPr>
        <p:grpSpPr>
          <a:xfrm flipV="1">
            <a:off x="4572000" y="51470"/>
            <a:ext cx="4536000" cy="1008112"/>
            <a:chOff x="5004048" y="5281909"/>
            <a:chExt cx="4568454" cy="1247905"/>
          </a:xfrm>
        </p:grpSpPr>
        <p:grpSp>
          <p:nvGrpSpPr>
            <p:cNvPr id="54" name="53 Grupo"/>
            <p:cNvGrpSpPr/>
            <p:nvPr/>
          </p:nvGrpSpPr>
          <p:grpSpPr>
            <a:xfrm flipH="1">
              <a:off x="5004048" y="5292000"/>
              <a:ext cx="2239425" cy="1237814"/>
              <a:chOff x="4824000" y="216000"/>
              <a:chExt cx="3160275" cy="1823885"/>
            </a:xfrm>
          </p:grpSpPr>
          <p:grpSp>
            <p:nvGrpSpPr>
              <p:cNvPr id="80" name="79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9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9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8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flipH="1">
              <a:off x="7333077" y="5281909"/>
              <a:ext cx="2239425" cy="1237814"/>
              <a:chOff x="4824000" y="216000"/>
              <a:chExt cx="3160275" cy="1823885"/>
            </a:xfrm>
          </p:grpSpPr>
          <p:grpSp>
            <p:nvGrpSpPr>
              <p:cNvPr id="56" name="55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7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6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5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06" name="105 Grupo"/>
          <p:cNvGrpSpPr/>
          <p:nvPr/>
        </p:nvGrpSpPr>
        <p:grpSpPr>
          <a:xfrm>
            <a:off x="23820" y="4011910"/>
            <a:ext cx="4499992" cy="1059630"/>
            <a:chOff x="5004048" y="5281909"/>
            <a:chExt cx="4568454" cy="1247905"/>
          </a:xfrm>
        </p:grpSpPr>
        <p:grpSp>
          <p:nvGrpSpPr>
            <p:cNvPr id="107" name="106 Grupo"/>
            <p:cNvGrpSpPr/>
            <p:nvPr/>
          </p:nvGrpSpPr>
          <p:grpSpPr>
            <a:xfrm flipH="1">
              <a:off x="5004048" y="5292000"/>
              <a:ext cx="2239425" cy="1237814"/>
              <a:chOff x="4824000" y="216000"/>
              <a:chExt cx="3160275" cy="1823885"/>
            </a:xfrm>
          </p:grpSpPr>
          <p:grpSp>
            <p:nvGrpSpPr>
              <p:cNvPr id="133" name="132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15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4" name="133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4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5" name="134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3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8" name="107 Grupo"/>
            <p:cNvGrpSpPr/>
            <p:nvPr/>
          </p:nvGrpSpPr>
          <p:grpSpPr>
            <a:xfrm flipH="1">
              <a:off x="7333077" y="5281909"/>
              <a:ext cx="2239425" cy="1237814"/>
              <a:chOff x="4824000" y="216000"/>
              <a:chExt cx="3160275" cy="1823885"/>
            </a:xfrm>
          </p:grpSpPr>
          <p:grpSp>
            <p:nvGrpSpPr>
              <p:cNvPr id="109" name="108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12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0" name="109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1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110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1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157" name="156 Grupo"/>
          <p:cNvGrpSpPr/>
          <p:nvPr/>
        </p:nvGrpSpPr>
        <p:grpSpPr>
          <a:xfrm>
            <a:off x="4608000" y="4019126"/>
            <a:ext cx="4500000" cy="1072904"/>
            <a:chOff x="5004048" y="5281909"/>
            <a:chExt cx="4568454" cy="1247905"/>
          </a:xfrm>
        </p:grpSpPr>
        <p:grpSp>
          <p:nvGrpSpPr>
            <p:cNvPr id="158" name="157 Grupo"/>
            <p:cNvGrpSpPr/>
            <p:nvPr/>
          </p:nvGrpSpPr>
          <p:grpSpPr>
            <a:xfrm flipH="1">
              <a:off x="5004048" y="5292000"/>
              <a:ext cx="2239425" cy="1237814"/>
              <a:chOff x="4824000" y="216000"/>
              <a:chExt cx="3160275" cy="1823885"/>
            </a:xfrm>
          </p:grpSpPr>
          <p:grpSp>
            <p:nvGrpSpPr>
              <p:cNvPr id="184" name="183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01"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5" name="184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94"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6" name="185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8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9" name="158 Grupo"/>
            <p:cNvGrpSpPr/>
            <p:nvPr/>
          </p:nvGrpSpPr>
          <p:grpSpPr>
            <a:xfrm flipH="1">
              <a:off x="7333077" y="5281909"/>
              <a:ext cx="2239425" cy="1237814"/>
              <a:chOff x="4824000" y="216000"/>
              <a:chExt cx="3160275" cy="1823885"/>
            </a:xfrm>
          </p:grpSpPr>
          <p:grpSp>
            <p:nvGrpSpPr>
              <p:cNvPr id="160" name="159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17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1" name="160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7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2" name="161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6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09" name="208 Grupo"/>
          <p:cNvGrpSpPr/>
          <p:nvPr/>
        </p:nvGrpSpPr>
        <p:grpSpPr>
          <a:xfrm flipV="1">
            <a:off x="25643" y="1059582"/>
            <a:ext cx="4492438" cy="995640"/>
            <a:chOff x="5004048" y="5281909"/>
            <a:chExt cx="4568454" cy="1247905"/>
          </a:xfrm>
        </p:grpSpPr>
        <p:grpSp>
          <p:nvGrpSpPr>
            <p:cNvPr id="210" name="209 Grupo"/>
            <p:cNvGrpSpPr/>
            <p:nvPr/>
          </p:nvGrpSpPr>
          <p:grpSpPr>
            <a:xfrm flipH="1">
              <a:off x="5004048" y="5292000"/>
              <a:ext cx="2239425" cy="1237814"/>
              <a:chOff x="4824000" y="216000"/>
              <a:chExt cx="3160275" cy="1823885"/>
            </a:xfrm>
          </p:grpSpPr>
          <p:grpSp>
            <p:nvGrpSpPr>
              <p:cNvPr id="236" name="235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5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4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8" name="237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3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11" name="210 Grupo"/>
            <p:cNvGrpSpPr/>
            <p:nvPr/>
          </p:nvGrpSpPr>
          <p:grpSpPr>
            <a:xfrm flipH="1">
              <a:off x="7333077" y="5281909"/>
              <a:ext cx="2239425" cy="1237814"/>
              <a:chOff x="4824000" y="216000"/>
              <a:chExt cx="3160275" cy="1823885"/>
            </a:xfrm>
          </p:grpSpPr>
          <p:grpSp>
            <p:nvGrpSpPr>
              <p:cNvPr id="212" name="211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2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3" name="212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2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4" name="213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1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260" name="259 Grupo"/>
          <p:cNvGrpSpPr/>
          <p:nvPr/>
        </p:nvGrpSpPr>
        <p:grpSpPr>
          <a:xfrm flipV="1">
            <a:off x="4597643" y="1075052"/>
            <a:ext cx="4536000" cy="1008112"/>
            <a:chOff x="5004048" y="5281909"/>
            <a:chExt cx="4568454" cy="1247905"/>
          </a:xfrm>
        </p:grpSpPr>
        <p:grpSp>
          <p:nvGrpSpPr>
            <p:cNvPr id="261" name="260 Grupo"/>
            <p:cNvGrpSpPr/>
            <p:nvPr/>
          </p:nvGrpSpPr>
          <p:grpSpPr>
            <a:xfrm flipH="1">
              <a:off x="5004048" y="5292000"/>
              <a:ext cx="2239425" cy="1237814"/>
              <a:chOff x="4824000" y="216000"/>
              <a:chExt cx="3160275" cy="1823885"/>
            </a:xfrm>
          </p:grpSpPr>
          <p:grpSp>
            <p:nvGrpSpPr>
              <p:cNvPr id="287" name="286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304"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8" name="287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9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9" name="288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9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62" name="261 Grupo"/>
            <p:cNvGrpSpPr/>
            <p:nvPr/>
          </p:nvGrpSpPr>
          <p:grpSpPr>
            <a:xfrm flipH="1">
              <a:off x="7333077" y="5281909"/>
              <a:ext cx="2239425" cy="1237814"/>
              <a:chOff x="4824000" y="216000"/>
              <a:chExt cx="3160275" cy="1823885"/>
            </a:xfrm>
          </p:grpSpPr>
          <p:grpSp>
            <p:nvGrpSpPr>
              <p:cNvPr id="263" name="262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8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4" name="263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7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5" name="264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6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11" name="310 Grupo"/>
          <p:cNvGrpSpPr/>
          <p:nvPr/>
        </p:nvGrpSpPr>
        <p:grpSpPr>
          <a:xfrm>
            <a:off x="11676" y="3003798"/>
            <a:ext cx="4499992" cy="1059630"/>
            <a:chOff x="5004048" y="5281909"/>
            <a:chExt cx="4568454" cy="1247905"/>
          </a:xfrm>
        </p:grpSpPr>
        <p:grpSp>
          <p:nvGrpSpPr>
            <p:cNvPr id="312" name="311 Grupo"/>
            <p:cNvGrpSpPr/>
            <p:nvPr/>
          </p:nvGrpSpPr>
          <p:grpSpPr>
            <a:xfrm flipH="1">
              <a:off x="5004048" y="5292000"/>
              <a:ext cx="2239425" cy="1237814"/>
              <a:chOff x="4824000" y="216000"/>
              <a:chExt cx="3160275" cy="1823885"/>
            </a:xfrm>
          </p:grpSpPr>
          <p:grpSp>
            <p:nvGrpSpPr>
              <p:cNvPr id="338" name="337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35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39" name="338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348"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9"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0"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1"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3"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0" name="339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341"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3"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5"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7"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13" name="312 Grupo"/>
            <p:cNvGrpSpPr/>
            <p:nvPr/>
          </p:nvGrpSpPr>
          <p:grpSpPr>
            <a:xfrm flipH="1">
              <a:off x="7333077" y="5281909"/>
              <a:ext cx="2239425" cy="1237814"/>
              <a:chOff x="4824000" y="216000"/>
              <a:chExt cx="3160275" cy="1823885"/>
            </a:xfrm>
          </p:grpSpPr>
          <p:grpSp>
            <p:nvGrpSpPr>
              <p:cNvPr id="314" name="313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331"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5"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7"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5" name="314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324"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6" name="315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31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nvGrpSpPr>
          <p:cNvPr id="362" name="361 Grupo"/>
          <p:cNvGrpSpPr/>
          <p:nvPr/>
        </p:nvGrpSpPr>
        <p:grpSpPr>
          <a:xfrm>
            <a:off x="4595856" y="3011014"/>
            <a:ext cx="4500000" cy="1072904"/>
            <a:chOff x="5004048" y="5281909"/>
            <a:chExt cx="4568454" cy="1247905"/>
          </a:xfrm>
        </p:grpSpPr>
        <p:grpSp>
          <p:nvGrpSpPr>
            <p:cNvPr id="363" name="362 Grupo"/>
            <p:cNvGrpSpPr/>
            <p:nvPr/>
          </p:nvGrpSpPr>
          <p:grpSpPr>
            <a:xfrm flipH="1">
              <a:off x="5004048" y="5292000"/>
              <a:ext cx="2239425" cy="1237814"/>
              <a:chOff x="4824000" y="216000"/>
              <a:chExt cx="3160275" cy="1823885"/>
            </a:xfrm>
          </p:grpSpPr>
          <p:grpSp>
            <p:nvGrpSpPr>
              <p:cNvPr id="389" name="388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40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0" name="389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39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1" name="390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39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64" name="363 Grupo"/>
            <p:cNvGrpSpPr/>
            <p:nvPr/>
          </p:nvGrpSpPr>
          <p:grpSpPr>
            <a:xfrm flipH="1">
              <a:off x="7333077" y="5281909"/>
              <a:ext cx="2239425" cy="1237814"/>
              <a:chOff x="4824000" y="216000"/>
              <a:chExt cx="3160275" cy="1823885"/>
            </a:xfrm>
          </p:grpSpPr>
          <p:grpSp>
            <p:nvGrpSpPr>
              <p:cNvPr id="365" name="364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38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00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6" name="365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37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solidFill>
                    <a:schemeClr val="accent5">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7" name="366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368"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9"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1"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3"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4"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solidFill>
                    <a:schemeClr val="accent5">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sp>
        <p:nvSpPr>
          <p:cNvPr id="208" name="207 Rectángulo"/>
          <p:cNvSpPr/>
          <p:nvPr/>
        </p:nvSpPr>
        <p:spPr>
          <a:xfrm flipH="1">
            <a:off x="-9963" y="1130"/>
            <a:ext cx="9273088" cy="514350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75450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8"/>
                                        </p:tgtEl>
                                        <p:attrNameLst>
                                          <p:attrName>style.opacity</p:attrName>
                                        </p:attrNameLst>
                                      </p:cBhvr>
                                      <p:to>
                                        <p:strVal val="0"/>
                                      </p:to>
                                    </p:set>
                                    <p:animEffect filter="image" prLst="opacity: 0">
                                      <p:cBhvr rctx="IE">
                                        <p:cTn id="7" dur="indefinite"/>
                                        <p:tgtEl>
                                          <p:spTgt spid="208"/>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ppt_x"/>
                                          </p:val>
                                        </p:tav>
                                        <p:tav tm="100000">
                                          <p:val>
                                            <p:strVal val="#ppt_x"/>
                                          </p:val>
                                        </p:tav>
                                      </p:tavLst>
                                    </p:anim>
                                    <p:anim calcmode="lin" valueType="num">
                                      <p:cBhvr additive="base">
                                        <p:cTn id="11" dur="4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ppt_w"/>
                                          </p:val>
                                        </p:tav>
                                        <p:tav tm="100000">
                                          <p:val>
                                            <p:strVal val="#ppt_w"/>
                                          </p:val>
                                        </p:tav>
                                      </p:tavLst>
                                    </p:anim>
                                    <p:anim calcmode="lin" valueType="num">
                                      <p:cBhvr>
                                        <p:cTn id="15" dur="3000" fill="hold"/>
                                        <p:tgtEl>
                                          <p:spTgt spid="2"/>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4250"/>
                                        <p:tgtEl>
                                          <p:spTgt spid="2"/>
                                        </p:tgtEl>
                                        <p:attrNameLst>
                                          <p:attrName>ppt_x</p:attrName>
                                        </p:attrNameLst>
                                      </p:cBhvr>
                                      <p:tavLst>
                                        <p:tav tm="0">
                                          <p:val>
                                            <p:strVal val="ppt_x"/>
                                          </p:val>
                                        </p:tav>
                                        <p:tav tm="100000">
                                          <p:val>
                                            <p:strVal val="ppt_x"/>
                                          </p:val>
                                        </p:tav>
                                      </p:tavLst>
                                    </p:anim>
                                    <p:anim calcmode="lin" valueType="num">
                                      <p:cBhvr additive="base">
                                        <p:cTn id="18" dur="4250"/>
                                        <p:tgtEl>
                                          <p:spTgt spid="2"/>
                                        </p:tgtEl>
                                        <p:attrNameLst>
                                          <p:attrName>ppt_y</p:attrName>
                                        </p:attrNameLst>
                                      </p:cBhvr>
                                      <p:tavLst>
                                        <p:tav tm="0">
                                          <p:val>
                                            <p:strVal val="ppt_y"/>
                                          </p:val>
                                        </p:tav>
                                        <p:tav tm="100000">
                                          <p:val>
                                            <p:strVal val="1+ppt_h/2"/>
                                          </p:val>
                                        </p:tav>
                                      </p:tavLst>
                                    </p:anim>
                                    <p:set>
                                      <p:cBhvr>
                                        <p:cTn id="19" dur="1" fill="hold">
                                          <p:stCondLst>
                                            <p:cond delay="4249"/>
                                          </p:stCondLst>
                                        </p:cTn>
                                        <p:tgtEl>
                                          <p:spTgt spid="2"/>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4000" fill="hold"/>
                                        <p:tgtEl>
                                          <p:spTgt spid="53"/>
                                        </p:tgtEl>
                                        <p:attrNameLst>
                                          <p:attrName>ppt_x</p:attrName>
                                        </p:attrNameLst>
                                      </p:cBhvr>
                                      <p:tavLst>
                                        <p:tav tm="0">
                                          <p:val>
                                            <p:strVal val="#ppt_x"/>
                                          </p:val>
                                        </p:tav>
                                        <p:tav tm="100000">
                                          <p:val>
                                            <p:strVal val="#ppt_x"/>
                                          </p:val>
                                        </p:tav>
                                      </p:tavLst>
                                    </p:anim>
                                    <p:anim calcmode="lin" valueType="num">
                                      <p:cBhvr additive="base">
                                        <p:cTn id="23" dur="4000" fill="hold"/>
                                        <p:tgtEl>
                                          <p:spTgt spid="53"/>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p:cTn id="26" dur="3000" fill="hold"/>
                                        <p:tgtEl>
                                          <p:spTgt spid="53"/>
                                        </p:tgtEl>
                                        <p:attrNameLst>
                                          <p:attrName>ppt_w</p:attrName>
                                        </p:attrNameLst>
                                      </p:cBhvr>
                                      <p:tavLst>
                                        <p:tav tm="0">
                                          <p:val>
                                            <p:strVal val="#ppt_w"/>
                                          </p:val>
                                        </p:tav>
                                        <p:tav tm="100000">
                                          <p:val>
                                            <p:strVal val="#ppt_w"/>
                                          </p:val>
                                        </p:tav>
                                      </p:tavLst>
                                    </p:anim>
                                    <p:anim calcmode="lin" valueType="num">
                                      <p:cBhvr>
                                        <p:cTn id="27" dur="3000" fill="hold"/>
                                        <p:tgtEl>
                                          <p:spTgt spid="53"/>
                                        </p:tgtEl>
                                        <p:attrNameLst>
                                          <p:attrName>ppt_h</p:attrName>
                                        </p:attrNameLst>
                                      </p:cBhvr>
                                      <p:tavLst>
                                        <p:tav tm="0" fmla="#ppt_h*sin(2.5*pi*$)">
                                          <p:val>
                                            <p:fltVal val="0"/>
                                          </p:val>
                                        </p:tav>
                                        <p:tav tm="100000">
                                          <p:val>
                                            <p:fltVal val="1"/>
                                          </p:val>
                                        </p:tav>
                                      </p:tavLst>
                                    </p:anim>
                                  </p:childTnLst>
                                </p:cTn>
                              </p:par>
                              <p:par>
                                <p:cTn id="28" presetID="2" presetClass="exit" presetSubtype="4" fill="hold" nodeType="withEffect">
                                  <p:stCondLst>
                                    <p:cond delay="0"/>
                                  </p:stCondLst>
                                  <p:childTnLst>
                                    <p:anim calcmode="lin" valueType="num">
                                      <p:cBhvr additive="base">
                                        <p:cTn id="29" dur="4250"/>
                                        <p:tgtEl>
                                          <p:spTgt spid="53"/>
                                        </p:tgtEl>
                                        <p:attrNameLst>
                                          <p:attrName>ppt_x</p:attrName>
                                        </p:attrNameLst>
                                      </p:cBhvr>
                                      <p:tavLst>
                                        <p:tav tm="0">
                                          <p:val>
                                            <p:strVal val="ppt_x"/>
                                          </p:val>
                                        </p:tav>
                                        <p:tav tm="100000">
                                          <p:val>
                                            <p:strVal val="ppt_x"/>
                                          </p:val>
                                        </p:tav>
                                      </p:tavLst>
                                    </p:anim>
                                    <p:anim calcmode="lin" valueType="num">
                                      <p:cBhvr additive="base">
                                        <p:cTn id="30" dur="4250"/>
                                        <p:tgtEl>
                                          <p:spTgt spid="53"/>
                                        </p:tgtEl>
                                        <p:attrNameLst>
                                          <p:attrName>ppt_y</p:attrName>
                                        </p:attrNameLst>
                                      </p:cBhvr>
                                      <p:tavLst>
                                        <p:tav tm="0">
                                          <p:val>
                                            <p:strVal val="ppt_y"/>
                                          </p:val>
                                        </p:tav>
                                        <p:tav tm="100000">
                                          <p:val>
                                            <p:strVal val="1+ppt_h/2"/>
                                          </p:val>
                                        </p:tav>
                                      </p:tavLst>
                                    </p:anim>
                                    <p:set>
                                      <p:cBhvr>
                                        <p:cTn id="31" dur="1" fill="hold">
                                          <p:stCondLst>
                                            <p:cond delay="4249"/>
                                          </p:stCondLst>
                                        </p:cTn>
                                        <p:tgtEl>
                                          <p:spTgt spid="53"/>
                                        </p:tgtEl>
                                        <p:attrNameLst>
                                          <p:attrName>style.visibility</p:attrName>
                                        </p:attrNameLst>
                                      </p:cBhvr>
                                      <p:to>
                                        <p:strVal val="hidden"/>
                                      </p:to>
                                    </p:set>
                                  </p:childTnLst>
                                </p:cTn>
                              </p:par>
                              <p:par>
                                <p:cTn id="32" presetID="2" presetClass="entr" presetSubtype="4" fill="hold" nodeType="withEffect">
                                  <p:stCondLst>
                                    <p:cond delay="0"/>
                                  </p:stCondLst>
                                  <p:childTnLst>
                                    <p:set>
                                      <p:cBhvr>
                                        <p:cTn id="33" dur="1" fill="hold">
                                          <p:stCondLst>
                                            <p:cond delay="0"/>
                                          </p:stCondLst>
                                        </p:cTn>
                                        <p:tgtEl>
                                          <p:spTgt spid="106"/>
                                        </p:tgtEl>
                                        <p:attrNameLst>
                                          <p:attrName>style.visibility</p:attrName>
                                        </p:attrNameLst>
                                      </p:cBhvr>
                                      <p:to>
                                        <p:strVal val="visible"/>
                                      </p:to>
                                    </p:set>
                                    <p:anim calcmode="lin" valueType="num">
                                      <p:cBhvr additive="base">
                                        <p:cTn id="34" dur="4000" fill="hold"/>
                                        <p:tgtEl>
                                          <p:spTgt spid="106"/>
                                        </p:tgtEl>
                                        <p:attrNameLst>
                                          <p:attrName>ppt_x</p:attrName>
                                        </p:attrNameLst>
                                      </p:cBhvr>
                                      <p:tavLst>
                                        <p:tav tm="0">
                                          <p:val>
                                            <p:strVal val="#ppt_x"/>
                                          </p:val>
                                        </p:tav>
                                        <p:tav tm="100000">
                                          <p:val>
                                            <p:strVal val="#ppt_x"/>
                                          </p:val>
                                        </p:tav>
                                      </p:tavLst>
                                    </p:anim>
                                    <p:anim calcmode="lin" valueType="num">
                                      <p:cBhvr additive="base">
                                        <p:cTn id="35" dur="4000" fill="hold"/>
                                        <p:tgtEl>
                                          <p:spTgt spid="106"/>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06"/>
                                        </p:tgtEl>
                                        <p:attrNameLst>
                                          <p:attrName>style.visibility</p:attrName>
                                        </p:attrNameLst>
                                      </p:cBhvr>
                                      <p:to>
                                        <p:strVal val="visible"/>
                                      </p:to>
                                    </p:set>
                                    <p:anim calcmode="lin" valueType="num">
                                      <p:cBhvr>
                                        <p:cTn id="38" dur="3000" fill="hold"/>
                                        <p:tgtEl>
                                          <p:spTgt spid="106"/>
                                        </p:tgtEl>
                                        <p:attrNameLst>
                                          <p:attrName>ppt_w</p:attrName>
                                        </p:attrNameLst>
                                      </p:cBhvr>
                                      <p:tavLst>
                                        <p:tav tm="0">
                                          <p:val>
                                            <p:strVal val="#ppt_w"/>
                                          </p:val>
                                        </p:tav>
                                        <p:tav tm="100000">
                                          <p:val>
                                            <p:strVal val="#ppt_w"/>
                                          </p:val>
                                        </p:tav>
                                      </p:tavLst>
                                    </p:anim>
                                    <p:anim calcmode="lin" valueType="num">
                                      <p:cBhvr>
                                        <p:cTn id="39" dur="3000" fill="hold"/>
                                        <p:tgtEl>
                                          <p:spTgt spid="106"/>
                                        </p:tgtEl>
                                        <p:attrNameLst>
                                          <p:attrName>ppt_h</p:attrName>
                                        </p:attrNameLst>
                                      </p:cBhvr>
                                      <p:tavLst>
                                        <p:tav tm="0" fmla="#ppt_h*sin(2.5*pi*$)">
                                          <p:val>
                                            <p:fltVal val="0"/>
                                          </p:val>
                                        </p:tav>
                                        <p:tav tm="100000">
                                          <p:val>
                                            <p:fltVal val="1"/>
                                          </p:val>
                                        </p:tav>
                                      </p:tavLst>
                                    </p:anim>
                                  </p:childTnLst>
                                </p:cTn>
                              </p:par>
                              <p:par>
                                <p:cTn id="40" presetID="2" presetClass="exit" presetSubtype="1" fill="hold" nodeType="withEffect">
                                  <p:stCondLst>
                                    <p:cond delay="0"/>
                                  </p:stCondLst>
                                  <p:childTnLst>
                                    <p:anim calcmode="lin" valueType="num">
                                      <p:cBhvr additive="base">
                                        <p:cTn id="41" dur="4250"/>
                                        <p:tgtEl>
                                          <p:spTgt spid="106"/>
                                        </p:tgtEl>
                                        <p:attrNameLst>
                                          <p:attrName>ppt_x</p:attrName>
                                        </p:attrNameLst>
                                      </p:cBhvr>
                                      <p:tavLst>
                                        <p:tav tm="0">
                                          <p:val>
                                            <p:strVal val="ppt_x"/>
                                          </p:val>
                                        </p:tav>
                                        <p:tav tm="100000">
                                          <p:val>
                                            <p:strVal val="ppt_x"/>
                                          </p:val>
                                        </p:tav>
                                      </p:tavLst>
                                    </p:anim>
                                    <p:anim calcmode="lin" valueType="num">
                                      <p:cBhvr additive="base">
                                        <p:cTn id="42" dur="4250"/>
                                        <p:tgtEl>
                                          <p:spTgt spid="106"/>
                                        </p:tgtEl>
                                        <p:attrNameLst>
                                          <p:attrName>ppt_y</p:attrName>
                                        </p:attrNameLst>
                                      </p:cBhvr>
                                      <p:tavLst>
                                        <p:tav tm="0">
                                          <p:val>
                                            <p:strVal val="ppt_y"/>
                                          </p:val>
                                        </p:tav>
                                        <p:tav tm="100000">
                                          <p:val>
                                            <p:strVal val="0-ppt_h/2"/>
                                          </p:val>
                                        </p:tav>
                                      </p:tavLst>
                                    </p:anim>
                                    <p:set>
                                      <p:cBhvr>
                                        <p:cTn id="43" dur="1" fill="hold">
                                          <p:stCondLst>
                                            <p:cond delay="4249"/>
                                          </p:stCondLst>
                                        </p:cTn>
                                        <p:tgtEl>
                                          <p:spTgt spid="106"/>
                                        </p:tgtEl>
                                        <p:attrNameLst>
                                          <p:attrName>style.visibility</p:attrName>
                                        </p:attrNameLst>
                                      </p:cBhvr>
                                      <p:to>
                                        <p:strVal val="hidden"/>
                                      </p:to>
                                    </p:set>
                                  </p:childTnLst>
                                </p:cTn>
                              </p:par>
                              <p:par>
                                <p:cTn id="44" presetID="2" presetClass="entr" presetSubtype="4" fill="hold" nodeType="withEffect">
                                  <p:stCondLst>
                                    <p:cond delay="0"/>
                                  </p:stCondLst>
                                  <p:childTnLst>
                                    <p:set>
                                      <p:cBhvr>
                                        <p:cTn id="45" dur="1" fill="hold">
                                          <p:stCondLst>
                                            <p:cond delay="0"/>
                                          </p:stCondLst>
                                        </p:cTn>
                                        <p:tgtEl>
                                          <p:spTgt spid="157"/>
                                        </p:tgtEl>
                                        <p:attrNameLst>
                                          <p:attrName>style.visibility</p:attrName>
                                        </p:attrNameLst>
                                      </p:cBhvr>
                                      <p:to>
                                        <p:strVal val="visible"/>
                                      </p:to>
                                    </p:set>
                                    <p:anim calcmode="lin" valueType="num">
                                      <p:cBhvr additive="base">
                                        <p:cTn id="46" dur="4000" fill="hold"/>
                                        <p:tgtEl>
                                          <p:spTgt spid="157"/>
                                        </p:tgtEl>
                                        <p:attrNameLst>
                                          <p:attrName>ppt_x</p:attrName>
                                        </p:attrNameLst>
                                      </p:cBhvr>
                                      <p:tavLst>
                                        <p:tav tm="0">
                                          <p:val>
                                            <p:strVal val="#ppt_x"/>
                                          </p:val>
                                        </p:tav>
                                        <p:tav tm="100000">
                                          <p:val>
                                            <p:strVal val="#ppt_x"/>
                                          </p:val>
                                        </p:tav>
                                      </p:tavLst>
                                    </p:anim>
                                    <p:anim calcmode="lin" valueType="num">
                                      <p:cBhvr additive="base">
                                        <p:cTn id="47" dur="4000" fill="hold"/>
                                        <p:tgtEl>
                                          <p:spTgt spid="157"/>
                                        </p:tgtEl>
                                        <p:attrNameLst>
                                          <p:attrName>ppt_y</p:attrName>
                                        </p:attrNameLst>
                                      </p:cBhvr>
                                      <p:tavLst>
                                        <p:tav tm="0">
                                          <p:val>
                                            <p:strVal val="1+#ppt_h/2"/>
                                          </p:val>
                                        </p:tav>
                                        <p:tav tm="100000">
                                          <p:val>
                                            <p:strVal val="#ppt_y"/>
                                          </p:val>
                                        </p:tav>
                                      </p:tavLst>
                                    </p:anim>
                                  </p:childTnLst>
                                </p:cTn>
                              </p:par>
                              <p:par>
                                <p:cTn id="48" presetID="19" presetClass="entr" presetSubtype="5" fill="hold" nodeType="withEffect">
                                  <p:stCondLst>
                                    <p:cond delay="0"/>
                                  </p:stCondLst>
                                  <p:childTnLst>
                                    <p:set>
                                      <p:cBhvr>
                                        <p:cTn id="49" dur="1" fill="hold">
                                          <p:stCondLst>
                                            <p:cond delay="0"/>
                                          </p:stCondLst>
                                        </p:cTn>
                                        <p:tgtEl>
                                          <p:spTgt spid="157"/>
                                        </p:tgtEl>
                                        <p:attrNameLst>
                                          <p:attrName>style.visibility</p:attrName>
                                        </p:attrNameLst>
                                      </p:cBhvr>
                                      <p:to>
                                        <p:strVal val="visible"/>
                                      </p:to>
                                    </p:set>
                                    <p:anim calcmode="lin" valueType="num">
                                      <p:cBhvr>
                                        <p:cTn id="50" dur="3000" fill="hold"/>
                                        <p:tgtEl>
                                          <p:spTgt spid="157"/>
                                        </p:tgtEl>
                                        <p:attrNameLst>
                                          <p:attrName>ppt_w</p:attrName>
                                        </p:attrNameLst>
                                      </p:cBhvr>
                                      <p:tavLst>
                                        <p:tav tm="0">
                                          <p:val>
                                            <p:strVal val="#ppt_w"/>
                                          </p:val>
                                        </p:tav>
                                        <p:tav tm="100000">
                                          <p:val>
                                            <p:strVal val="#ppt_w"/>
                                          </p:val>
                                        </p:tav>
                                      </p:tavLst>
                                    </p:anim>
                                    <p:anim calcmode="lin" valueType="num">
                                      <p:cBhvr>
                                        <p:cTn id="51" dur="3000" fill="hold"/>
                                        <p:tgtEl>
                                          <p:spTgt spid="157"/>
                                        </p:tgtEl>
                                        <p:attrNameLst>
                                          <p:attrName>ppt_h</p:attrName>
                                        </p:attrNameLst>
                                      </p:cBhvr>
                                      <p:tavLst>
                                        <p:tav tm="0" fmla="#ppt_h*sin(2.5*pi*$)">
                                          <p:val>
                                            <p:fltVal val="0"/>
                                          </p:val>
                                        </p:tav>
                                        <p:tav tm="100000">
                                          <p:val>
                                            <p:fltVal val="1"/>
                                          </p:val>
                                        </p:tav>
                                      </p:tavLst>
                                    </p:anim>
                                  </p:childTnLst>
                                </p:cTn>
                              </p:par>
                              <p:par>
                                <p:cTn id="52" presetID="2" presetClass="exit" presetSubtype="1" fill="hold" nodeType="withEffect">
                                  <p:stCondLst>
                                    <p:cond delay="0"/>
                                  </p:stCondLst>
                                  <p:childTnLst>
                                    <p:anim calcmode="lin" valueType="num">
                                      <p:cBhvr additive="base">
                                        <p:cTn id="53" dur="4250"/>
                                        <p:tgtEl>
                                          <p:spTgt spid="157"/>
                                        </p:tgtEl>
                                        <p:attrNameLst>
                                          <p:attrName>ppt_x</p:attrName>
                                        </p:attrNameLst>
                                      </p:cBhvr>
                                      <p:tavLst>
                                        <p:tav tm="0">
                                          <p:val>
                                            <p:strVal val="ppt_x"/>
                                          </p:val>
                                        </p:tav>
                                        <p:tav tm="100000">
                                          <p:val>
                                            <p:strVal val="ppt_x"/>
                                          </p:val>
                                        </p:tav>
                                      </p:tavLst>
                                    </p:anim>
                                    <p:anim calcmode="lin" valueType="num">
                                      <p:cBhvr additive="base">
                                        <p:cTn id="54" dur="4250"/>
                                        <p:tgtEl>
                                          <p:spTgt spid="157"/>
                                        </p:tgtEl>
                                        <p:attrNameLst>
                                          <p:attrName>ppt_y</p:attrName>
                                        </p:attrNameLst>
                                      </p:cBhvr>
                                      <p:tavLst>
                                        <p:tav tm="0">
                                          <p:val>
                                            <p:strVal val="ppt_y"/>
                                          </p:val>
                                        </p:tav>
                                        <p:tav tm="100000">
                                          <p:val>
                                            <p:strVal val="0-ppt_h/2"/>
                                          </p:val>
                                        </p:tav>
                                      </p:tavLst>
                                    </p:anim>
                                    <p:set>
                                      <p:cBhvr>
                                        <p:cTn id="55" dur="1" fill="hold">
                                          <p:stCondLst>
                                            <p:cond delay="4249"/>
                                          </p:stCondLst>
                                        </p:cTn>
                                        <p:tgtEl>
                                          <p:spTgt spid="157"/>
                                        </p:tgtEl>
                                        <p:attrNameLst>
                                          <p:attrName>style.visibility</p:attrName>
                                        </p:attrNameLst>
                                      </p:cBhvr>
                                      <p:to>
                                        <p:strVal val="hidden"/>
                                      </p:to>
                                    </p:set>
                                  </p:childTnLst>
                                </p:cTn>
                              </p:par>
                              <p:par>
                                <p:cTn id="56" presetID="2" presetClass="entr" presetSubtype="4" fill="hold" nodeType="withEffect">
                                  <p:stCondLst>
                                    <p:cond delay="0"/>
                                  </p:stCondLst>
                                  <p:childTnLst>
                                    <p:set>
                                      <p:cBhvr>
                                        <p:cTn id="57" dur="1" fill="hold">
                                          <p:stCondLst>
                                            <p:cond delay="0"/>
                                          </p:stCondLst>
                                        </p:cTn>
                                        <p:tgtEl>
                                          <p:spTgt spid="209"/>
                                        </p:tgtEl>
                                        <p:attrNameLst>
                                          <p:attrName>style.visibility</p:attrName>
                                        </p:attrNameLst>
                                      </p:cBhvr>
                                      <p:to>
                                        <p:strVal val="visible"/>
                                      </p:to>
                                    </p:set>
                                    <p:anim calcmode="lin" valueType="num">
                                      <p:cBhvr additive="base">
                                        <p:cTn id="58" dur="4000" fill="hold"/>
                                        <p:tgtEl>
                                          <p:spTgt spid="209"/>
                                        </p:tgtEl>
                                        <p:attrNameLst>
                                          <p:attrName>ppt_x</p:attrName>
                                        </p:attrNameLst>
                                      </p:cBhvr>
                                      <p:tavLst>
                                        <p:tav tm="0">
                                          <p:val>
                                            <p:strVal val="#ppt_x"/>
                                          </p:val>
                                        </p:tav>
                                        <p:tav tm="100000">
                                          <p:val>
                                            <p:strVal val="#ppt_x"/>
                                          </p:val>
                                        </p:tav>
                                      </p:tavLst>
                                    </p:anim>
                                    <p:anim calcmode="lin" valueType="num">
                                      <p:cBhvr additive="base">
                                        <p:cTn id="59" dur="4000" fill="hold"/>
                                        <p:tgtEl>
                                          <p:spTgt spid="209"/>
                                        </p:tgtEl>
                                        <p:attrNameLst>
                                          <p:attrName>ppt_y</p:attrName>
                                        </p:attrNameLst>
                                      </p:cBhvr>
                                      <p:tavLst>
                                        <p:tav tm="0">
                                          <p:val>
                                            <p:strVal val="1+#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209"/>
                                        </p:tgtEl>
                                        <p:attrNameLst>
                                          <p:attrName>style.visibility</p:attrName>
                                        </p:attrNameLst>
                                      </p:cBhvr>
                                      <p:to>
                                        <p:strVal val="visible"/>
                                      </p:to>
                                    </p:set>
                                    <p:anim calcmode="lin" valueType="num">
                                      <p:cBhvr>
                                        <p:cTn id="62" dur="3000" fill="hold"/>
                                        <p:tgtEl>
                                          <p:spTgt spid="209"/>
                                        </p:tgtEl>
                                        <p:attrNameLst>
                                          <p:attrName>ppt_w</p:attrName>
                                        </p:attrNameLst>
                                      </p:cBhvr>
                                      <p:tavLst>
                                        <p:tav tm="0">
                                          <p:val>
                                            <p:strVal val="#ppt_w"/>
                                          </p:val>
                                        </p:tav>
                                        <p:tav tm="100000">
                                          <p:val>
                                            <p:strVal val="#ppt_w"/>
                                          </p:val>
                                        </p:tav>
                                      </p:tavLst>
                                    </p:anim>
                                    <p:anim calcmode="lin" valueType="num">
                                      <p:cBhvr>
                                        <p:cTn id="63" dur="3000" fill="hold"/>
                                        <p:tgtEl>
                                          <p:spTgt spid="209"/>
                                        </p:tgtEl>
                                        <p:attrNameLst>
                                          <p:attrName>ppt_h</p:attrName>
                                        </p:attrNameLst>
                                      </p:cBhvr>
                                      <p:tavLst>
                                        <p:tav tm="0" fmla="#ppt_h*sin(2.5*pi*$)">
                                          <p:val>
                                            <p:fltVal val="0"/>
                                          </p:val>
                                        </p:tav>
                                        <p:tav tm="100000">
                                          <p:val>
                                            <p:fltVal val="1"/>
                                          </p:val>
                                        </p:tav>
                                      </p:tavLst>
                                    </p:anim>
                                  </p:childTnLst>
                                </p:cTn>
                              </p:par>
                              <p:par>
                                <p:cTn id="64" presetID="2" presetClass="exit" presetSubtype="4" fill="hold" nodeType="withEffect">
                                  <p:stCondLst>
                                    <p:cond delay="0"/>
                                  </p:stCondLst>
                                  <p:childTnLst>
                                    <p:anim calcmode="lin" valueType="num">
                                      <p:cBhvr additive="base">
                                        <p:cTn id="65" dur="4000"/>
                                        <p:tgtEl>
                                          <p:spTgt spid="209"/>
                                        </p:tgtEl>
                                        <p:attrNameLst>
                                          <p:attrName>ppt_x</p:attrName>
                                        </p:attrNameLst>
                                      </p:cBhvr>
                                      <p:tavLst>
                                        <p:tav tm="0">
                                          <p:val>
                                            <p:strVal val="ppt_x"/>
                                          </p:val>
                                        </p:tav>
                                        <p:tav tm="100000">
                                          <p:val>
                                            <p:strVal val="ppt_x"/>
                                          </p:val>
                                        </p:tav>
                                      </p:tavLst>
                                    </p:anim>
                                    <p:anim calcmode="lin" valueType="num">
                                      <p:cBhvr additive="base">
                                        <p:cTn id="66" dur="4000"/>
                                        <p:tgtEl>
                                          <p:spTgt spid="209"/>
                                        </p:tgtEl>
                                        <p:attrNameLst>
                                          <p:attrName>ppt_y</p:attrName>
                                        </p:attrNameLst>
                                      </p:cBhvr>
                                      <p:tavLst>
                                        <p:tav tm="0">
                                          <p:val>
                                            <p:strVal val="ppt_y"/>
                                          </p:val>
                                        </p:tav>
                                        <p:tav tm="100000">
                                          <p:val>
                                            <p:strVal val="1+ppt_h/2"/>
                                          </p:val>
                                        </p:tav>
                                      </p:tavLst>
                                    </p:anim>
                                    <p:set>
                                      <p:cBhvr>
                                        <p:cTn id="67" dur="1" fill="hold">
                                          <p:stCondLst>
                                            <p:cond delay="3999"/>
                                          </p:stCondLst>
                                        </p:cTn>
                                        <p:tgtEl>
                                          <p:spTgt spid="209"/>
                                        </p:tgtEl>
                                        <p:attrNameLst>
                                          <p:attrName>style.visibility</p:attrName>
                                        </p:attrNameLst>
                                      </p:cBhvr>
                                      <p:to>
                                        <p:strVal val="hidden"/>
                                      </p:to>
                                    </p:set>
                                  </p:childTnLst>
                                </p:cTn>
                              </p:par>
                              <p:par>
                                <p:cTn id="68" presetID="2" presetClass="entr" presetSubtype="4" fill="hold" nodeType="withEffect">
                                  <p:stCondLst>
                                    <p:cond delay="0"/>
                                  </p:stCondLst>
                                  <p:childTnLst>
                                    <p:set>
                                      <p:cBhvr>
                                        <p:cTn id="69" dur="1" fill="hold">
                                          <p:stCondLst>
                                            <p:cond delay="0"/>
                                          </p:stCondLst>
                                        </p:cTn>
                                        <p:tgtEl>
                                          <p:spTgt spid="260"/>
                                        </p:tgtEl>
                                        <p:attrNameLst>
                                          <p:attrName>style.visibility</p:attrName>
                                        </p:attrNameLst>
                                      </p:cBhvr>
                                      <p:to>
                                        <p:strVal val="visible"/>
                                      </p:to>
                                    </p:set>
                                    <p:anim calcmode="lin" valueType="num">
                                      <p:cBhvr additive="base">
                                        <p:cTn id="70" dur="4000" fill="hold"/>
                                        <p:tgtEl>
                                          <p:spTgt spid="260"/>
                                        </p:tgtEl>
                                        <p:attrNameLst>
                                          <p:attrName>ppt_x</p:attrName>
                                        </p:attrNameLst>
                                      </p:cBhvr>
                                      <p:tavLst>
                                        <p:tav tm="0">
                                          <p:val>
                                            <p:strVal val="#ppt_x"/>
                                          </p:val>
                                        </p:tav>
                                        <p:tav tm="100000">
                                          <p:val>
                                            <p:strVal val="#ppt_x"/>
                                          </p:val>
                                        </p:tav>
                                      </p:tavLst>
                                    </p:anim>
                                    <p:anim calcmode="lin" valueType="num">
                                      <p:cBhvr additive="base">
                                        <p:cTn id="71" dur="4000" fill="hold"/>
                                        <p:tgtEl>
                                          <p:spTgt spid="260"/>
                                        </p:tgtEl>
                                        <p:attrNameLst>
                                          <p:attrName>ppt_y</p:attrName>
                                        </p:attrNameLst>
                                      </p:cBhvr>
                                      <p:tavLst>
                                        <p:tav tm="0">
                                          <p:val>
                                            <p:strVal val="1+#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260"/>
                                        </p:tgtEl>
                                        <p:attrNameLst>
                                          <p:attrName>style.visibility</p:attrName>
                                        </p:attrNameLst>
                                      </p:cBhvr>
                                      <p:to>
                                        <p:strVal val="visible"/>
                                      </p:to>
                                    </p:set>
                                    <p:anim calcmode="lin" valueType="num">
                                      <p:cBhvr>
                                        <p:cTn id="74" dur="3000" fill="hold"/>
                                        <p:tgtEl>
                                          <p:spTgt spid="260"/>
                                        </p:tgtEl>
                                        <p:attrNameLst>
                                          <p:attrName>ppt_w</p:attrName>
                                        </p:attrNameLst>
                                      </p:cBhvr>
                                      <p:tavLst>
                                        <p:tav tm="0">
                                          <p:val>
                                            <p:strVal val="#ppt_w"/>
                                          </p:val>
                                        </p:tav>
                                        <p:tav tm="100000">
                                          <p:val>
                                            <p:strVal val="#ppt_w"/>
                                          </p:val>
                                        </p:tav>
                                      </p:tavLst>
                                    </p:anim>
                                    <p:anim calcmode="lin" valueType="num">
                                      <p:cBhvr>
                                        <p:cTn id="75" dur="3000" fill="hold"/>
                                        <p:tgtEl>
                                          <p:spTgt spid="260"/>
                                        </p:tgtEl>
                                        <p:attrNameLst>
                                          <p:attrName>ppt_h</p:attrName>
                                        </p:attrNameLst>
                                      </p:cBhvr>
                                      <p:tavLst>
                                        <p:tav tm="0" fmla="#ppt_h*sin(2.5*pi*$)">
                                          <p:val>
                                            <p:fltVal val="0"/>
                                          </p:val>
                                        </p:tav>
                                        <p:tav tm="100000">
                                          <p:val>
                                            <p:fltVal val="1"/>
                                          </p:val>
                                        </p:tav>
                                      </p:tavLst>
                                    </p:anim>
                                  </p:childTnLst>
                                </p:cTn>
                              </p:par>
                              <p:par>
                                <p:cTn id="76" presetID="2" presetClass="exit" presetSubtype="4" fill="hold" nodeType="withEffect">
                                  <p:stCondLst>
                                    <p:cond delay="0"/>
                                  </p:stCondLst>
                                  <p:childTnLst>
                                    <p:anim calcmode="lin" valueType="num">
                                      <p:cBhvr additive="base">
                                        <p:cTn id="77" dur="4000"/>
                                        <p:tgtEl>
                                          <p:spTgt spid="260"/>
                                        </p:tgtEl>
                                        <p:attrNameLst>
                                          <p:attrName>ppt_x</p:attrName>
                                        </p:attrNameLst>
                                      </p:cBhvr>
                                      <p:tavLst>
                                        <p:tav tm="0">
                                          <p:val>
                                            <p:strVal val="ppt_x"/>
                                          </p:val>
                                        </p:tav>
                                        <p:tav tm="100000">
                                          <p:val>
                                            <p:strVal val="ppt_x"/>
                                          </p:val>
                                        </p:tav>
                                      </p:tavLst>
                                    </p:anim>
                                    <p:anim calcmode="lin" valueType="num">
                                      <p:cBhvr additive="base">
                                        <p:cTn id="78" dur="4000"/>
                                        <p:tgtEl>
                                          <p:spTgt spid="260"/>
                                        </p:tgtEl>
                                        <p:attrNameLst>
                                          <p:attrName>ppt_y</p:attrName>
                                        </p:attrNameLst>
                                      </p:cBhvr>
                                      <p:tavLst>
                                        <p:tav tm="0">
                                          <p:val>
                                            <p:strVal val="ppt_y"/>
                                          </p:val>
                                        </p:tav>
                                        <p:tav tm="100000">
                                          <p:val>
                                            <p:strVal val="1+ppt_h/2"/>
                                          </p:val>
                                        </p:tav>
                                      </p:tavLst>
                                    </p:anim>
                                    <p:set>
                                      <p:cBhvr>
                                        <p:cTn id="79" dur="1" fill="hold">
                                          <p:stCondLst>
                                            <p:cond delay="3999"/>
                                          </p:stCondLst>
                                        </p:cTn>
                                        <p:tgtEl>
                                          <p:spTgt spid="260"/>
                                        </p:tgtEl>
                                        <p:attrNameLst>
                                          <p:attrName>style.visibility</p:attrName>
                                        </p:attrNameLst>
                                      </p:cBhvr>
                                      <p:to>
                                        <p:strVal val="hidden"/>
                                      </p:to>
                                    </p:set>
                                  </p:childTnLst>
                                </p:cTn>
                              </p:par>
                              <p:par>
                                <p:cTn id="80" presetID="2" presetClass="entr" presetSubtype="4" fill="hold" nodeType="withEffect">
                                  <p:stCondLst>
                                    <p:cond delay="0"/>
                                  </p:stCondLst>
                                  <p:childTnLst>
                                    <p:set>
                                      <p:cBhvr>
                                        <p:cTn id="81" dur="1" fill="hold">
                                          <p:stCondLst>
                                            <p:cond delay="0"/>
                                          </p:stCondLst>
                                        </p:cTn>
                                        <p:tgtEl>
                                          <p:spTgt spid="311"/>
                                        </p:tgtEl>
                                        <p:attrNameLst>
                                          <p:attrName>style.visibility</p:attrName>
                                        </p:attrNameLst>
                                      </p:cBhvr>
                                      <p:to>
                                        <p:strVal val="visible"/>
                                      </p:to>
                                    </p:set>
                                    <p:anim calcmode="lin" valueType="num">
                                      <p:cBhvr additive="base">
                                        <p:cTn id="82" dur="4000" fill="hold"/>
                                        <p:tgtEl>
                                          <p:spTgt spid="311"/>
                                        </p:tgtEl>
                                        <p:attrNameLst>
                                          <p:attrName>ppt_x</p:attrName>
                                        </p:attrNameLst>
                                      </p:cBhvr>
                                      <p:tavLst>
                                        <p:tav tm="0">
                                          <p:val>
                                            <p:strVal val="#ppt_x"/>
                                          </p:val>
                                        </p:tav>
                                        <p:tav tm="100000">
                                          <p:val>
                                            <p:strVal val="#ppt_x"/>
                                          </p:val>
                                        </p:tav>
                                      </p:tavLst>
                                    </p:anim>
                                    <p:anim calcmode="lin" valueType="num">
                                      <p:cBhvr additive="base">
                                        <p:cTn id="83" dur="4000" fill="hold"/>
                                        <p:tgtEl>
                                          <p:spTgt spid="311"/>
                                        </p:tgtEl>
                                        <p:attrNameLst>
                                          <p:attrName>ppt_y</p:attrName>
                                        </p:attrNameLst>
                                      </p:cBhvr>
                                      <p:tavLst>
                                        <p:tav tm="0">
                                          <p:val>
                                            <p:strVal val="1+#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311"/>
                                        </p:tgtEl>
                                        <p:attrNameLst>
                                          <p:attrName>style.visibility</p:attrName>
                                        </p:attrNameLst>
                                      </p:cBhvr>
                                      <p:to>
                                        <p:strVal val="visible"/>
                                      </p:to>
                                    </p:set>
                                    <p:anim calcmode="lin" valueType="num">
                                      <p:cBhvr>
                                        <p:cTn id="86" dur="3000" fill="hold"/>
                                        <p:tgtEl>
                                          <p:spTgt spid="311"/>
                                        </p:tgtEl>
                                        <p:attrNameLst>
                                          <p:attrName>ppt_w</p:attrName>
                                        </p:attrNameLst>
                                      </p:cBhvr>
                                      <p:tavLst>
                                        <p:tav tm="0">
                                          <p:val>
                                            <p:strVal val="#ppt_w"/>
                                          </p:val>
                                        </p:tav>
                                        <p:tav tm="100000">
                                          <p:val>
                                            <p:strVal val="#ppt_w"/>
                                          </p:val>
                                        </p:tav>
                                      </p:tavLst>
                                    </p:anim>
                                    <p:anim calcmode="lin" valueType="num">
                                      <p:cBhvr>
                                        <p:cTn id="87" dur="3000" fill="hold"/>
                                        <p:tgtEl>
                                          <p:spTgt spid="311"/>
                                        </p:tgtEl>
                                        <p:attrNameLst>
                                          <p:attrName>ppt_h</p:attrName>
                                        </p:attrNameLst>
                                      </p:cBhvr>
                                      <p:tavLst>
                                        <p:tav tm="0" fmla="#ppt_h*sin(2.5*pi*$)">
                                          <p:val>
                                            <p:fltVal val="0"/>
                                          </p:val>
                                        </p:tav>
                                        <p:tav tm="100000">
                                          <p:val>
                                            <p:fltVal val="1"/>
                                          </p:val>
                                        </p:tav>
                                      </p:tavLst>
                                    </p:anim>
                                  </p:childTnLst>
                                </p:cTn>
                              </p:par>
                              <p:par>
                                <p:cTn id="88" presetID="2" presetClass="exit" presetSubtype="1" fill="hold" nodeType="withEffect">
                                  <p:stCondLst>
                                    <p:cond delay="0"/>
                                  </p:stCondLst>
                                  <p:childTnLst>
                                    <p:anim calcmode="lin" valueType="num">
                                      <p:cBhvr additive="base">
                                        <p:cTn id="89" dur="4000"/>
                                        <p:tgtEl>
                                          <p:spTgt spid="311"/>
                                        </p:tgtEl>
                                        <p:attrNameLst>
                                          <p:attrName>ppt_x</p:attrName>
                                        </p:attrNameLst>
                                      </p:cBhvr>
                                      <p:tavLst>
                                        <p:tav tm="0">
                                          <p:val>
                                            <p:strVal val="ppt_x"/>
                                          </p:val>
                                        </p:tav>
                                        <p:tav tm="100000">
                                          <p:val>
                                            <p:strVal val="ppt_x"/>
                                          </p:val>
                                        </p:tav>
                                      </p:tavLst>
                                    </p:anim>
                                    <p:anim calcmode="lin" valueType="num">
                                      <p:cBhvr additive="base">
                                        <p:cTn id="90" dur="4000"/>
                                        <p:tgtEl>
                                          <p:spTgt spid="311"/>
                                        </p:tgtEl>
                                        <p:attrNameLst>
                                          <p:attrName>ppt_y</p:attrName>
                                        </p:attrNameLst>
                                      </p:cBhvr>
                                      <p:tavLst>
                                        <p:tav tm="0">
                                          <p:val>
                                            <p:strVal val="ppt_y"/>
                                          </p:val>
                                        </p:tav>
                                        <p:tav tm="100000">
                                          <p:val>
                                            <p:strVal val="0-ppt_h/2"/>
                                          </p:val>
                                        </p:tav>
                                      </p:tavLst>
                                    </p:anim>
                                    <p:set>
                                      <p:cBhvr>
                                        <p:cTn id="91" dur="1" fill="hold">
                                          <p:stCondLst>
                                            <p:cond delay="3999"/>
                                          </p:stCondLst>
                                        </p:cTn>
                                        <p:tgtEl>
                                          <p:spTgt spid="311"/>
                                        </p:tgtEl>
                                        <p:attrNameLst>
                                          <p:attrName>style.visibility</p:attrName>
                                        </p:attrNameLst>
                                      </p:cBhvr>
                                      <p:to>
                                        <p:strVal val="hidden"/>
                                      </p:to>
                                    </p:set>
                                  </p:childTnLst>
                                </p:cTn>
                              </p:par>
                              <p:par>
                                <p:cTn id="92" presetID="2" presetClass="entr" presetSubtype="4" fill="hold" nodeType="withEffect">
                                  <p:stCondLst>
                                    <p:cond delay="0"/>
                                  </p:stCondLst>
                                  <p:childTnLst>
                                    <p:set>
                                      <p:cBhvr>
                                        <p:cTn id="93" dur="1" fill="hold">
                                          <p:stCondLst>
                                            <p:cond delay="0"/>
                                          </p:stCondLst>
                                        </p:cTn>
                                        <p:tgtEl>
                                          <p:spTgt spid="362"/>
                                        </p:tgtEl>
                                        <p:attrNameLst>
                                          <p:attrName>style.visibility</p:attrName>
                                        </p:attrNameLst>
                                      </p:cBhvr>
                                      <p:to>
                                        <p:strVal val="visible"/>
                                      </p:to>
                                    </p:set>
                                    <p:anim calcmode="lin" valueType="num">
                                      <p:cBhvr additive="base">
                                        <p:cTn id="94" dur="4000" fill="hold"/>
                                        <p:tgtEl>
                                          <p:spTgt spid="362"/>
                                        </p:tgtEl>
                                        <p:attrNameLst>
                                          <p:attrName>ppt_x</p:attrName>
                                        </p:attrNameLst>
                                      </p:cBhvr>
                                      <p:tavLst>
                                        <p:tav tm="0">
                                          <p:val>
                                            <p:strVal val="#ppt_x"/>
                                          </p:val>
                                        </p:tav>
                                        <p:tav tm="100000">
                                          <p:val>
                                            <p:strVal val="#ppt_x"/>
                                          </p:val>
                                        </p:tav>
                                      </p:tavLst>
                                    </p:anim>
                                    <p:anim calcmode="lin" valueType="num">
                                      <p:cBhvr additive="base">
                                        <p:cTn id="95" dur="4000" fill="hold"/>
                                        <p:tgtEl>
                                          <p:spTgt spid="362"/>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362"/>
                                        </p:tgtEl>
                                        <p:attrNameLst>
                                          <p:attrName>style.visibility</p:attrName>
                                        </p:attrNameLst>
                                      </p:cBhvr>
                                      <p:to>
                                        <p:strVal val="visible"/>
                                      </p:to>
                                    </p:set>
                                    <p:anim calcmode="lin" valueType="num">
                                      <p:cBhvr>
                                        <p:cTn id="98" dur="3000" fill="hold"/>
                                        <p:tgtEl>
                                          <p:spTgt spid="362"/>
                                        </p:tgtEl>
                                        <p:attrNameLst>
                                          <p:attrName>ppt_w</p:attrName>
                                        </p:attrNameLst>
                                      </p:cBhvr>
                                      <p:tavLst>
                                        <p:tav tm="0">
                                          <p:val>
                                            <p:strVal val="#ppt_w"/>
                                          </p:val>
                                        </p:tav>
                                        <p:tav tm="100000">
                                          <p:val>
                                            <p:strVal val="#ppt_w"/>
                                          </p:val>
                                        </p:tav>
                                      </p:tavLst>
                                    </p:anim>
                                    <p:anim calcmode="lin" valueType="num">
                                      <p:cBhvr>
                                        <p:cTn id="99" dur="3000" fill="hold"/>
                                        <p:tgtEl>
                                          <p:spTgt spid="362"/>
                                        </p:tgtEl>
                                        <p:attrNameLst>
                                          <p:attrName>ppt_h</p:attrName>
                                        </p:attrNameLst>
                                      </p:cBhvr>
                                      <p:tavLst>
                                        <p:tav tm="0" fmla="#ppt_h*sin(2.5*pi*$)">
                                          <p:val>
                                            <p:fltVal val="0"/>
                                          </p:val>
                                        </p:tav>
                                        <p:tav tm="100000">
                                          <p:val>
                                            <p:fltVal val="1"/>
                                          </p:val>
                                        </p:tav>
                                      </p:tavLst>
                                    </p:anim>
                                  </p:childTnLst>
                                </p:cTn>
                              </p:par>
                              <p:par>
                                <p:cTn id="100" presetID="2" presetClass="exit" presetSubtype="1" fill="hold" nodeType="withEffect">
                                  <p:stCondLst>
                                    <p:cond delay="0"/>
                                  </p:stCondLst>
                                  <p:childTnLst>
                                    <p:anim calcmode="lin" valueType="num">
                                      <p:cBhvr additive="base">
                                        <p:cTn id="101" dur="4000"/>
                                        <p:tgtEl>
                                          <p:spTgt spid="362"/>
                                        </p:tgtEl>
                                        <p:attrNameLst>
                                          <p:attrName>ppt_x</p:attrName>
                                        </p:attrNameLst>
                                      </p:cBhvr>
                                      <p:tavLst>
                                        <p:tav tm="0">
                                          <p:val>
                                            <p:strVal val="ppt_x"/>
                                          </p:val>
                                        </p:tav>
                                        <p:tav tm="100000">
                                          <p:val>
                                            <p:strVal val="ppt_x"/>
                                          </p:val>
                                        </p:tav>
                                      </p:tavLst>
                                    </p:anim>
                                    <p:anim calcmode="lin" valueType="num">
                                      <p:cBhvr additive="base">
                                        <p:cTn id="102" dur="4000"/>
                                        <p:tgtEl>
                                          <p:spTgt spid="362"/>
                                        </p:tgtEl>
                                        <p:attrNameLst>
                                          <p:attrName>ppt_y</p:attrName>
                                        </p:attrNameLst>
                                      </p:cBhvr>
                                      <p:tavLst>
                                        <p:tav tm="0">
                                          <p:val>
                                            <p:strVal val="ppt_y"/>
                                          </p:val>
                                        </p:tav>
                                        <p:tav tm="100000">
                                          <p:val>
                                            <p:strVal val="0-ppt_h/2"/>
                                          </p:val>
                                        </p:tav>
                                      </p:tavLst>
                                    </p:anim>
                                    <p:set>
                                      <p:cBhvr>
                                        <p:cTn id="103" dur="1" fill="hold">
                                          <p:stCondLst>
                                            <p:cond delay="3999"/>
                                          </p:stCondLst>
                                        </p:cTn>
                                        <p:tgtEl>
                                          <p:spTgt spid="362"/>
                                        </p:tgtEl>
                                        <p:attrNameLst>
                                          <p:attrName>style.visibility</p:attrName>
                                        </p:attrNameLst>
                                      </p:cBhvr>
                                      <p:to>
                                        <p:strVal val="hidden"/>
                                      </p:to>
                                    </p:set>
                                  </p:childTnLst>
                                </p:cTn>
                              </p:par>
                              <p:par>
                                <p:cTn id="104" presetID="23" presetClass="entr" presetSubtype="288" fill="hold" nodeType="withEffect">
                                  <p:stCondLst>
                                    <p:cond delay="50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3400" fill="hold"/>
                                        <p:tgtEl>
                                          <p:spTgt spid="104"/>
                                        </p:tgtEl>
                                        <p:attrNameLst>
                                          <p:attrName>ppt_w</p:attrName>
                                        </p:attrNameLst>
                                      </p:cBhvr>
                                      <p:tavLst>
                                        <p:tav tm="0">
                                          <p:val>
                                            <p:strVal val="4/3*#ppt_w"/>
                                          </p:val>
                                        </p:tav>
                                        <p:tav tm="100000">
                                          <p:val>
                                            <p:strVal val="#ppt_w"/>
                                          </p:val>
                                        </p:tav>
                                      </p:tavLst>
                                    </p:anim>
                                    <p:anim calcmode="lin" valueType="num">
                                      <p:cBhvr>
                                        <p:cTn id="107" dur="3400" fill="hold"/>
                                        <p:tgtEl>
                                          <p:spTgt spid="104"/>
                                        </p:tgtEl>
                                        <p:attrNameLst>
                                          <p:attrName>ppt_h</p:attrName>
                                        </p:attrNameLst>
                                      </p:cBhvr>
                                      <p:tavLst>
                                        <p:tav tm="0">
                                          <p:val>
                                            <p:strVal val="4/3*#ppt_h"/>
                                          </p:val>
                                        </p:tav>
                                        <p:tav tm="100000">
                                          <p:val>
                                            <p:strVal val="#ppt_h"/>
                                          </p:val>
                                        </p:tav>
                                      </p:tavLst>
                                    </p:anim>
                                  </p:childTnLst>
                                </p:cTn>
                              </p:par>
                              <p:par>
                                <p:cTn id="108" presetID="16" presetClass="entr" presetSubtype="42" fill="hold" nodeType="withEffect">
                                  <p:stCondLst>
                                    <p:cond delay="500"/>
                                  </p:stCondLst>
                                  <p:childTnLst>
                                    <p:set>
                                      <p:cBhvr>
                                        <p:cTn id="109" dur="1" fill="hold">
                                          <p:stCondLst>
                                            <p:cond delay="0"/>
                                          </p:stCondLst>
                                        </p:cTn>
                                        <p:tgtEl>
                                          <p:spTgt spid="104"/>
                                        </p:tgtEl>
                                        <p:attrNameLst>
                                          <p:attrName>style.visibility</p:attrName>
                                        </p:attrNameLst>
                                      </p:cBhvr>
                                      <p:to>
                                        <p:strVal val="visible"/>
                                      </p:to>
                                    </p:set>
                                    <p:animEffect transition="in" filter="barn(outHorizontal)">
                                      <p:cBhvr>
                                        <p:cTn id="110" dur="34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18 Grupo"/>
          <p:cNvGrpSpPr/>
          <p:nvPr/>
        </p:nvGrpSpPr>
        <p:grpSpPr>
          <a:xfrm>
            <a:off x="0" y="0"/>
            <a:ext cx="9144000" cy="5143500"/>
            <a:chOff x="0" y="0"/>
            <a:chExt cx="9144000" cy="5143500"/>
          </a:xfrm>
        </p:grpSpPr>
        <p:sp>
          <p:nvSpPr>
            <p:cNvPr id="20" name="19 Rectángulo"/>
            <p:cNvSpPr/>
            <p:nvPr/>
          </p:nvSpPr>
          <p:spPr>
            <a:xfrm>
              <a:off x="4572000" y="2571750"/>
              <a:ext cx="4572000" cy="2571750"/>
            </a:xfrm>
            <a:prstGeom prst="rect">
              <a:avLst/>
            </a:prstGeom>
            <a:gradFill>
              <a:gsLst>
                <a:gs pos="32512">
                  <a:srgbClr val="ED0803">
                    <a:lumMod val="40000"/>
                  </a:srgbClr>
                </a:gs>
                <a:gs pos="61000">
                  <a:srgbClr val="CE0853"/>
                </a:gs>
                <a:gs pos="62934">
                  <a:srgbClr val="99FF33">
                    <a:lumMod val="20000"/>
                    <a:lumOff val="80000"/>
                  </a:srgbClr>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4572000" y="0"/>
              <a:ext cx="4572000" cy="2571750"/>
            </a:xfrm>
            <a:prstGeom prst="rect">
              <a:avLst/>
            </a:prstGeom>
            <a:gradFill>
              <a:gsLst>
                <a:gs pos="32512">
                  <a:srgbClr val="ED0803">
                    <a:lumMod val="40000"/>
                  </a:srgbClr>
                </a:gs>
                <a:gs pos="61000">
                  <a:srgbClr val="CE0853"/>
                </a:gs>
                <a:gs pos="62934">
                  <a:srgbClr val="99FF33">
                    <a:lumMod val="20000"/>
                    <a:lumOff val="80000"/>
                  </a:srgbClr>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0" y="2571750"/>
              <a:ext cx="4572000" cy="2571750"/>
            </a:xfrm>
            <a:prstGeom prst="rect">
              <a:avLst/>
            </a:prstGeom>
            <a:gradFill>
              <a:gsLst>
                <a:gs pos="32512">
                  <a:srgbClr val="ED0803">
                    <a:lumMod val="40000"/>
                  </a:srgbClr>
                </a:gs>
                <a:gs pos="61000">
                  <a:srgbClr val="CE0853"/>
                </a:gs>
                <a:gs pos="62934">
                  <a:srgbClr val="99FF33">
                    <a:lumMod val="20000"/>
                    <a:lumOff val="80000"/>
                  </a:srgbClr>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0"/>
              <a:ext cx="4572000" cy="2571750"/>
            </a:xfrm>
            <a:prstGeom prst="rect">
              <a:avLst/>
            </a:prstGeom>
            <a:gradFill>
              <a:gsLst>
                <a:gs pos="32512">
                  <a:srgbClr val="ED0803">
                    <a:lumMod val="40000"/>
                  </a:srgbClr>
                </a:gs>
                <a:gs pos="61000">
                  <a:srgbClr val="CE0853"/>
                </a:gs>
                <a:gs pos="62934">
                  <a:srgbClr val="99FF33">
                    <a:lumMod val="20000"/>
                    <a:lumOff val="80000"/>
                  </a:srgbClr>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7" name="16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2714"/>
          </a:xfrm>
          <a:prstGeom prst="rect">
            <a:avLst/>
          </a:prstGeom>
          <a:noFill/>
          <a:ln>
            <a:noFill/>
          </a:ln>
        </p:spPr>
      </p:pic>
      <p:sp>
        <p:nvSpPr>
          <p:cNvPr id="3" name="2 Forma libre"/>
          <p:cNvSpPr/>
          <p:nvPr/>
        </p:nvSpPr>
        <p:spPr>
          <a:xfrm rot="8592725" flipH="1" flipV="1">
            <a:off x="3888865"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4" name="3 Forma libre"/>
          <p:cNvSpPr/>
          <p:nvPr/>
        </p:nvSpPr>
        <p:spPr>
          <a:xfrm rot="8592725" flipH="1" flipV="1">
            <a:off x="2304689" y="98194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5" name="4 Forma libre"/>
          <p:cNvSpPr/>
          <p:nvPr/>
        </p:nvSpPr>
        <p:spPr>
          <a:xfrm rot="8592725" flipH="1" flipV="1">
            <a:off x="864525" y="135998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6" name="5 Forma libre"/>
          <p:cNvSpPr/>
          <p:nvPr/>
        </p:nvSpPr>
        <p:spPr>
          <a:xfrm rot="13007275" flipV="1">
            <a:off x="4968986"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7" name="6 Forma libre"/>
          <p:cNvSpPr/>
          <p:nvPr/>
        </p:nvSpPr>
        <p:spPr>
          <a:xfrm rot="13007275" flipV="1">
            <a:off x="6553162" y="92793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8" name="7 Forma libre"/>
          <p:cNvSpPr/>
          <p:nvPr/>
        </p:nvSpPr>
        <p:spPr>
          <a:xfrm rot="13007275" flipV="1">
            <a:off x="8100826" y="130597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9" name="8 Forma libre"/>
          <p:cNvSpPr/>
          <p:nvPr/>
        </p:nvSpPr>
        <p:spPr>
          <a:xfrm rot="8592725">
            <a:off x="4968986" y="271013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0" name="9 Forma libre"/>
          <p:cNvSpPr/>
          <p:nvPr/>
        </p:nvSpPr>
        <p:spPr>
          <a:xfrm rot="13007275" flipH="1">
            <a:off x="3816858" y="271013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1" name="10 Forma libre"/>
          <p:cNvSpPr/>
          <p:nvPr/>
        </p:nvSpPr>
        <p:spPr>
          <a:xfrm rot="13007275" flipH="1">
            <a:off x="2304689" y="222408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2" name="11 Forma libre"/>
          <p:cNvSpPr/>
          <p:nvPr/>
        </p:nvSpPr>
        <p:spPr>
          <a:xfrm rot="13007275" flipH="1">
            <a:off x="767939" y="184603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3" name="12 Forma libre"/>
          <p:cNvSpPr/>
          <p:nvPr/>
        </p:nvSpPr>
        <p:spPr>
          <a:xfrm rot="8592725">
            <a:off x="6553161" y="217007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4" name="13 Forma libre"/>
          <p:cNvSpPr/>
          <p:nvPr/>
        </p:nvSpPr>
        <p:spPr>
          <a:xfrm rot="8592725">
            <a:off x="8075624" y="190004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17917">
                <a:srgbClr val="D00000"/>
              </a:gs>
              <a:gs pos="9000">
                <a:srgbClr val="CE024B"/>
              </a:gs>
              <a:gs pos="100000">
                <a:schemeClr val="accent6">
                  <a:lumMod val="60000"/>
                  <a:lumOff val="40000"/>
                </a:schemeClr>
              </a:gs>
              <a:gs pos="49000">
                <a:schemeClr val="tx1">
                  <a:lumMod val="95000"/>
                </a:schemeClr>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6" name="15 Rectángulo"/>
          <p:cNvSpPr/>
          <p:nvPr/>
        </p:nvSpPr>
        <p:spPr>
          <a:xfrm>
            <a:off x="-20568" y="8062"/>
            <a:ext cx="9164568" cy="516082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58915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3"/>
                                        </p:tgtEl>
                                      </p:cBhvr>
                                      <p:by x="400000" y="100000"/>
                                    </p:animScale>
                                  </p:childTnLst>
                                </p:cTn>
                              </p:par>
                              <p:par>
                                <p:cTn id="13" presetID="2" presetClass="exit" presetSubtype="6" fill="hold" grpId="2" nodeType="withEffect">
                                  <p:stCondLst>
                                    <p:cond delay="0"/>
                                  </p:stCondLst>
                                  <p:childTnLst>
                                    <p:anim calcmode="lin" valueType="num">
                                      <p:cBhvr additive="base">
                                        <p:cTn id="14" dur="3500"/>
                                        <p:tgtEl>
                                          <p:spTgt spid="3"/>
                                        </p:tgtEl>
                                        <p:attrNameLst>
                                          <p:attrName>ppt_x</p:attrName>
                                        </p:attrNameLst>
                                      </p:cBhvr>
                                      <p:tavLst>
                                        <p:tav tm="0">
                                          <p:val>
                                            <p:strVal val="ppt_x"/>
                                          </p:val>
                                        </p:tav>
                                        <p:tav tm="100000">
                                          <p:val>
                                            <p:strVal val="1+ppt_w/2"/>
                                          </p:val>
                                        </p:tav>
                                      </p:tavLst>
                                    </p:anim>
                                    <p:anim calcmode="lin" valueType="num">
                                      <p:cBhvr additive="base">
                                        <p:cTn id="15" dur="3500"/>
                                        <p:tgtEl>
                                          <p:spTgt spid="3"/>
                                        </p:tgtEl>
                                        <p:attrNameLst>
                                          <p:attrName>ppt_y</p:attrName>
                                        </p:attrNameLst>
                                      </p:cBhvr>
                                      <p:tavLst>
                                        <p:tav tm="0">
                                          <p:val>
                                            <p:strVal val="ppt_y"/>
                                          </p:val>
                                        </p:tav>
                                        <p:tav tm="100000">
                                          <p:val>
                                            <p:strVal val="1+ppt_h/2"/>
                                          </p:val>
                                        </p:tav>
                                      </p:tavLst>
                                    </p:anim>
                                    <p:set>
                                      <p:cBhvr>
                                        <p:cTn id="16" dur="1" fill="hold">
                                          <p:stCondLst>
                                            <p:cond delay="3499"/>
                                          </p:stCondLst>
                                        </p:cTn>
                                        <p:tgtEl>
                                          <p:spTgt spid="3"/>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4"/>
                                        </p:tgtEl>
                                      </p:cBhvr>
                                      <p:by x="400000" y="100000"/>
                                    </p:animScale>
                                  </p:childTnLst>
                                </p:cTn>
                              </p:par>
                              <p:par>
                                <p:cTn id="25" presetID="2" presetClass="exit" presetSubtype="6" fill="hold" grpId="2" nodeType="withEffect">
                                  <p:stCondLst>
                                    <p:cond delay="0"/>
                                  </p:stCondLst>
                                  <p:childTnLst>
                                    <p:anim calcmode="lin" valueType="num">
                                      <p:cBhvr additive="base">
                                        <p:cTn id="26" dur="3500"/>
                                        <p:tgtEl>
                                          <p:spTgt spid="4"/>
                                        </p:tgtEl>
                                        <p:attrNameLst>
                                          <p:attrName>ppt_x</p:attrName>
                                        </p:attrNameLst>
                                      </p:cBhvr>
                                      <p:tavLst>
                                        <p:tav tm="0">
                                          <p:val>
                                            <p:strVal val="ppt_x"/>
                                          </p:val>
                                        </p:tav>
                                        <p:tav tm="100000">
                                          <p:val>
                                            <p:strVal val="1+ppt_w/2"/>
                                          </p:val>
                                        </p:tav>
                                      </p:tavLst>
                                    </p:anim>
                                    <p:anim calcmode="lin" valueType="num">
                                      <p:cBhvr additive="base">
                                        <p:cTn id="27" dur="3500"/>
                                        <p:tgtEl>
                                          <p:spTgt spid="4"/>
                                        </p:tgtEl>
                                        <p:attrNameLst>
                                          <p:attrName>ppt_y</p:attrName>
                                        </p:attrNameLst>
                                      </p:cBhvr>
                                      <p:tavLst>
                                        <p:tav tm="0">
                                          <p:val>
                                            <p:strVal val="ppt_y"/>
                                          </p:val>
                                        </p:tav>
                                        <p:tav tm="100000">
                                          <p:val>
                                            <p:strVal val="1+ppt_h/2"/>
                                          </p:val>
                                        </p:tav>
                                      </p:tavLst>
                                    </p:anim>
                                    <p:set>
                                      <p:cBhvr>
                                        <p:cTn id="28" dur="1" fill="hold">
                                          <p:stCondLst>
                                            <p:cond delay="3499"/>
                                          </p:stCondLst>
                                        </p:cTn>
                                        <p:tgtEl>
                                          <p:spTgt spid="4"/>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ppt_x</p:attrName>
                                        </p:attrNameLst>
                                      </p:cBhvr>
                                      <p:tavLst>
                                        <p:tav tm="0">
                                          <p:val>
                                            <p:strVal val="#ppt_x"/>
                                          </p:val>
                                        </p:tav>
                                        <p:tav tm="100000">
                                          <p:val>
                                            <p:strVal val="#ppt_x"/>
                                          </p:val>
                                        </p:tav>
                                      </p:tavLst>
                                    </p:anim>
                                    <p:anim calcmode="lin" valueType="num">
                                      <p:cBhvr>
                                        <p:cTn id="32" dur="3000" fill="hold"/>
                                        <p:tgtEl>
                                          <p:spTgt spid="5"/>
                                        </p:tgtEl>
                                        <p:attrNameLst>
                                          <p:attrName>ppt_y</p:attrName>
                                        </p:attrNameLst>
                                      </p:cBhvr>
                                      <p:tavLst>
                                        <p:tav tm="0">
                                          <p:val>
                                            <p:strVal val="#ppt_y+#ppt_h/2"/>
                                          </p:val>
                                        </p:tav>
                                        <p:tav tm="100000">
                                          <p:val>
                                            <p:strVal val="#ppt_y"/>
                                          </p:val>
                                        </p:tav>
                                      </p:tavLst>
                                    </p:anim>
                                    <p:anim calcmode="lin" valueType="num">
                                      <p:cBhvr>
                                        <p:cTn id="33" dur="3000" fill="hold"/>
                                        <p:tgtEl>
                                          <p:spTgt spid="5"/>
                                        </p:tgtEl>
                                        <p:attrNameLst>
                                          <p:attrName>ppt_w</p:attrName>
                                        </p:attrNameLst>
                                      </p:cBhvr>
                                      <p:tavLst>
                                        <p:tav tm="0">
                                          <p:val>
                                            <p:strVal val="#ppt_w"/>
                                          </p:val>
                                        </p:tav>
                                        <p:tav tm="100000">
                                          <p:val>
                                            <p:strVal val="#ppt_w"/>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5"/>
                                        </p:tgtEl>
                                      </p:cBhvr>
                                      <p:by x="400000" y="100000"/>
                                    </p:animScale>
                                  </p:childTnLst>
                                </p:cTn>
                              </p:par>
                              <p:par>
                                <p:cTn id="37" presetID="2" presetClass="exit" presetSubtype="6" fill="hold" grpId="2" nodeType="withEffect">
                                  <p:stCondLst>
                                    <p:cond delay="0"/>
                                  </p:stCondLst>
                                  <p:childTnLst>
                                    <p:anim calcmode="lin" valueType="num">
                                      <p:cBhvr additive="base">
                                        <p:cTn id="38" dur="3500"/>
                                        <p:tgtEl>
                                          <p:spTgt spid="5"/>
                                        </p:tgtEl>
                                        <p:attrNameLst>
                                          <p:attrName>ppt_x</p:attrName>
                                        </p:attrNameLst>
                                      </p:cBhvr>
                                      <p:tavLst>
                                        <p:tav tm="0">
                                          <p:val>
                                            <p:strVal val="ppt_x"/>
                                          </p:val>
                                        </p:tav>
                                        <p:tav tm="100000">
                                          <p:val>
                                            <p:strVal val="1+ppt_w/2"/>
                                          </p:val>
                                        </p:tav>
                                      </p:tavLst>
                                    </p:anim>
                                    <p:anim calcmode="lin" valueType="num">
                                      <p:cBhvr additive="base">
                                        <p:cTn id="39" dur="3500"/>
                                        <p:tgtEl>
                                          <p:spTgt spid="5"/>
                                        </p:tgtEl>
                                        <p:attrNameLst>
                                          <p:attrName>ppt_y</p:attrName>
                                        </p:attrNameLst>
                                      </p:cBhvr>
                                      <p:tavLst>
                                        <p:tav tm="0">
                                          <p:val>
                                            <p:strVal val="ppt_y"/>
                                          </p:val>
                                        </p:tav>
                                        <p:tav tm="100000">
                                          <p:val>
                                            <p:strVal val="1+ppt_h/2"/>
                                          </p:val>
                                        </p:tav>
                                      </p:tavLst>
                                    </p:anim>
                                    <p:set>
                                      <p:cBhvr>
                                        <p:cTn id="40" dur="1" fill="hold">
                                          <p:stCondLst>
                                            <p:cond delay="3499"/>
                                          </p:stCondLst>
                                        </p:cTn>
                                        <p:tgtEl>
                                          <p:spTgt spid="5"/>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ppt_x</p:attrName>
                                        </p:attrNameLst>
                                      </p:cBhvr>
                                      <p:tavLst>
                                        <p:tav tm="0">
                                          <p:val>
                                            <p:strVal val="#ppt_x"/>
                                          </p:val>
                                        </p:tav>
                                        <p:tav tm="100000">
                                          <p:val>
                                            <p:strVal val="#ppt_x"/>
                                          </p:val>
                                        </p:tav>
                                      </p:tavLst>
                                    </p:anim>
                                    <p:anim calcmode="lin" valueType="num">
                                      <p:cBhvr>
                                        <p:cTn id="44" dur="3000" fill="hold"/>
                                        <p:tgtEl>
                                          <p:spTgt spid="6"/>
                                        </p:tgtEl>
                                        <p:attrNameLst>
                                          <p:attrName>ppt_y</p:attrName>
                                        </p:attrNameLst>
                                      </p:cBhvr>
                                      <p:tavLst>
                                        <p:tav tm="0">
                                          <p:val>
                                            <p:strVal val="#ppt_y+#ppt_h/2"/>
                                          </p:val>
                                        </p:tav>
                                        <p:tav tm="100000">
                                          <p:val>
                                            <p:strVal val="#ppt_y"/>
                                          </p:val>
                                        </p:tav>
                                      </p:tavLst>
                                    </p:anim>
                                    <p:anim calcmode="lin" valueType="num">
                                      <p:cBhvr>
                                        <p:cTn id="45" dur="3000" fill="hold"/>
                                        <p:tgtEl>
                                          <p:spTgt spid="6"/>
                                        </p:tgtEl>
                                        <p:attrNameLst>
                                          <p:attrName>ppt_w</p:attrName>
                                        </p:attrNameLst>
                                      </p:cBhvr>
                                      <p:tavLst>
                                        <p:tav tm="0">
                                          <p:val>
                                            <p:strVal val="#ppt_w"/>
                                          </p:val>
                                        </p:tav>
                                        <p:tav tm="100000">
                                          <p:val>
                                            <p:strVal val="#ppt_w"/>
                                          </p:val>
                                        </p:tav>
                                      </p:tavLst>
                                    </p:anim>
                                    <p:anim calcmode="lin" valueType="num">
                                      <p:cBhvr>
                                        <p:cTn id="46" dur="3000" fill="hold"/>
                                        <p:tgtEl>
                                          <p:spTgt spid="6"/>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6"/>
                                        </p:tgtEl>
                                      </p:cBhvr>
                                      <p:by x="400000" y="100000"/>
                                    </p:animScale>
                                  </p:childTnLst>
                                </p:cTn>
                              </p:par>
                              <p:par>
                                <p:cTn id="49" presetID="2" presetClass="exit" presetSubtype="12" fill="hold" grpId="2" nodeType="withEffect">
                                  <p:stCondLst>
                                    <p:cond delay="0"/>
                                  </p:stCondLst>
                                  <p:childTnLst>
                                    <p:anim calcmode="lin" valueType="num">
                                      <p:cBhvr additive="base">
                                        <p:cTn id="50" dur="3500"/>
                                        <p:tgtEl>
                                          <p:spTgt spid="6"/>
                                        </p:tgtEl>
                                        <p:attrNameLst>
                                          <p:attrName>ppt_x</p:attrName>
                                        </p:attrNameLst>
                                      </p:cBhvr>
                                      <p:tavLst>
                                        <p:tav tm="0">
                                          <p:val>
                                            <p:strVal val="ppt_x"/>
                                          </p:val>
                                        </p:tav>
                                        <p:tav tm="100000">
                                          <p:val>
                                            <p:strVal val="0-ppt_w/2"/>
                                          </p:val>
                                        </p:tav>
                                      </p:tavLst>
                                    </p:anim>
                                    <p:anim calcmode="lin" valueType="num">
                                      <p:cBhvr additive="base">
                                        <p:cTn id="51" dur="3500"/>
                                        <p:tgtEl>
                                          <p:spTgt spid="6"/>
                                        </p:tgtEl>
                                        <p:attrNameLst>
                                          <p:attrName>ppt_y</p:attrName>
                                        </p:attrNameLst>
                                      </p:cBhvr>
                                      <p:tavLst>
                                        <p:tav tm="0">
                                          <p:val>
                                            <p:strVal val="ppt_y"/>
                                          </p:val>
                                        </p:tav>
                                        <p:tav tm="100000">
                                          <p:val>
                                            <p:strVal val="1+ppt_h/2"/>
                                          </p:val>
                                        </p:tav>
                                      </p:tavLst>
                                    </p:anim>
                                    <p:set>
                                      <p:cBhvr>
                                        <p:cTn id="52" dur="1" fill="hold">
                                          <p:stCondLst>
                                            <p:cond delay="3499"/>
                                          </p:stCondLst>
                                        </p:cTn>
                                        <p:tgtEl>
                                          <p:spTgt spid="6"/>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ppt_x</p:attrName>
                                        </p:attrNameLst>
                                      </p:cBhvr>
                                      <p:tavLst>
                                        <p:tav tm="0">
                                          <p:val>
                                            <p:strVal val="#ppt_x"/>
                                          </p:val>
                                        </p:tav>
                                        <p:tav tm="100000">
                                          <p:val>
                                            <p:strVal val="#ppt_x"/>
                                          </p:val>
                                        </p:tav>
                                      </p:tavLst>
                                    </p:anim>
                                    <p:anim calcmode="lin" valueType="num">
                                      <p:cBhvr>
                                        <p:cTn id="56" dur="3000" fill="hold"/>
                                        <p:tgtEl>
                                          <p:spTgt spid="7"/>
                                        </p:tgtEl>
                                        <p:attrNameLst>
                                          <p:attrName>ppt_y</p:attrName>
                                        </p:attrNameLst>
                                      </p:cBhvr>
                                      <p:tavLst>
                                        <p:tav tm="0">
                                          <p:val>
                                            <p:strVal val="#ppt_y+#ppt_h/2"/>
                                          </p:val>
                                        </p:tav>
                                        <p:tav tm="100000">
                                          <p:val>
                                            <p:strVal val="#ppt_y"/>
                                          </p:val>
                                        </p:tav>
                                      </p:tavLst>
                                    </p:anim>
                                    <p:anim calcmode="lin" valueType="num">
                                      <p:cBhvr>
                                        <p:cTn id="57" dur="3000" fill="hold"/>
                                        <p:tgtEl>
                                          <p:spTgt spid="7"/>
                                        </p:tgtEl>
                                        <p:attrNameLst>
                                          <p:attrName>ppt_w</p:attrName>
                                        </p:attrNameLst>
                                      </p:cBhvr>
                                      <p:tavLst>
                                        <p:tav tm="0">
                                          <p:val>
                                            <p:strVal val="#ppt_w"/>
                                          </p:val>
                                        </p:tav>
                                        <p:tav tm="100000">
                                          <p:val>
                                            <p:strVal val="#ppt_w"/>
                                          </p:val>
                                        </p:tav>
                                      </p:tavLst>
                                    </p:anim>
                                    <p:anim calcmode="lin" valueType="num">
                                      <p:cBhvr>
                                        <p:cTn id="58" dur="3000" fill="hold"/>
                                        <p:tgtEl>
                                          <p:spTgt spid="7"/>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
                                        </p:tgtEl>
                                      </p:cBhvr>
                                      <p:by x="400000" y="100000"/>
                                    </p:animScale>
                                  </p:childTnLst>
                                </p:cTn>
                              </p:par>
                              <p:par>
                                <p:cTn id="61" presetID="2" presetClass="exit" presetSubtype="12" fill="hold" grpId="2" nodeType="withEffect">
                                  <p:stCondLst>
                                    <p:cond delay="0"/>
                                  </p:stCondLst>
                                  <p:childTnLst>
                                    <p:anim calcmode="lin" valueType="num">
                                      <p:cBhvr additive="base">
                                        <p:cTn id="62" dur="3500"/>
                                        <p:tgtEl>
                                          <p:spTgt spid="7"/>
                                        </p:tgtEl>
                                        <p:attrNameLst>
                                          <p:attrName>ppt_x</p:attrName>
                                        </p:attrNameLst>
                                      </p:cBhvr>
                                      <p:tavLst>
                                        <p:tav tm="0">
                                          <p:val>
                                            <p:strVal val="ppt_x"/>
                                          </p:val>
                                        </p:tav>
                                        <p:tav tm="100000">
                                          <p:val>
                                            <p:strVal val="0-ppt_w/2"/>
                                          </p:val>
                                        </p:tav>
                                      </p:tavLst>
                                    </p:anim>
                                    <p:anim calcmode="lin" valueType="num">
                                      <p:cBhvr additive="base">
                                        <p:cTn id="63" dur="3500"/>
                                        <p:tgtEl>
                                          <p:spTgt spid="7"/>
                                        </p:tgtEl>
                                        <p:attrNameLst>
                                          <p:attrName>ppt_y</p:attrName>
                                        </p:attrNameLst>
                                      </p:cBhvr>
                                      <p:tavLst>
                                        <p:tav tm="0">
                                          <p:val>
                                            <p:strVal val="ppt_y"/>
                                          </p:val>
                                        </p:tav>
                                        <p:tav tm="100000">
                                          <p:val>
                                            <p:strVal val="1+ppt_h/2"/>
                                          </p:val>
                                        </p:tav>
                                      </p:tavLst>
                                    </p:anim>
                                    <p:set>
                                      <p:cBhvr>
                                        <p:cTn id="64" dur="1" fill="hold">
                                          <p:stCondLst>
                                            <p:cond delay="3499"/>
                                          </p:stCondLst>
                                        </p:cTn>
                                        <p:tgtEl>
                                          <p:spTgt spid="7"/>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3000" fill="hold"/>
                                        <p:tgtEl>
                                          <p:spTgt spid="8"/>
                                        </p:tgtEl>
                                        <p:attrNameLst>
                                          <p:attrName>ppt_x</p:attrName>
                                        </p:attrNameLst>
                                      </p:cBhvr>
                                      <p:tavLst>
                                        <p:tav tm="0">
                                          <p:val>
                                            <p:strVal val="#ppt_x"/>
                                          </p:val>
                                        </p:tav>
                                        <p:tav tm="100000">
                                          <p:val>
                                            <p:strVal val="#ppt_x"/>
                                          </p:val>
                                        </p:tav>
                                      </p:tavLst>
                                    </p:anim>
                                    <p:anim calcmode="lin" valueType="num">
                                      <p:cBhvr>
                                        <p:cTn id="68" dur="3000" fill="hold"/>
                                        <p:tgtEl>
                                          <p:spTgt spid="8"/>
                                        </p:tgtEl>
                                        <p:attrNameLst>
                                          <p:attrName>ppt_y</p:attrName>
                                        </p:attrNameLst>
                                      </p:cBhvr>
                                      <p:tavLst>
                                        <p:tav tm="0">
                                          <p:val>
                                            <p:strVal val="#ppt_y+#ppt_h/2"/>
                                          </p:val>
                                        </p:tav>
                                        <p:tav tm="100000">
                                          <p:val>
                                            <p:strVal val="#ppt_y"/>
                                          </p:val>
                                        </p:tav>
                                      </p:tavLst>
                                    </p:anim>
                                    <p:anim calcmode="lin" valueType="num">
                                      <p:cBhvr>
                                        <p:cTn id="69" dur="3000" fill="hold"/>
                                        <p:tgtEl>
                                          <p:spTgt spid="8"/>
                                        </p:tgtEl>
                                        <p:attrNameLst>
                                          <p:attrName>ppt_w</p:attrName>
                                        </p:attrNameLst>
                                      </p:cBhvr>
                                      <p:tavLst>
                                        <p:tav tm="0">
                                          <p:val>
                                            <p:strVal val="#ppt_w"/>
                                          </p:val>
                                        </p:tav>
                                        <p:tav tm="100000">
                                          <p:val>
                                            <p:strVal val="#ppt_w"/>
                                          </p:val>
                                        </p:tav>
                                      </p:tavLst>
                                    </p:anim>
                                    <p:anim calcmode="lin" valueType="num">
                                      <p:cBhvr>
                                        <p:cTn id="70" dur="3000" fill="hold"/>
                                        <p:tgtEl>
                                          <p:spTgt spid="8"/>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8"/>
                                        </p:tgtEl>
                                      </p:cBhvr>
                                      <p:by x="400000" y="100000"/>
                                    </p:animScale>
                                  </p:childTnLst>
                                </p:cTn>
                              </p:par>
                              <p:par>
                                <p:cTn id="73" presetID="2" presetClass="exit" presetSubtype="12" fill="hold" grpId="2" nodeType="withEffect">
                                  <p:stCondLst>
                                    <p:cond delay="0"/>
                                  </p:stCondLst>
                                  <p:childTnLst>
                                    <p:anim calcmode="lin" valueType="num">
                                      <p:cBhvr additive="base">
                                        <p:cTn id="74" dur="3500"/>
                                        <p:tgtEl>
                                          <p:spTgt spid="8"/>
                                        </p:tgtEl>
                                        <p:attrNameLst>
                                          <p:attrName>ppt_x</p:attrName>
                                        </p:attrNameLst>
                                      </p:cBhvr>
                                      <p:tavLst>
                                        <p:tav tm="0">
                                          <p:val>
                                            <p:strVal val="ppt_x"/>
                                          </p:val>
                                        </p:tav>
                                        <p:tav tm="100000">
                                          <p:val>
                                            <p:strVal val="0-ppt_w/2"/>
                                          </p:val>
                                        </p:tav>
                                      </p:tavLst>
                                    </p:anim>
                                    <p:anim calcmode="lin" valueType="num">
                                      <p:cBhvr additive="base">
                                        <p:cTn id="75" dur="3500"/>
                                        <p:tgtEl>
                                          <p:spTgt spid="8"/>
                                        </p:tgtEl>
                                        <p:attrNameLst>
                                          <p:attrName>ppt_y</p:attrName>
                                        </p:attrNameLst>
                                      </p:cBhvr>
                                      <p:tavLst>
                                        <p:tav tm="0">
                                          <p:val>
                                            <p:strVal val="ppt_y"/>
                                          </p:val>
                                        </p:tav>
                                        <p:tav tm="100000">
                                          <p:val>
                                            <p:strVal val="1+ppt_h/2"/>
                                          </p:val>
                                        </p:tav>
                                      </p:tavLst>
                                    </p:anim>
                                    <p:set>
                                      <p:cBhvr>
                                        <p:cTn id="76" dur="1" fill="hold">
                                          <p:stCondLst>
                                            <p:cond delay="3499"/>
                                          </p:stCondLst>
                                        </p:cTn>
                                        <p:tgtEl>
                                          <p:spTgt spid="8"/>
                                        </p:tgtEl>
                                        <p:attrNameLst>
                                          <p:attrName>style.visibility</p:attrName>
                                        </p:attrNameLst>
                                      </p:cBhvr>
                                      <p:to>
                                        <p:strVal val="hidden"/>
                                      </p:to>
                                    </p:set>
                                  </p:childTnLst>
                                </p:cTn>
                              </p:par>
                              <p:par>
                                <p:cTn id="77" presetID="17" presetClass="entr" presetSubtype="1"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ppt_x</p:attrName>
                                        </p:attrNameLst>
                                      </p:cBhvr>
                                      <p:tavLst>
                                        <p:tav tm="0">
                                          <p:val>
                                            <p:strVal val="#ppt_x"/>
                                          </p:val>
                                        </p:tav>
                                        <p:tav tm="100000">
                                          <p:val>
                                            <p:strVal val="#ppt_x"/>
                                          </p:val>
                                        </p:tav>
                                      </p:tavLst>
                                    </p:anim>
                                    <p:anim calcmode="lin" valueType="num">
                                      <p:cBhvr>
                                        <p:cTn id="80" dur="3000" fill="hold"/>
                                        <p:tgtEl>
                                          <p:spTgt spid="9"/>
                                        </p:tgtEl>
                                        <p:attrNameLst>
                                          <p:attrName>ppt_y</p:attrName>
                                        </p:attrNameLst>
                                      </p:cBhvr>
                                      <p:tavLst>
                                        <p:tav tm="0">
                                          <p:val>
                                            <p:strVal val="#ppt_y-#ppt_h/2"/>
                                          </p:val>
                                        </p:tav>
                                        <p:tav tm="100000">
                                          <p:val>
                                            <p:strVal val="#ppt_y"/>
                                          </p:val>
                                        </p:tav>
                                      </p:tavLst>
                                    </p:anim>
                                    <p:anim calcmode="lin" valueType="num">
                                      <p:cBhvr>
                                        <p:cTn id="81" dur="3000" fill="hold"/>
                                        <p:tgtEl>
                                          <p:spTgt spid="9"/>
                                        </p:tgtEl>
                                        <p:attrNameLst>
                                          <p:attrName>ppt_w</p:attrName>
                                        </p:attrNameLst>
                                      </p:cBhvr>
                                      <p:tavLst>
                                        <p:tav tm="0">
                                          <p:val>
                                            <p:strVal val="#ppt_w"/>
                                          </p:val>
                                        </p:tav>
                                        <p:tav tm="100000">
                                          <p:val>
                                            <p:strVal val="#ppt_w"/>
                                          </p:val>
                                        </p:tav>
                                      </p:tavLst>
                                    </p:anim>
                                    <p:anim calcmode="lin" valueType="num">
                                      <p:cBhvr>
                                        <p:cTn id="82" dur="3000" fill="hold"/>
                                        <p:tgtEl>
                                          <p:spTgt spid="9"/>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
                                        </p:tgtEl>
                                      </p:cBhvr>
                                      <p:by x="400000" y="100000"/>
                                    </p:animScale>
                                  </p:childTnLst>
                                </p:cTn>
                              </p:par>
                              <p:par>
                                <p:cTn id="85" presetID="2" presetClass="exit" presetSubtype="9" fill="hold" grpId="2" nodeType="withEffect">
                                  <p:stCondLst>
                                    <p:cond delay="0"/>
                                  </p:stCondLst>
                                  <p:childTnLst>
                                    <p:anim calcmode="lin" valueType="num">
                                      <p:cBhvr additive="base">
                                        <p:cTn id="86" dur="3500"/>
                                        <p:tgtEl>
                                          <p:spTgt spid="9"/>
                                        </p:tgtEl>
                                        <p:attrNameLst>
                                          <p:attrName>ppt_x</p:attrName>
                                        </p:attrNameLst>
                                      </p:cBhvr>
                                      <p:tavLst>
                                        <p:tav tm="0">
                                          <p:val>
                                            <p:strVal val="ppt_x"/>
                                          </p:val>
                                        </p:tav>
                                        <p:tav tm="100000">
                                          <p:val>
                                            <p:strVal val="0-ppt_w/2"/>
                                          </p:val>
                                        </p:tav>
                                      </p:tavLst>
                                    </p:anim>
                                    <p:anim calcmode="lin" valueType="num">
                                      <p:cBhvr additive="base">
                                        <p:cTn id="87" dur="3500"/>
                                        <p:tgtEl>
                                          <p:spTgt spid="9"/>
                                        </p:tgtEl>
                                        <p:attrNameLst>
                                          <p:attrName>ppt_y</p:attrName>
                                        </p:attrNameLst>
                                      </p:cBhvr>
                                      <p:tavLst>
                                        <p:tav tm="0">
                                          <p:val>
                                            <p:strVal val="ppt_y"/>
                                          </p:val>
                                        </p:tav>
                                        <p:tav tm="100000">
                                          <p:val>
                                            <p:strVal val="0-ppt_h/2"/>
                                          </p:val>
                                        </p:tav>
                                      </p:tavLst>
                                    </p:anim>
                                    <p:set>
                                      <p:cBhvr>
                                        <p:cTn id="88" dur="1" fill="hold">
                                          <p:stCondLst>
                                            <p:cond delay="3499"/>
                                          </p:stCondLst>
                                        </p:cTn>
                                        <p:tgtEl>
                                          <p:spTgt spid="9"/>
                                        </p:tgtEl>
                                        <p:attrNameLst>
                                          <p:attrName>style.visibility</p:attrName>
                                        </p:attrNameLst>
                                      </p:cBhvr>
                                      <p:to>
                                        <p:strVal val="hidden"/>
                                      </p:to>
                                    </p:set>
                                  </p:childTnLst>
                                </p:cTn>
                              </p:par>
                              <p:par>
                                <p:cTn id="89" presetID="17" presetClass="entr" presetSubtype="1" fill="hold" grpId="0"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3000" fill="hold"/>
                                        <p:tgtEl>
                                          <p:spTgt spid="10"/>
                                        </p:tgtEl>
                                        <p:attrNameLst>
                                          <p:attrName>ppt_x</p:attrName>
                                        </p:attrNameLst>
                                      </p:cBhvr>
                                      <p:tavLst>
                                        <p:tav tm="0">
                                          <p:val>
                                            <p:strVal val="#ppt_x"/>
                                          </p:val>
                                        </p:tav>
                                        <p:tav tm="100000">
                                          <p:val>
                                            <p:strVal val="#ppt_x"/>
                                          </p:val>
                                        </p:tav>
                                      </p:tavLst>
                                    </p:anim>
                                    <p:anim calcmode="lin" valueType="num">
                                      <p:cBhvr>
                                        <p:cTn id="92" dur="3000" fill="hold"/>
                                        <p:tgtEl>
                                          <p:spTgt spid="10"/>
                                        </p:tgtEl>
                                        <p:attrNameLst>
                                          <p:attrName>ppt_y</p:attrName>
                                        </p:attrNameLst>
                                      </p:cBhvr>
                                      <p:tavLst>
                                        <p:tav tm="0">
                                          <p:val>
                                            <p:strVal val="#ppt_y-#ppt_h/2"/>
                                          </p:val>
                                        </p:tav>
                                        <p:tav tm="100000">
                                          <p:val>
                                            <p:strVal val="#ppt_y"/>
                                          </p:val>
                                        </p:tav>
                                      </p:tavLst>
                                    </p:anim>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10"/>
                                        </p:tgtEl>
                                      </p:cBhvr>
                                      <p:by x="400000" y="100000"/>
                                    </p:animScale>
                                  </p:childTnLst>
                                </p:cTn>
                              </p:par>
                              <p:par>
                                <p:cTn id="97" presetID="2" presetClass="exit" presetSubtype="3" fill="hold" grpId="2" nodeType="withEffect">
                                  <p:stCondLst>
                                    <p:cond delay="0"/>
                                  </p:stCondLst>
                                  <p:childTnLst>
                                    <p:anim calcmode="lin" valueType="num">
                                      <p:cBhvr additive="base">
                                        <p:cTn id="98" dur="3500"/>
                                        <p:tgtEl>
                                          <p:spTgt spid="10"/>
                                        </p:tgtEl>
                                        <p:attrNameLst>
                                          <p:attrName>ppt_x</p:attrName>
                                        </p:attrNameLst>
                                      </p:cBhvr>
                                      <p:tavLst>
                                        <p:tav tm="0">
                                          <p:val>
                                            <p:strVal val="ppt_x"/>
                                          </p:val>
                                        </p:tav>
                                        <p:tav tm="100000">
                                          <p:val>
                                            <p:strVal val="1+ppt_w/2"/>
                                          </p:val>
                                        </p:tav>
                                      </p:tavLst>
                                    </p:anim>
                                    <p:anim calcmode="lin" valueType="num">
                                      <p:cBhvr additive="base">
                                        <p:cTn id="99" dur="3500"/>
                                        <p:tgtEl>
                                          <p:spTgt spid="10"/>
                                        </p:tgtEl>
                                        <p:attrNameLst>
                                          <p:attrName>ppt_y</p:attrName>
                                        </p:attrNameLst>
                                      </p:cBhvr>
                                      <p:tavLst>
                                        <p:tav tm="0">
                                          <p:val>
                                            <p:strVal val="ppt_y"/>
                                          </p:val>
                                        </p:tav>
                                        <p:tav tm="100000">
                                          <p:val>
                                            <p:strVal val="0-ppt_h/2"/>
                                          </p:val>
                                        </p:tav>
                                      </p:tavLst>
                                    </p:anim>
                                    <p:set>
                                      <p:cBhvr>
                                        <p:cTn id="100" dur="1" fill="hold">
                                          <p:stCondLst>
                                            <p:cond delay="3499"/>
                                          </p:stCondLst>
                                        </p:cTn>
                                        <p:tgtEl>
                                          <p:spTgt spid="10"/>
                                        </p:tgtEl>
                                        <p:attrNameLst>
                                          <p:attrName>style.visibility</p:attrName>
                                        </p:attrNameLst>
                                      </p:cBhvr>
                                      <p:to>
                                        <p:strVal val="hidden"/>
                                      </p:to>
                                    </p:set>
                                  </p:childTnLst>
                                </p:cTn>
                              </p:par>
                              <p:par>
                                <p:cTn id="101" presetID="17" presetClass="entr" presetSubtype="1" fill="hold" grpId="0"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ppt_x</p:attrName>
                                        </p:attrNameLst>
                                      </p:cBhvr>
                                      <p:tavLst>
                                        <p:tav tm="0">
                                          <p:val>
                                            <p:strVal val="#ppt_x"/>
                                          </p:val>
                                        </p:tav>
                                        <p:tav tm="100000">
                                          <p:val>
                                            <p:strVal val="#ppt_x"/>
                                          </p:val>
                                        </p:tav>
                                      </p:tavLst>
                                    </p:anim>
                                    <p:anim calcmode="lin" valueType="num">
                                      <p:cBhvr>
                                        <p:cTn id="104" dur="3000" fill="hold"/>
                                        <p:tgtEl>
                                          <p:spTgt spid="11"/>
                                        </p:tgtEl>
                                        <p:attrNameLst>
                                          <p:attrName>ppt_y</p:attrName>
                                        </p:attrNameLst>
                                      </p:cBhvr>
                                      <p:tavLst>
                                        <p:tav tm="0">
                                          <p:val>
                                            <p:strVal val="#ppt_y-#ppt_h/2"/>
                                          </p:val>
                                        </p:tav>
                                        <p:tav tm="100000">
                                          <p:val>
                                            <p:strVal val="#ppt_y"/>
                                          </p:val>
                                        </p:tav>
                                      </p:tavLst>
                                    </p:anim>
                                    <p:anim calcmode="lin" valueType="num">
                                      <p:cBhvr>
                                        <p:cTn id="105" dur="3000" fill="hold"/>
                                        <p:tgtEl>
                                          <p:spTgt spid="11"/>
                                        </p:tgtEl>
                                        <p:attrNameLst>
                                          <p:attrName>ppt_w</p:attrName>
                                        </p:attrNameLst>
                                      </p:cBhvr>
                                      <p:tavLst>
                                        <p:tav tm="0">
                                          <p:val>
                                            <p:strVal val="#ppt_w"/>
                                          </p:val>
                                        </p:tav>
                                        <p:tav tm="100000">
                                          <p:val>
                                            <p:strVal val="#ppt_w"/>
                                          </p:val>
                                        </p:tav>
                                      </p:tavLst>
                                    </p:anim>
                                    <p:anim calcmode="lin" valueType="num">
                                      <p:cBhvr>
                                        <p:cTn id="106" dur="3000" fill="hold"/>
                                        <p:tgtEl>
                                          <p:spTgt spid="11"/>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1"/>
                                        </p:tgtEl>
                                      </p:cBhvr>
                                      <p:by x="400000" y="100000"/>
                                    </p:animScale>
                                  </p:childTnLst>
                                </p:cTn>
                              </p:par>
                              <p:par>
                                <p:cTn id="109" presetID="2" presetClass="exit" presetSubtype="3" fill="hold" grpId="2" nodeType="withEffect">
                                  <p:stCondLst>
                                    <p:cond delay="0"/>
                                  </p:stCondLst>
                                  <p:childTnLst>
                                    <p:anim calcmode="lin" valueType="num">
                                      <p:cBhvr additive="base">
                                        <p:cTn id="110" dur="3500"/>
                                        <p:tgtEl>
                                          <p:spTgt spid="11"/>
                                        </p:tgtEl>
                                        <p:attrNameLst>
                                          <p:attrName>ppt_x</p:attrName>
                                        </p:attrNameLst>
                                      </p:cBhvr>
                                      <p:tavLst>
                                        <p:tav tm="0">
                                          <p:val>
                                            <p:strVal val="ppt_x"/>
                                          </p:val>
                                        </p:tav>
                                        <p:tav tm="100000">
                                          <p:val>
                                            <p:strVal val="1+ppt_w/2"/>
                                          </p:val>
                                        </p:tav>
                                      </p:tavLst>
                                    </p:anim>
                                    <p:anim calcmode="lin" valueType="num">
                                      <p:cBhvr additive="base">
                                        <p:cTn id="111" dur="3500"/>
                                        <p:tgtEl>
                                          <p:spTgt spid="11"/>
                                        </p:tgtEl>
                                        <p:attrNameLst>
                                          <p:attrName>ppt_y</p:attrName>
                                        </p:attrNameLst>
                                      </p:cBhvr>
                                      <p:tavLst>
                                        <p:tav tm="0">
                                          <p:val>
                                            <p:strVal val="ppt_y"/>
                                          </p:val>
                                        </p:tav>
                                        <p:tav tm="100000">
                                          <p:val>
                                            <p:strVal val="0-ppt_h/2"/>
                                          </p:val>
                                        </p:tav>
                                      </p:tavLst>
                                    </p:anim>
                                    <p:set>
                                      <p:cBhvr>
                                        <p:cTn id="112" dur="1" fill="hold">
                                          <p:stCondLst>
                                            <p:cond delay="3499"/>
                                          </p:stCondLst>
                                        </p:cTn>
                                        <p:tgtEl>
                                          <p:spTgt spid="11"/>
                                        </p:tgtEl>
                                        <p:attrNameLst>
                                          <p:attrName>style.visibility</p:attrName>
                                        </p:attrNameLst>
                                      </p:cBhvr>
                                      <p:to>
                                        <p:strVal val="hidden"/>
                                      </p:to>
                                    </p:set>
                                  </p:childTnLst>
                                </p:cTn>
                              </p:par>
                              <p:par>
                                <p:cTn id="113" presetID="17" presetClass="entr" presetSubtype="1"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ppt_x</p:attrName>
                                        </p:attrNameLst>
                                      </p:cBhvr>
                                      <p:tavLst>
                                        <p:tav tm="0">
                                          <p:val>
                                            <p:strVal val="#ppt_x"/>
                                          </p:val>
                                        </p:tav>
                                        <p:tav tm="100000">
                                          <p:val>
                                            <p:strVal val="#ppt_x"/>
                                          </p:val>
                                        </p:tav>
                                      </p:tavLst>
                                    </p:anim>
                                    <p:anim calcmode="lin" valueType="num">
                                      <p:cBhvr>
                                        <p:cTn id="116" dur="3000" fill="hold"/>
                                        <p:tgtEl>
                                          <p:spTgt spid="12"/>
                                        </p:tgtEl>
                                        <p:attrNameLst>
                                          <p:attrName>ppt_y</p:attrName>
                                        </p:attrNameLst>
                                      </p:cBhvr>
                                      <p:tavLst>
                                        <p:tav tm="0">
                                          <p:val>
                                            <p:strVal val="#ppt_y-#ppt_h/2"/>
                                          </p:val>
                                        </p:tav>
                                        <p:tav tm="100000">
                                          <p:val>
                                            <p:strVal val="#ppt_y"/>
                                          </p:val>
                                        </p:tav>
                                      </p:tavLst>
                                    </p:anim>
                                    <p:anim calcmode="lin" valueType="num">
                                      <p:cBhvr>
                                        <p:cTn id="117" dur="3000" fill="hold"/>
                                        <p:tgtEl>
                                          <p:spTgt spid="12"/>
                                        </p:tgtEl>
                                        <p:attrNameLst>
                                          <p:attrName>ppt_w</p:attrName>
                                        </p:attrNameLst>
                                      </p:cBhvr>
                                      <p:tavLst>
                                        <p:tav tm="0">
                                          <p:val>
                                            <p:strVal val="#ppt_w"/>
                                          </p:val>
                                        </p:tav>
                                        <p:tav tm="100000">
                                          <p:val>
                                            <p:strVal val="#ppt_w"/>
                                          </p:val>
                                        </p:tav>
                                      </p:tavLst>
                                    </p:anim>
                                    <p:anim calcmode="lin" valueType="num">
                                      <p:cBhvr>
                                        <p:cTn id="118" dur="3000" fill="hold"/>
                                        <p:tgtEl>
                                          <p:spTgt spid="12"/>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12"/>
                                        </p:tgtEl>
                                      </p:cBhvr>
                                      <p:by x="400000" y="100000"/>
                                    </p:animScale>
                                  </p:childTnLst>
                                </p:cTn>
                              </p:par>
                              <p:par>
                                <p:cTn id="121" presetID="2" presetClass="exit" presetSubtype="3" fill="hold" grpId="2" nodeType="withEffect">
                                  <p:stCondLst>
                                    <p:cond delay="0"/>
                                  </p:stCondLst>
                                  <p:childTnLst>
                                    <p:anim calcmode="lin" valueType="num">
                                      <p:cBhvr additive="base">
                                        <p:cTn id="122" dur="3500"/>
                                        <p:tgtEl>
                                          <p:spTgt spid="12"/>
                                        </p:tgtEl>
                                        <p:attrNameLst>
                                          <p:attrName>ppt_x</p:attrName>
                                        </p:attrNameLst>
                                      </p:cBhvr>
                                      <p:tavLst>
                                        <p:tav tm="0">
                                          <p:val>
                                            <p:strVal val="ppt_x"/>
                                          </p:val>
                                        </p:tav>
                                        <p:tav tm="100000">
                                          <p:val>
                                            <p:strVal val="1+ppt_w/2"/>
                                          </p:val>
                                        </p:tav>
                                      </p:tavLst>
                                    </p:anim>
                                    <p:anim calcmode="lin" valueType="num">
                                      <p:cBhvr additive="base">
                                        <p:cTn id="123" dur="3500"/>
                                        <p:tgtEl>
                                          <p:spTgt spid="12"/>
                                        </p:tgtEl>
                                        <p:attrNameLst>
                                          <p:attrName>ppt_y</p:attrName>
                                        </p:attrNameLst>
                                      </p:cBhvr>
                                      <p:tavLst>
                                        <p:tav tm="0">
                                          <p:val>
                                            <p:strVal val="ppt_y"/>
                                          </p:val>
                                        </p:tav>
                                        <p:tav tm="100000">
                                          <p:val>
                                            <p:strVal val="0-ppt_h/2"/>
                                          </p:val>
                                        </p:tav>
                                      </p:tavLst>
                                    </p:anim>
                                    <p:set>
                                      <p:cBhvr>
                                        <p:cTn id="124" dur="1" fill="hold">
                                          <p:stCondLst>
                                            <p:cond delay="3499"/>
                                          </p:stCondLst>
                                        </p:cTn>
                                        <p:tgtEl>
                                          <p:spTgt spid="12"/>
                                        </p:tgtEl>
                                        <p:attrNameLst>
                                          <p:attrName>style.visibility</p:attrName>
                                        </p:attrNameLst>
                                      </p:cBhvr>
                                      <p:to>
                                        <p:strVal val="hidden"/>
                                      </p:to>
                                    </p:set>
                                  </p:childTnLst>
                                </p:cTn>
                              </p:par>
                              <p:par>
                                <p:cTn id="125" presetID="17" presetClass="entr" presetSubtype="1" fill="hold" grpId="0"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3000" fill="hold"/>
                                        <p:tgtEl>
                                          <p:spTgt spid="13"/>
                                        </p:tgtEl>
                                        <p:attrNameLst>
                                          <p:attrName>ppt_x</p:attrName>
                                        </p:attrNameLst>
                                      </p:cBhvr>
                                      <p:tavLst>
                                        <p:tav tm="0">
                                          <p:val>
                                            <p:strVal val="#ppt_x"/>
                                          </p:val>
                                        </p:tav>
                                        <p:tav tm="100000">
                                          <p:val>
                                            <p:strVal val="#ppt_x"/>
                                          </p:val>
                                        </p:tav>
                                      </p:tavLst>
                                    </p:anim>
                                    <p:anim calcmode="lin" valueType="num">
                                      <p:cBhvr>
                                        <p:cTn id="128" dur="3000" fill="hold"/>
                                        <p:tgtEl>
                                          <p:spTgt spid="13"/>
                                        </p:tgtEl>
                                        <p:attrNameLst>
                                          <p:attrName>ppt_y</p:attrName>
                                        </p:attrNameLst>
                                      </p:cBhvr>
                                      <p:tavLst>
                                        <p:tav tm="0">
                                          <p:val>
                                            <p:strVal val="#ppt_y-#ppt_h/2"/>
                                          </p:val>
                                        </p:tav>
                                        <p:tav tm="100000">
                                          <p:val>
                                            <p:strVal val="#ppt_y"/>
                                          </p:val>
                                        </p:tav>
                                      </p:tavLst>
                                    </p:anim>
                                    <p:anim calcmode="lin" valueType="num">
                                      <p:cBhvr>
                                        <p:cTn id="129" dur="3000" fill="hold"/>
                                        <p:tgtEl>
                                          <p:spTgt spid="13"/>
                                        </p:tgtEl>
                                        <p:attrNameLst>
                                          <p:attrName>ppt_w</p:attrName>
                                        </p:attrNameLst>
                                      </p:cBhvr>
                                      <p:tavLst>
                                        <p:tav tm="0">
                                          <p:val>
                                            <p:strVal val="#ppt_w"/>
                                          </p:val>
                                        </p:tav>
                                        <p:tav tm="100000">
                                          <p:val>
                                            <p:strVal val="#ppt_w"/>
                                          </p:val>
                                        </p:tav>
                                      </p:tavLst>
                                    </p:anim>
                                    <p:anim calcmode="lin" valueType="num">
                                      <p:cBhvr>
                                        <p:cTn id="130" dur="3000" fill="hold"/>
                                        <p:tgtEl>
                                          <p:spTgt spid="13"/>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3"/>
                                        </p:tgtEl>
                                      </p:cBhvr>
                                      <p:by x="400000" y="100000"/>
                                    </p:animScale>
                                  </p:childTnLst>
                                </p:cTn>
                              </p:par>
                              <p:par>
                                <p:cTn id="133" presetID="2" presetClass="exit" presetSubtype="9" fill="hold" grpId="2" nodeType="withEffect">
                                  <p:stCondLst>
                                    <p:cond delay="0"/>
                                  </p:stCondLst>
                                  <p:childTnLst>
                                    <p:anim calcmode="lin" valueType="num">
                                      <p:cBhvr additive="base">
                                        <p:cTn id="134" dur="3500"/>
                                        <p:tgtEl>
                                          <p:spTgt spid="13"/>
                                        </p:tgtEl>
                                        <p:attrNameLst>
                                          <p:attrName>ppt_x</p:attrName>
                                        </p:attrNameLst>
                                      </p:cBhvr>
                                      <p:tavLst>
                                        <p:tav tm="0">
                                          <p:val>
                                            <p:strVal val="ppt_x"/>
                                          </p:val>
                                        </p:tav>
                                        <p:tav tm="100000">
                                          <p:val>
                                            <p:strVal val="0-ppt_w/2"/>
                                          </p:val>
                                        </p:tav>
                                      </p:tavLst>
                                    </p:anim>
                                    <p:anim calcmode="lin" valueType="num">
                                      <p:cBhvr additive="base">
                                        <p:cTn id="135" dur="3500"/>
                                        <p:tgtEl>
                                          <p:spTgt spid="13"/>
                                        </p:tgtEl>
                                        <p:attrNameLst>
                                          <p:attrName>ppt_y</p:attrName>
                                        </p:attrNameLst>
                                      </p:cBhvr>
                                      <p:tavLst>
                                        <p:tav tm="0">
                                          <p:val>
                                            <p:strVal val="ppt_y"/>
                                          </p:val>
                                        </p:tav>
                                        <p:tav tm="100000">
                                          <p:val>
                                            <p:strVal val="0-ppt_h/2"/>
                                          </p:val>
                                        </p:tav>
                                      </p:tavLst>
                                    </p:anim>
                                    <p:set>
                                      <p:cBhvr>
                                        <p:cTn id="136" dur="1" fill="hold">
                                          <p:stCondLst>
                                            <p:cond delay="3499"/>
                                          </p:stCondLst>
                                        </p:cTn>
                                        <p:tgtEl>
                                          <p:spTgt spid="13"/>
                                        </p:tgtEl>
                                        <p:attrNameLst>
                                          <p:attrName>style.visibility</p:attrName>
                                        </p:attrNameLst>
                                      </p:cBhvr>
                                      <p:to>
                                        <p:strVal val="hidden"/>
                                      </p:to>
                                    </p:set>
                                  </p:childTnLst>
                                </p:cTn>
                              </p:par>
                              <p:par>
                                <p:cTn id="137" presetID="17" presetClass="entr" presetSubtype="1" fill="hold" grpId="0"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3000" fill="hold"/>
                                        <p:tgtEl>
                                          <p:spTgt spid="14"/>
                                        </p:tgtEl>
                                        <p:attrNameLst>
                                          <p:attrName>ppt_x</p:attrName>
                                        </p:attrNameLst>
                                      </p:cBhvr>
                                      <p:tavLst>
                                        <p:tav tm="0">
                                          <p:val>
                                            <p:strVal val="#ppt_x"/>
                                          </p:val>
                                        </p:tav>
                                        <p:tav tm="100000">
                                          <p:val>
                                            <p:strVal val="#ppt_x"/>
                                          </p:val>
                                        </p:tav>
                                      </p:tavLst>
                                    </p:anim>
                                    <p:anim calcmode="lin" valueType="num">
                                      <p:cBhvr>
                                        <p:cTn id="140" dur="3000" fill="hold"/>
                                        <p:tgtEl>
                                          <p:spTgt spid="14"/>
                                        </p:tgtEl>
                                        <p:attrNameLst>
                                          <p:attrName>ppt_y</p:attrName>
                                        </p:attrNameLst>
                                      </p:cBhvr>
                                      <p:tavLst>
                                        <p:tav tm="0">
                                          <p:val>
                                            <p:strVal val="#ppt_y-#ppt_h/2"/>
                                          </p:val>
                                        </p:tav>
                                        <p:tav tm="100000">
                                          <p:val>
                                            <p:strVal val="#ppt_y"/>
                                          </p:val>
                                        </p:tav>
                                      </p:tavLst>
                                    </p:anim>
                                    <p:anim calcmode="lin" valueType="num">
                                      <p:cBhvr>
                                        <p:cTn id="141" dur="3000" fill="hold"/>
                                        <p:tgtEl>
                                          <p:spTgt spid="14"/>
                                        </p:tgtEl>
                                        <p:attrNameLst>
                                          <p:attrName>ppt_w</p:attrName>
                                        </p:attrNameLst>
                                      </p:cBhvr>
                                      <p:tavLst>
                                        <p:tav tm="0">
                                          <p:val>
                                            <p:strVal val="#ppt_w"/>
                                          </p:val>
                                        </p:tav>
                                        <p:tav tm="100000">
                                          <p:val>
                                            <p:strVal val="#ppt_w"/>
                                          </p:val>
                                        </p:tav>
                                      </p:tavLst>
                                    </p:anim>
                                    <p:anim calcmode="lin" valueType="num">
                                      <p:cBhvr>
                                        <p:cTn id="142" dur="3000" fill="hold"/>
                                        <p:tgtEl>
                                          <p:spTgt spid="14"/>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14"/>
                                        </p:tgtEl>
                                      </p:cBhvr>
                                      <p:by x="400000" y="100000"/>
                                    </p:animScale>
                                  </p:childTnLst>
                                </p:cTn>
                              </p:par>
                              <p:par>
                                <p:cTn id="145" presetID="2" presetClass="exit" presetSubtype="9" fill="hold" grpId="2" nodeType="withEffect">
                                  <p:stCondLst>
                                    <p:cond delay="0"/>
                                  </p:stCondLst>
                                  <p:childTnLst>
                                    <p:anim calcmode="lin" valueType="num">
                                      <p:cBhvr additive="base">
                                        <p:cTn id="146" dur="3500"/>
                                        <p:tgtEl>
                                          <p:spTgt spid="14"/>
                                        </p:tgtEl>
                                        <p:attrNameLst>
                                          <p:attrName>ppt_x</p:attrName>
                                        </p:attrNameLst>
                                      </p:cBhvr>
                                      <p:tavLst>
                                        <p:tav tm="0">
                                          <p:val>
                                            <p:strVal val="ppt_x"/>
                                          </p:val>
                                        </p:tav>
                                        <p:tav tm="100000">
                                          <p:val>
                                            <p:strVal val="0-ppt_w/2"/>
                                          </p:val>
                                        </p:tav>
                                      </p:tavLst>
                                    </p:anim>
                                    <p:anim calcmode="lin" valueType="num">
                                      <p:cBhvr additive="base">
                                        <p:cTn id="147" dur="3500"/>
                                        <p:tgtEl>
                                          <p:spTgt spid="14"/>
                                        </p:tgtEl>
                                        <p:attrNameLst>
                                          <p:attrName>ppt_y</p:attrName>
                                        </p:attrNameLst>
                                      </p:cBhvr>
                                      <p:tavLst>
                                        <p:tav tm="0">
                                          <p:val>
                                            <p:strVal val="ppt_y"/>
                                          </p:val>
                                        </p:tav>
                                        <p:tav tm="100000">
                                          <p:val>
                                            <p:strVal val="0-ppt_h/2"/>
                                          </p:val>
                                        </p:tav>
                                      </p:tavLst>
                                    </p:anim>
                                    <p:set>
                                      <p:cBhvr>
                                        <p:cTn id="148" dur="1" fill="hold">
                                          <p:stCondLst>
                                            <p:cond delay="3499"/>
                                          </p:stCondLst>
                                        </p:cTn>
                                        <p:tgtEl>
                                          <p:spTgt spid="14"/>
                                        </p:tgtEl>
                                        <p:attrNameLst>
                                          <p:attrName>style.visibility</p:attrName>
                                        </p:attrNameLst>
                                      </p:cBhvr>
                                      <p:to>
                                        <p:strVal val="hidden"/>
                                      </p:to>
                                    </p:set>
                                  </p:childTnLst>
                                </p:cTn>
                              </p:par>
                              <p:par>
                                <p:cTn id="149" presetID="23" presetClass="entr" presetSubtype="528"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3250" fill="hold"/>
                                        <p:tgtEl>
                                          <p:spTgt spid="17"/>
                                        </p:tgtEl>
                                        <p:attrNameLst>
                                          <p:attrName>ppt_w</p:attrName>
                                        </p:attrNameLst>
                                      </p:cBhvr>
                                      <p:tavLst>
                                        <p:tav tm="0">
                                          <p:val>
                                            <p:fltVal val="0"/>
                                          </p:val>
                                        </p:tav>
                                        <p:tav tm="100000">
                                          <p:val>
                                            <p:strVal val="#ppt_w"/>
                                          </p:val>
                                        </p:tav>
                                      </p:tavLst>
                                    </p:anim>
                                    <p:anim calcmode="lin" valueType="num">
                                      <p:cBhvr>
                                        <p:cTn id="152" dur="3250" fill="hold"/>
                                        <p:tgtEl>
                                          <p:spTgt spid="17"/>
                                        </p:tgtEl>
                                        <p:attrNameLst>
                                          <p:attrName>ppt_h</p:attrName>
                                        </p:attrNameLst>
                                      </p:cBhvr>
                                      <p:tavLst>
                                        <p:tav tm="0">
                                          <p:val>
                                            <p:fltVal val="0"/>
                                          </p:val>
                                        </p:tav>
                                        <p:tav tm="100000">
                                          <p:val>
                                            <p:strVal val="#ppt_h"/>
                                          </p:val>
                                        </p:tav>
                                      </p:tavLst>
                                    </p:anim>
                                    <p:anim calcmode="lin" valueType="num">
                                      <p:cBhvr>
                                        <p:cTn id="153" dur="3250" fill="hold"/>
                                        <p:tgtEl>
                                          <p:spTgt spid="17"/>
                                        </p:tgtEl>
                                        <p:attrNameLst>
                                          <p:attrName>ppt_x</p:attrName>
                                        </p:attrNameLst>
                                      </p:cBhvr>
                                      <p:tavLst>
                                        <p:tav tm="0">
                                          <p:val>
                                            <p:fltVal val="0.5"/>
                                          </p:val>
                                        </p:tav>
                                        <p:tav tm="100000">
                                          <p:val>
                                            <p:strVal val="#ppt_x"/>
                                          </p:val>
                                        </p:tav>
                                      </p:tavLst>
                                    </p:anim>
                                    <p:anim calcmode="lin" valueType="num">
                                      <p:cBhvr>
                                        <p:cTn id="154" dur="3250" fill="hold"/>
                                        <p:tgtEl>
                                          <p:spTgt spid="17"/>
                                        </p:tgtEl>
                                        <p:attrNameLst>
                                          <p:attrName>ppt_y</p:attrName>
                                        </p:attrNameLst>
                                      </p:cBhvr>
                                      <p:tavLst>
                                        <p:tav tm="0">
                                          <p:val>
                                            <p:fltVal val="0.5"/>
                                          </p:val>
                                        </p:tav>
                                        <p:tav tm="100000">
                                          <p:val>
                                            <p:strVal val="#ppt_y"/>
                                          </p:val>
                                        </p:tav>
                                      </p:tavLst>
                                    </p:anim>
                                  </p:childTnLst>
                                </p:cTn>
                              </p:par>
                              <p:par>
                                <p:cTn id="155" presetID="8" presetClass="entr" presetSubtype="32"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diamond(out)">
                                      <p:cBhvr>
                                        <p:cTn id="157" dur="3500"/>
                                        <p:tgtEl>
                                          <p:spTgt spid="17"/>
                                        </p:tgtEl>
                                      </p:cBhvr>
                                    </p:animEffect>
                                  </p:childTnLst>
                                </p:cTn>
                              </p:par>
                              <p:par>
                                <p:cTn id="158" presetID="23" presetClass="exit" presetSubtype="16" fill="hold" nodeType="withEffect">
                                  <p:stCondLst>
                                    <p:cond delay="0"/>
                                  </p:stCondLst>
                                  <p:childTnLst>
                                    <p:anim calcmode="lin" valueType="num">
                                      <p:cBhvr>
                                        <p:cTn id="159" dur="5750"/>
                                        <p:tgtEl>
                                          <p:spTgt spid="19"/>
                                        </p:tgtEl>
                                        <p:attrNameLst>
                                          <p:attrName>ppt_w</p:attrName>
                                        </p:attrNameLst>
                                      </p:cBhvr>
                                      <p:tavLst>
                                        <p:tav tm="0">
                                          <p:val>
                                            <p:strVal val="ppt_w"/>
                                          </p:val>
                                        </p:tav>
                                        <p:tav tm="100000">
                                          <p:val>
                                            <p:strVal val="4*ppt_w"/>
                                          </p:val>
                                        </p:tav>
                                      </p:tavLst>
                                    </p:anim>
                                    <p:anim calcmode="lin" valueType="num">
                                      <p:cBhvr>
                                        <p:cTn id="160" dur="5750"/>
                                        <p:tgtEl>
                                          <p:spTgt spid="19"/>
                                        </p:tgtEl>
                                        <p:attrNameLst>
                                          <p:attrName>ppt_h</p:attrName>
                                        </p:attrNameLst>
                                      </p:cBhvr>
                                      <p:tavLst>
                                        <p:tav tm="0">
                                          <p:val>
                                            <p:strVal val="ppt_h"/>
                                          </p:val>
                                        </p:tav>
                                        <p:tav tm="100000">
                                          <p:val>
                                            <p:strVal val="4*ppt_h"/>
                                          </p:val>
                                        </p:tav>
                                      </p:tavLst>
                                    </p:anim>
                                    <p:set>
                                      <p:cBhvr>
                                        <p:cTn id="161" dur="1" fill="hold">
                                          <p:stCondLst>
                                            <p:cond delay="5749"/>
                                          </p:stCondLst>
                                        </p:cTn>
                                        <p:tgtEl>
                                          <p:spTgt spid="19"/>
                                        </p:tgtEl>
                                        <p:attrNameLst>
                                          <p:attrName>style.visibility</p:attrName>
                                        </p:attrNameLst>
                                      </p:cBhvr>
                                      <p:to>
                                        <p:strVal val="hidden"/>
                                      </p:to>
                                    </p:set>
                                  </p:childTnLst>
                                </p:cTn>
                              </p:par>
                              <p:par>
                                <p:cTn id="162" presetID="9" presetClass="emph" presetSubtype="0" grpId="0" nodeType="withEffect">
                                  <p:stCondLst>
                                    <p:cond delay="0"/>
                                  </p:stCondLst>
                                  <p:childTnLst>
                                    <p:set>
                                      <p:cBhvr rctx="PPT">
                                        <p:cTn id="163" dur="indefinite"/>
                                        <p:tgtEl>
                                          <p:spTgt spid="16"/>
                                        </p:tgtEl>
                                        <p:attrNameLst>
                                          <p:attrName>style.opacity</p:attrName>
                                        </p:attrNameLst>
                                      </p:cBhvr>
                                      <p:to>
                                        <p:strVal val="0"/>
                                      </p:to>
                                    </p:set>
                                    <p:animEffect filter="image" prLst="opacity: 0">
                                      <p:cBhvr rctx="IE">
                                        <p:cTn id="164"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70 Rectángulo"/>
          <p:cNvSpPr/>
          <p:nvPr/>
        </p:nvSpPr>
        <p:spPr>
          <a:xfrm>
            <a:off x="0" y="-8774"/>
            <a:ext cx="9144000" cy="5152274"/>
          </a:xfrm>
          <a:prstGeom prst="rect">
            <a:avLst/>
          </a:prstGeom>
          <a:gradFill flip="none" rotWithShape="1">
            <a:gsLst>
              <a:gs pos="10000">
                <a:srgbClr val="66008F">
                  <a:lumMod val="21000"/>
                </a:srgbClr>
              </a:gs>
              <a:gs pos="87000">
                <a:srgbClr val="66008F">
                  <a:lumMod val="15000"/>
                </a:srgbClr>
              </a:gs>
              <a:gs pos="100000">
                <a:srgbClr val="FF0000"/>
              </a:gs>
              <a:gs pos="97000">
                <a:schemeClr val="bg1">
                  <a:lumMod val="50000"/>
                  <a:lumOff val="50000"/>
                  <a:alpha val="51000"/>
                </a:schemeClr>
              </a:gs>
              <a:gs pos="417">
                <a:srgbClr val="FF0000"/>
              </a:gs>
              <a:gs pos="3000">
                <a:schemeClr val="bg1">
                  <a:lumMod val="50000"/>
                  <a:lumOff val="50000"/>
                  <a:alpha val="50000"/>
                </a:schemeClr>
              </a:gs>
            </a:gsLst>
            <a:lin ang="16200000" scaled="1"/>
            <a:tileRect/>
          </a:gradFill>
          <a:ln>
            <a:noFill/>
          </a:ln>
          <a:scene3d>
            <a:camera prst="orthographicFront"/>
            <a:lightRig rig="chilly" dir="t">
              <a:rot lat="0" lon="0" rev="132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0" name="69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l="-198" r="-198"/>
          <a:stretch/>
        </p:blipFill>
        <p:spPr>
          <a:xfrm>
            <a:off x="-72000" y="0"/>
            <a:ext cx="9284366" cy="5158418"/>
          </a:xfrm>
          <a:prstGeom prst="rect">
            <a:avLst/>
          </a:prstGeom>
          <a:noFill/>
          <a:ln>
            <a:noFill/>
          </a:ln>
        </p:spPr>
      </p:pic>
      <p:sp>
        <p:nvSpPr>
          <p:cNvPr id="26" name="25 Triángulo isósceles"/>
          <p:cNvSpPr/>
          <p:nvPr/>
        </p:nvSpPr>
        <p:spPr>
          <a:xfrm rot="5400000">
            <a:off x="276616" y="295908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5400000">
            <a:off x="276616" y="350290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5400000">
            <a:off x="276616" y="241526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5400000">
            <a:off x="276616" y="404673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5400000">
            <a:off x="1436469" y="323099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5400000">
            <a:off x="1436469" y="377482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5400000">
            <a:off x="1436469" y="268717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5400000">
            <a:off x="2596321" y="353689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5400000">
            <a:off x="2596321" y="299307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5400000">
            <a:off x="3756174" y="326498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a:off x="276616" y="64270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a:off x="276616" y="118652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a:off x="276616" y="9888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a:off x="276616" y="173035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a:off x="1436469" y="91461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5400000">
            <a:off x="1436469" y="145844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5400000">
            <a:off x="1436469" y="37079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5400000">
            <a:off x="2596321" y="122051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5400000">
            <a:off x="2596321" y="67669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5400000">
            <a:off x="3756174" y="94860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flipH="1">
            <a:off x="3830716" y="18402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6200000" flipH="1">
            <a:off x="3830716" y="238405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flipH="1">
            <a:off x="3830716" y="1296415"/>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flipH="1">
            <a:off x="3830716" y="292787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6200000" flipH="1">
            <a:off x="2670863" y="211214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6200000" flipH="1">
            <a:off x="2670863" y="265596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6200000" flipH="1">
            <a:off x="2670863" y="156832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6200000" flipH="1">
            <a:off x="1511011" y="23485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6200000" flipH="1">
            <a:off x="1511011" y="18265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6200000" flipH="1">
            <a:off x="351158" y="2072184"/>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6200000" flipH="1">
            <a:off x="8402716" y="295908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6200000" flipH="1">
            <a:off x="8402716" y="350290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6200000" flipH="1">
            <a:off x="8402716" y="241526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6200000" flipH="1">
            <a:off x="8402716" y="404673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6200000" flipH="1">
            <a:off x="7242863" y="323099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6200000" flipH="1">
            <a:off x="7242863" y="377482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6200000" flipH="1">
            <a:off x="7242863" y="268717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6200000" flipH="1">
            <a:off x="6083011" y="353689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rot="16200000" flipH="1">
            <a:off x="6083011" y="299307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isósceles"/>
          <p:cNvSpPr/>
          <p:nvPr/>
        </p:nvSpPr>
        <p:spPr>
          <a:xfrm rot="16200000" flipH="1">
            <a:off x="4923158" y="326498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6200000" flipH="1">
            <a:off x="8402716" y="64270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6200000" flipH="1">
            <a:off x="8402716" y="118652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6200000" flipH="1">
            <a:off x="8402716" y="9888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6200000" flipH="1">
            <a:off x="8402716" y="173035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6200000" flipH="1">
            <a:off x="7242863" y="91461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6200000" flipH="1">
            <a:off x="7242863" y="1458440"/>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6200000" flipH="1">
            <a:off x="7242863" y="37079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6200000" flipH="1">
            <a:off x="6083011" y="122051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6200000" flipH="1">
            <a:off x="6083011" y="67669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6200000" flipH="1">
            <a:off x="4923158" y="94860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5400000">
            <a:off x="4848616" y="18402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5400000">
            <a:off x="4848616" y="2384058"/>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5400000">
            <a:off x="4848616" y="1296415"/>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5400000">
            <a:off x="4848616" y="292787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5400000">
            <a:off x="6008469" y="211214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5400000">
            <a:off x="6008469" y="2655969"/>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5400000">
            <a:off x="6008469" y="1568326"/>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5400000">
            <a:off x="7168321" y="23485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5400000">
            <a:off x="7168321" y="1826537"/>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5400000">
            <a:off x="8328174" y="2072184"/>
            <a:ext cx="500668" cy="981900"/>
          </a:xfrm>
          <a:prstGeom prst="triangle">
            <a:avLst/>
          </a:prstGeom>
          <a:gradFill>
            <a:gsLst>
              <a:gs pos="51665">
                <a:srgbClr val="FF0900">
                  <a:alpha val="75000"/>
                </a:srgbClr>
              </a:gs>
              <a:gs pos="87000">
                <a:srgbClr val="C00000">
                  <a:alpha val="62000"/>
                </a:srgbClr>
              </a:gs>
              <a:gs pos="34000">
                <a:srgbClr val="FFC000">
                  <a:alpha val="56000"/>
                  <a:lumMod val="65000"/>
                  <a:lumOff val="35000"/>
                </a:srgbClr>
              </a:gs>
              <a:gs pos="40000">
                <a:srgbClr val="FF0000">
                  <a:alpha val="89000"/>
                </a:srgbClr>
              </a:gs>
            </a:gsLst>
            <a:path path="circle">
              <a:fillToRect t="100000" r="100000"/>
            </a:path>
          </a:gradFill>
          <a:ln w="12700">
            <a:solidFill>
              <a:schemeClr val="tx1">
                <a:lumMod val="85000"/>
                <a:alpha val="47000"/>
              </a:schemeClr>
            </a:solidFill>
          </a:ln>
          <a:effectLst/>
          <a:scene3d>
            <a:camera prst="orthographicFront"/>
            <a:lightRig rig="flood" dir="t">
              <a:rot lat="0" lon="0" rev="12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flipH="1">
            <a:off x="-324544" y="0"/>
            <a:ext cx="9669153" cy="5169668"/>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79099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2"/>
                                        </p:tgtEl>
                                        <p:attrNameLst>
                                          <p:attrName>style.opacity</p:attrName>
                                        </p:attrNameLst>
                                      </p:cBhvr>
                                      <p:to>
                                        <p:strVal val="0"/>
                                      </p:to>
                                    </p:set>
                                    <p:animEffect filter="image" prLst="opacity: 0">
                                      <p:cBhvr rctx="IE">
                                        <p:cTn id="7" dur="indefinite"/>
                                        <p:tgtEl>
                                          <p:spTgt spid="7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4500" fill="hold"/>
                                        <p:tgtEl>
                                          <p:spTgt spid="18"/>
                                        </p:tgtEl>
                                        <p:attrNameLst>
                                          <p:attrName>ppt_x</p:attrName>
                                        </p:attrNameLst>
                                      </p:cBhvr>
                                      <p:tavLst>
                                        <p:tav tm="0">
                                          <p:val>
                                            <p:strVal val="0-#ppt_w/2"/>
                                          </p:val>
                                        </p:tav>
                                        <p:tav tm="100000">
                                          <p:val>
                                            <p:strVal val="#ppt_x"/>
                                          </p:val>
                                        </p:tav>
                                      </p:tavLst>
                                    </p:anim>
                                    <p:anim calcmode="lin" valueType="num">
                                      <p:cBhvr additive="base">
                                        <p:cTn id="11" dur="4500" fill="hold"/>
                                        <p:tgtEl>
                                          <p:spTgt spid="18"/>
                                        </p:tgtEl>
                                        <p:attrNameLst>
                                          <p:attrName>ppt_y</p:attrName>
                                        </p:attrNameLst>
                                      </p:cBhvr>
                                      <p:tavLst>
                                        <p:tav tm="0">
                                          <p:val>
                                            <p:strVal val="0-#ppt_h/2"/>
                                          </p:val>
                                        </p:tav>
                                        <p:tav tm="100000">
                                          <p:val>
                                            <p:strVal val="#ppt_y"/>
                                          </p:val>
                                        </p:tav>
                                      </p:tavLst>
                                    </p:anim>
                                  </p:childTnLst>
                                </p:cTn>
                              </p:par>
                              <p:par>
                                <p:cTn id="12" presetID="19" presetClass="entr" presetSubtype="10" fill="hold" grpId="2"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4500" fill="hold"/>
                                        <p:tgtEl>
                                          <p:spTgt spid="18"/>
                                        </p:tgtEl>
                                        <p:attrNameLst>
                                          <p:attrName>ppt_w</p:attrName>
                                        </p:attrNameLst>
                                      </p:cBhvr>
                                      <p:tavLst>
                                        <p:tav tm="0" fmla="#ppt_w*sin(2.5*pi*$)">
                                          <p:val>
                                            <p:fltVal val="0"/>
                                          </p:val>
                                        </p:tav>
                                        <p:tav tm="100000">
                                          <p:val>
                                            <p:fltVal val="1"/>
                                          </p:val>
                                        </p:tav>
                                      </p:tavLst>
                                    </p:anim>
                                    <p:anim calcmode="lin" valueType="num">
                                      <p:cBhvr>
                                        <p:cTn id="15" dur="4500" fill="hold"/>
                                        <p:tgtEl>
                                          <p:spTgt spid="18"/>
                                        </p:tgtEl>
                                        <p:attrNameLst>
                                          <p:attrName>ppt_h</p:attrName>
                                        </p:attrNameLst>
                                      </p:cBhvr>
                                      <p:tavLst>
                                        <p:tav tm="0">
                                          <p:val>
                                            <p:strVal val="#ppt_h"/>
                                          </p:val>
                                        </p:tav>
                                        <p:tav tm="100000">
                                          <p:val>
                                            <p:strVal val="#ppt_h"/>
                                          </p:val>
                                        </p:tav>
                                      </p:tavLst>
                                    </p:anim>
                                  </p:childTnLst>
                                </p:cTn>
                              </p:par>
                              <p:par>
                                <p:cTn id="16" presetID="2" presetClass="exit" presetSubtype="2" fill="hold" grpId="1" nodeType="withEffect">
                                  <p:stCondLst>
                                    <p:cond delay="0"/>
                                  </p:stCondLst>
                                  <p:childTnLst>
                                    <p:anim calcmode="lin" valueType="num">
                                      <p:cBhvr additive="base">
                                        <p:cTn id="17" dur="4500"/>
                                        <p:tgtEl>
                                          <p:spTgt spid="18"/>
                                        </p:tgtEl>
                                        <p:attrNameLst>
                                          <p:attrName>ppt_x</p:attrName>
                                        </p:attrNameLst>
                                      </p:cBhvr>
                                      <p:tavLst>
                                        <p:tav tm="0">
                                          <p:val>
                                            <p:strVal val="ppt_x"/>
                                          </p:val>
                                        </p:tav>
                                        <p:tav tm="100000">
                                          <p:val>
                                            <p:strVal val="1+ppt_w/2"/>
                                          </p:val>
                                        </p:tav>
                                      </p:tavLst>
                                    </p:anim>
                                    <p:anim calcmode="lin" valueType="num">
                                      <p:cBhvr additive="base">
                                        <p:cTn id="18" dur="4500"/>
                                        <p:tgtEl>
                                          <p:spTgt spid="18"/>
                                        </p:tgtEl>
                                        <p:attrNameLst>
                                          <p:attrName>ppt_y</p:attrName>
                                        </p:attrNameLst>
                                      </p:cBhvr>
                                      <p:tavLst>
                                        <p:tav tm="0">
                                          <p:val>
                                            <p:strVal val="ppt_y"/>
                                          </p:val>
                                        </p:tav>
                                        <p:tav tm="100000">
                                          <p:val>
                                            <p:strVal val="ppt_y"/>
                                          </p:val>
                                        </p:tav>
                                      </p:tavLst>
                                    </p:anim>
                                    <p:set>
                                      <p:cBhvr>
                                        <p:cTn id="19" dur="1" fill="hold">
                                          <p:stCondLst>
                                            <p:cond delay="4499"/>
                                          </p:stCondLst>
                                        </p:cTn>
                                        <p:tgtEl>
                                          <p:spTgt spid="18"/>
                                        </p:tgtEl>
                                        <p:attrNameLst>
                                          <p:attrName>style.visibility</p:attrName>
                                        </p:attrNameLst>
                                      </p:cBhvr>
                                      <p:to>
                                        <p:strVal val="hidden"/>
                                      </p:to>
                                    </p:set>
                                  </p:childTnLst>
                                </p:cTn>
                              </p:par>
                              <p:par>
                                <p:cTn id="20" presetID="2" presetClass="entr" presetSubtype="9"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4500" fill="hold"/>
                                        <p:tgtEl>
                                          <p:spTgt spid="16"/>
                                        </p:tgtEl>
                                        <p:attrNameLst>
                                          <p:attrName>ppt_x</p:attrName>
                                        </p:attrNameLst>
                                      </p:cBhvr>
                                      <p:tavLst>
                                        <p:tav tm="0">
                                          <p:val>
                                            <p:strVal val="0-#ppt_w/2"/>
                                          </p:val>
                                        </p:tav>
                                        <p:tav tm="100000">
                                          <p:val>
                                            <p:strVal val="#ppt_x"/>
                                          </p:val>
                                        </p:tav>
                                      </p:tavLst>
                                    </p:anim>
                                    <p:anim calcmode="lin" valueType="num">
                                      <p:cBhvr additive="base">
                                        <p:cTn id="23" dur="4500" fill="hold"/>
                                        <p:tgtEl>
                                          <p:spTgt spid="16"/>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4500" fill="hold"/>
                                        <p:tgtEl>
                                          <p:spTgt spid="16"/>
                                        </p:tgtEl>
                                        <p:attrNameLst>
                                          <p:attrName>ppt_w</p:attrName>
                                        </p:attrNameLst>
                                      </p:cBhvr>
                                      <p:tavLst>
                                        <p:tav tm="0" fmla="#ppt_w*sin(2.5*pi*$)">
                                          <p:val>
                                            <p:fltVal val="0"/>
                                          </p:val>
                                        </p:tav>
                                        <p:tav tm="100000">
                                          <p:val>
                                            <p:fltVal val="1"/>
                                          </p:val>
                                        </p:tav>
                                      </p:tavLst>
                                    </p:anim>
                                    <p:anim calcmode="lin" valueType="num">
                                      <p:cBhvr>
                                        <p:cTn id="27" dur="4500" fill="hold"/>
                                        <p:tgtEl>
                                          <p:spTgt spid="16"/>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16"/>
                                        </p:tgtEl>
                                        <p:attrNameLst>
                                          <p:attrName>ppt_x</p:attrName>
                                        </p:attrNameLst>
                                      </p:cBhvr>
                                      <p:tavLst>
                                        <p:tav tm="0">
                                          <p:val>
                                            <p:strVal val="ppt_x"/>
                                          </p:val>
                                        </p:tav>
                                        <p:tav tm="100000">
                                          <p:val>
                                            <p:strVal val="1+ppt_w/2"/>
                                          </p:val>
                                        </p:tav>
                                      </p:tavLst>
                                    </p:anim>
                                    <p:anim calcmode="lin" valueType="num">
                                      <p:cBhvr additive="base">
                                        <p:cTn id="30" dur="4500"/>
                                        <p:tgtEl>
                                          <p:spTgt spid="16"/>
                                        </p:tgtEl>
                                        <p:attrNameLst>
                                          <p:attrName>ppt_y</p:attrName>
                                        </p:attrNameLst>
                                      </p:cBhvr>
                                      <p:tavLst>
                                        <p:tav tm="0">
                                          <p:val>
                                            <p:strVal val="ppt_y"/>
                                          </p:val>
                                        </p:tav>
                                        <p:tav tm="100000">
                                          <p:val>
                                            <p:strVal val="ppt_y"/>
                                          </p:val>
                                        </p:tav>
                                      </p:tavLst>
                                    </p:anim>
                                    <p:set>
                                      <p:cBhvr>
                                        <p:cTn id="31" dur="1" fill="hold">
                                          <p:stCondLst>
                                            <p:cond delay="4499"/>
                                          </p:stCondLst>
                                        </p:cTn>
                                        <p:tgtEl>
                                          <p:spTgt spid="16"/>
                                        </p:tgtEl>
                                        <p:attrNameLst>
                                          <p:attrName>style.visibility</p:attrName>
                                        </p:attrNameLst>
                                      </p:cBhvr>
                                      <p:to>
                                        <p:strVal val="hidden"/>
                                      </p:to>
                                    </p:set>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4500" fill="hold"/>
                                        <p:tgtEl>
                                          <p:spTgt spid="17"/>
                                        </p:tgtEl>
                                        <p:attrNameLst>
                                          <p:attrName>ppt_x</p:attrName>
                                        </p:attrNameLst>
                                      </p:cBhvr>
                                      <p:tavLst>
                                        <p:tav tm="0">
                                          <p:val>
                                            <p:strVal val="0-#ppt_w/2"/>
                                          </p:val>
                                        </p:tav>
                                        <p:tav tm="100000">
                                          <p:val>
                                            <p:strVal val="#ppt_x"/>
                                          </p:val>
                                        </p:tav>
                                      </p:tavLst>
                                    </p:anim>
                                    <p:anim calcmode="lin" valueType="num">
                                      <p:cBhvr additive="base">
                                        <p:cTn id="35" dur="4500" fill="hold"/>
                                        <p:tgtEl>
                                          <p:spTgt spid="17"/>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4500" fill="hold"/>
                                        <p:tgtEl>
                                          <p:spTgt spid="17"/>
                                        </p:tgtEl>
                                        <p:attrNameLst>
                                          <p:attrName>ppt_w</p:attrName>
                                        </p:attrNameLst>
                                      </p:cBhvr>
                                      <p:tavLst>
                                        <p:tav tm="0" fmla="#ppt_w*sin(2.5*pi*$)">
                                          <p:val>
                                            <p:fltVal val="0"/>
                                          </p:val>
                                        </p:tav>
                                        <p:tav tm="100000">
                                          <p:val>
                                            <p:fltVal val="1"/>
                                          </p:val>
                                        </p:tav>
                                      </p:tavLst>
                                    </p:anim>
                                    <p:anim calcmode="lin" valueType="num">
                                      <p:cBhvr>
                                        <p:cTn id="39" dur="4500" fill="hold"/>
                                        <p:tgtEl>
                                          <p:spTgt spid="17"/>
                                        </p:tgtEl>
                                        <p:attrNameLst>
                                          <p:attrName>ppt_h</p:attrName>
                                        </p:attrNameLst>
                                      </p:cBhvr>
                                      <p:tavLst>
                                        <p:tav tm="0">
                                          <p:val>
                                            <p:strVal val="#ppt_h"/>
                                          </p:val>
                                        </p:tav>
                                        <p:tav tm="100000">
                                          <p:val>
                                            <p:strVal val="#ppt_h"/>
                                          </p:val>
                                        </p:tav>
                                      </p:tavLst>
                                    </p:anim>
                                  </p:childTnLst>
                                </p:cTn>
                              </p:par>
                              <p:par>
                                <p:cTn id="40" presetID="2" presetClass="exit" presetSubtype="2" fill="hold" grpId="2" nodeType="withEffect">
                                  <p:stCondLst>
                                    <p:cond delay="0"/>
                                  </p:stCondLst>
                                  <p:childTnLst>
                                    <p:anim calcmode="lin" valueType="num">
                                      <p:cBhvr additive="base">
                                        <p:cTn id="41" dur="4500"/>
                                        <p:tgtEl>
                                          <p:spTgt spid="17"/>
                                        </p:tgtEl>
                                        <p:attrNameLst>
                                          <p:attrName>ppt_x</p:attrName>
                                        </p:attrNameLst>
                                      </p:cBhvr>
                                      <p:tavLst>
                                        <p:tav tm="0">
                                          <p:val>
                                            <p:strVal val="ppt_x"/>
                                          </p:val>
                                        </p:tav>
                                        <p:tav tm="100000">
                                          <p:val>
                                            <p:strVal val="1+ppt_w/2"/>
                                          </p:val>
                                        </p:tav>
                                      </p:tavLst>
                                    </p:anim>
                                    <p:anim calcmode="lin" valueType="num">
                                      <p:cBhvr additive="base">
                                        <p:cTn id="42" dur="4500"/>
                                        <p:tgtEl>
                                          <p:spTgt spid="17"/>
                                        </p:tgtEl>
                                        <p:attrNameLst>
                                          <p:attrName>ppt_y</p:attrName>
                                        </p:attrNameLst>
                                      </p:cBhvr>
                                      <p:tavLst>
                                        <p:tav tm="0">
                                          <p:val>
                                            <p:strVal val="ppt_y"/>
                                          </p:val>
                                        </p:tav>
                                        <p:tav tm="100000">
                                          <p:val>
                                            <p:strVal val="ppt_y"/>
                                          </p:val>
                                        </p:tav>
                                      </p:tavLst>
                                    </p:anim>
                                    <p:set>
                                      <p:cBhvr>
                                        <p:cTn id="43" dur="1" fill="hold">
                                          <p:stCondLst>
                                            <p:cond delay="4499"/>
                                          </p:stCondLst>
                                        </p:cTn>
                                        <p:tgtEl>
                                          <p:spTgt spid="17"/>
                                        </p:tgtEl>
                                        <p:attrNameLst>
                                          <p:attrName>style.visibility</p:attrName>
                                        </p:attrNameLst>
                                      </p:cBhvr>
                                      <p:to>
                                        <p:strVal val="hidden"/>
                                      </p:to>
                                    </p:set>
                                  </p:childTnLst>
                                </p:cTn>
                              </p:par>
                              <p:par>
                                <p:cTn id="44" presetID="2" presetClass="entr" presetSubtype="9"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4500" fill="hold"/>
                                        <p:tgtEl>
                                          <p:spTgt spid="19"/>
                                        </p:tgtEl>
                                        <p:attrNameLst>
                                          <p:attrName>ppt_x</p:attrName>
                                        </p:attrNameLst>
                                      </p:cBhvr>
                                      <p:tavLst>
                                        <p:tav tm="0">
                                          <p:val>
                                            <p:strVal val="0-#ppt_w/2"/>
                                          </p:val>
                                        </p:tav>
                                        <p:tav tm="100000">
                                          <p:val>
                                            <p:strVal val="#ppt_x"/>
                                          </p:val>
                                        </p:tav>
                                      </p:tavLst>
                                    </p:anim>
                                    <p:anim calcmode="lin" valueType="num">
                                      <p:cBhvr additive="base">
                                        <p:cTn id="47" dur="4500" fill="hold"/>
                                        <p:tgtEl>
                                          <p:spTgt spid="19"/>
                                        </p:tgtEl>
                                        <p:attrNameLst>
                                          <p:attrName>ppt_y</p:attrName>
                                        </p:attrNameLst>
                                      </p:cBhvr>
                                      <p:tavLst>
                                        <p:tav tm="0">
                                          <p:val>
                                            <p:strVal val="0-#ppt_h/2"/>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4500" fill="hold"/>
                                        <p:tgtEl>
                                          <p:spTgt spid="19"/>
                                        </p:tgtEl>
                                        <p:attrNameLst>
                                          <p:attrName>ppt_w</p:attrName>
                                        </p:attrNameLst>
                                      </p:cBhvr>
                                      <p:tavLst>
                                        <p:tav tm="0" fmla="#ppt_w*sin(2.5*pi*$)">
                                          <p:val>
                                            <p:fltVal val="0"/>
                                          </p:val>
                                        </p:tav>
                                        <p:tav tm="100000">
                                          <p:val>
                                            <p:fltVal val="1"/>
                                          </p:val>
                                        </p:tav>
                                      </p:tavLst>
                                    </p:anim>
                                    <p:anim calcmode="lin" valueType="num">
                                      <p:cBhvr>
                                        <p:cTn id="51" dur="4500" fill="hold"/>
                                        <p:tgtEl>
                                          <p:spTgt spid="19"/>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500"/>
                                        <p:tgtEl>
                                          <p:spTgt spid="19"/>
                                        </p:tgtEl>
                                        <p:attrNameLst>
                                          <p:attrName>ppt_x</p:attrName>
                                        </p:attrNameLst>
                                      </p:cBhvr>
                                      <p:tavLst>
                                        <p:tav tm="0">
                                          <p:val>
                                            <p:strVal val="ppt_x"/>
                                          </p:val>
                                        </p:tav>
                                        <p:tav tm="100000">
                                          <p:val>
                                            <p:strVal val="1+ppt_w/2"/>
                                          </p:val>
                                        </p:tav>
                                      </p:tavLst>
                                    </p:anim>
                                    <p:anim calcmode="lin" valueType="num">
                                      <p:cBhvr additive="base">
                                        <p:cTn id="54" dur="4500"/>
                                        <p:tgtEl>
                                          <p:spTgt spid="19"/>
                                        </p:tgtEl>
                                        <p:attrNameLst>
                                          <p:attrName>ppt_y</p:attrName>
                                        </p:attrNameLst>
                                      </p:cBhvr>
                                      <p:tavLst>
                                        <p:tav tm="0">
                                          <p:val>
                                            <p:strVal val="ppt_y"/>
                                          </p:val>
                                        </p:tav>
                                        <p:tav tm="100000">
                                          <p:val>
                                            <p:strVal val="ppt_y"/>
                                          </p:val>
                                        </p:tav>
                                      </p:tavLst>
                                    </p:anim>
                                    <p:set>
                                      <p:cBhvr>
                                        <p:cTn id="55" dur="1" fill="hold">
                                          <p:stCondLst>
                                            <p:cond delay="4499"/>
                                          </p:stCondLst>
                                        </p:cTn>
                                        <p:tgtEl>
                                          <p:spTgt spid="19"/>
                                        </p:tgtEl>
                                        <p:attrNameLst>
                                          <p:attrName>style.visibility</p:attrName>
                                        </p:attrNameLst>
                                      </p:cBhvr>
                                      <p:to>
                                        <p:strVal val="hidden"/>
                                      </p:to>
                                    </p:set>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4500" fill="hold"/>
                                        <p:tgtEl>
                                          <p:spTgt spid="15"/>
                                        </p:tgtEl>
                                        <p:attrNameLst>
                                          <p:attrName>ppt_x</p:attrName>
                                        </p:attrNameLst>
                                      </p:cBhvr>
                                      <p:tavLst>
                                        <p:tav tm="0">
                                          <p:val>
                                            <p:strVal val="0-#ppt_w/2"/>
                                          </p:val>
                                        </p:tav>
                                        <p:tav tm="100000">
                                          <p:val>
                                            <p:strVal val="#ppt_x"/>
                                          </p:val>
                                        </p:tav>
                                      </p:tavLst>
                                    </p:anim>
                                    <p:anim calcmode="lin" valueType="num">
                                      <p:cBhvr additive="base">
                                        <p:cTn id="59" dur="4500" fill="hold"/>
                                        <p:tgtEl>
                                          <p:spTgt spid="15"/>
                                        </p:tgtEl>
                                        <p:attrNameLst>
                                          <p:attrName>ppt_y</p:attrName>
                                        </p:attrNameLst>
                                      </p:cBhvr>
                                      <p:tavLst>
                                        <p:tav tm="0">
                                          <p:val>
                                            <p:strVal val="0-#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4500" fill="hold"/>
                                        <p:tgtEl>
                                          <p:spTgt spid="15"/>
                                        </p:tgtEl>
                                        <p:attrNameLst>
                                          <p:attrName>ppt_w</p:attrName>
                                        </p:attrNameLst>
                                      </p:cBhvr>
                                      <p:tavLst>
                                        <p:tav tm="0" fmla="#ppt_w*sin(2.5*pi*$)">
                                          <p:val>
                                            <p:fltVal val="0"/>
                                          </p:val>
                                        </p:tav>
                                        <p:tav tm="100000">
                                          <p:val>
                                            <p:fltVal val="1"/>
                                          </p:val>
                                        </p:tav>
                                      </p:tavLst>
                                    </p:anim>
                                    <p:anim calcmode="lin" valueType="num">
                                      <p:cBhvr>
                                        <p:cTn id="63" dur="4500" fill="hold"/>
                                        <p:tgtEl>
                                          <p:spTgt spid="15"/>
                                        </p:tgtEl>
                                        <p:attrNameLst>
                                          <p:attrName>ppt_h</p:attrName>
                                        </p:attrNameLst>
                                      </p:cBhvr>
                                      <p:tavLst>
                                        <p:tav tm="0">
                                          <p:val>
                                            <p:strVal val="#ppt_h"/>
                                          </p:val>
                                        </p:tav>
                                        <p:tav tm="100000">
                                          <p:val>
                                            <p:strVal val="#ppt_h"/>
                                          </p:val>
                                        </p:tav>
                                      </p:tavLst>
                                    </p:anim>
                                  </p:childTnLst>
                                </p:cTn>
                              </p:par>
                              <p:par>
                                <p:cTn id="64" presetID="2" presetClass="exit" presetSubtype="2" fill="hold" grpId="2" nodeType="withEffect">
                                  <p:stCondLst>
                                    <p:cond delay="0"/>
                                  </p:stCondLst>
                                  <p:childTnLst>
                                    <p:anim calcmode="lin" valueType="num">
                                      <p:cBhvr additive="base">
                                        <p:cTn id="65" dur="4500"/>
                                        <p:tgtEl>
                                          <p:spTgt spid="15"/>
                                        </p:tgtEl>
                                        <p:attrNameLst>
                                          <p:attrName>ppt_x</p:attrName>
                                        </p:attrNameLst>
                                      </p:cBhvr>
                                      <p:tavLst>
                                        <p:tav tm="0">
                                          <p:val>
                                            <p:strVal val="ppt_x"/>
                                          </p:val>
                                        </p:tav>
                                        <p:tav tm="100000">
                                          <p:val>
                                            <p:strVal val="1+ppt_w/2"/>
                                          </p:val>
                                        </p:tav>
                                      </p:tavLst>
                                    </p:anim>
                                    <p:anim calcmode="lin" valueType="num">
                                      <p:cBhvr additive="base">
                                        <p:cTn id="66" dur="4500"/>
                                        <p:tgtEl>
                                          <p:spTgt spid="15"/>
                                        </p:tgtEl>
                                        <p:attrNameLst>
                                          <p:attrName>ppt_y</p:attrName>
                                        </p:attrNameLst>
                                      </p:cBhvr>
                                      <p:tavLst>
                                        <p:tav tm="0">
                                          <p:val>
                                            <p:strVal val="ppt_y"/>
                                          </p:val>
                                        </p:tav>
                                        <p:tav tm="100000">
                                          <p:val>
                                            <p:strVal val="ppt_y"/>
                                          </p:val>
                                        </p:tav>
                                      </p:tavLst>
                                    </p:anim>
                                    <p:set>
                                      <p:cBhvr>
                                        <p:cTn id="67" dur="1" fill="hold">
                                          <p:stCondLst>
                                            <p:cond delay="4499"/>
                                          </p:stCondLst>
                                        </p:cTn>
                                        <p:tgtEl>
                                          <p:spTgt spid="15"/>
                                        </p:tgtEl>
                                        <p:attrNameLst>
                                          <p:attrName>style.visibility</p:attrName>
                                        </p:attrNameLst>
                                      </p:cBhvr>
                                      <p:to>
                                        <p:strVal val="hidden"/>
                                      </p:to>
                                    </p:set>
                                  </p:childTnLst>
                                </p:cTn>
                              </p:par>
                              <p:par>
                                <p:cTn id="68" presetID="2" presetClass="entr" presetSubtype="9"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4500" fill="hold"/>
                                        <p:tgtEl>
                                          <p:spTgt spid="28"/>
                                        </p:tgtEl>
                                        <p:attrNameLst>
                                          <p:attrName>ppt_x</p:attrName>
                                        </p:attrNameLst>
                                      </p:cBhvr>
                                      <p:tavLst>
                                        <p:tav tm="0">
                                          <p:val>
                                            <p:strVal val="0-#ppt_w/2"/>
                                          </p:val>
                                        </p:tav>
                                        <p:tav tm="100000">
                                          <p:val>
                                            <p:strVal val="#ppt_x"/>
                                          </p:val>
                                        </p:tav>
                                      </p:tavLst>
                                    </p:anim>
                                    <p:anim calcmode="lin" valueType="num">
                                      <p:cBhvr additive="base">
                                        <p:cTn id="71" dur="4500" fill="hold"/>
                                        <p:tgtEl>
                                          <p:spTgt spid="28"/>
                                        </p:tgtEl>
                                        <p:attrNameLst>
                                          <p:attrName>ppt_y</p:attrName>
                                        </p:attrNameLst>
                                      </p:cBhvr>
                                      <p:tavLst>
                                        <p:tav tm="0">
                                          <p:val>
                                            <p:strVal val="0-#ppt_h/2"/>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p:cTn id="74" dur="4500" fill="hold"/>
                                        <p:tgtEl>
                                          <p:spTgt spid="28"/>
                                        </p:tgtEl>
                                        <p:attrNameLst>
                                          <p:attrName>ppt_w</p:attrName>
                                        </p:attrNameLst>
                                      </p:cBhvr>
                                      <p:tavLst>
                                        <p:tav tm="0" fmla="#ppt_w*sin(2.5*pi*$)">
                                          <p:val>
                                            <p:fltVal val="0"/>
                                          </p:val>
                                        </p:tav>
                                        <p:tav tm="100000">
                                          <p:val>
                                            <p:fltVal val="1"/>
                                          </p:val>
                                        </p:tav>
                                      </p:tavLst>
                                    </p:anim>
                                    <p:anim calcmode="lin" valueType="num">
                                      <p:cBhvr>
                                        <p:cTn id="75" dur="4500" fill="hold"/>
                                        <p:tgtEl>
                                          <p:spTgt spid="28"/>
                                        </p:tgtEl>
                                        <p:attrNameLst>
                                          <p:attrName>ppt_h</p:attrName>
                                        </p:attrNameLst>
                                      </p:cBhvr>
                                      <p:tavLst>
                                        <p:tav tm="0">
                                          <p:val>
                                            <p:strVal val="#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4500"/>
                                        <p:tgtEl>
                                          <p:spTgt spid="28"/>
                                        </p:tgtEl>
                                        <p:attrNameLst>
                                          <p:attrName>ppt_x</p:attrName>
                                        </p:attrNameLst>
                                      </p:cBhvr>
                                      <p:tavLst>
                                        <p:tav tm="0">
                                          <p:val>
                                            <p:strVal val="ppt_x"/>
                                          </p:val>
                                        </p:tav>
                                        <p:tav tm="100000">
                                          <p:val>
                                            <p:strVal val="1+ppt_w/2"/>
                                          </p:val>
                                        </p:tav>
                                      </p:tavLst>
                                    </p:anim>
                                    <p:anim calcmode="lin" valueType="num">
                                      <p:cBhvr additive="base">
                                        <p:cTn id="78" dur="4500"/>
                                        <p:tgtEl>
                                          <p:spTgt spid="28"/>
                                        </p:tgtEl>
                                        <p:attrNameLst>
                                          <p:attrName>ppt_y</p:attrName>
                                        </p:attrNameLst>
                                      </p:cBhvr>
                                      <p:tavLst>
                                        <p:tav tm="0">
                                          <p:val>
                                            <p:strVal val="ppt_y"/>
                                          </p:val>
                                        </p:tav>
                                        <p:tav tm="100000">
                                          <p:val>
                                            <p:strVal val="ppt_y"/>
                                          </p:val>
                                        </p:tav>
                                      </p:tavLst>
                                    </p:anim>
                                    <p:set>
                                      <p:cBhvr>
                                        <p:cTn id="79" dur="1" fill="hold">
                                          <p:stCondLst>
                                            <p:cond delay="4499"/>
                                          </p:stCondLst>
                                        </p:cTn>
                                        <p:tgtEl>
                                          <p:spTgt spid="28"/>
                                        </p:tgtEl>
                                        <p:attrNameLst>
                                          <p:attrName>style.visibility</p:attrName>
                                        </p:attrNameLst>
                                      </p:cBhvr>
                                      <p:to>
                                        <p:strVal val="hidden"/>
                                      </p:to>
                                    </p:set>
                                  </p:childTnLst>
                                </p:cTn>
                              </p:par>
                              <p:par>
                                <p:cTn id="80" presetID="2" presetClass="entr" presetSubtype="9"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4500" fill="hold"/>
                                        <p:tgtEl>
                                          <p:spTgt spid="26"/>
                                        </p:tgtEl>
                                        <p:attrNameLst>
                                          <p:attrName>ppt_x</p:attrName>
                                        </p:attrNameLst>
                                      </p:cBhvr>
                                      <p:tavLst>
                                        <p:tav tm="0">
                                          <p:val>
                                            <p:strVal val="0-#ppt_w/2"/>
                                          </p:val>
                                        </p:tav>
                                        <p:tav tm="100000">
                                          <p:val>
                                            <p:strVal val="#ppt_x"/>
                                          </p:val>
                                        </p:tav>
                                      </p:tavLst>
                                    </p:anim>
                                    <p:anim calcmode="lin" valueType="num">
                                      <p:cBhvr additive="base">
                                        <p:cTn id="83" dur="4500" fill="hold"/>
                                        <p:tgtEl>
                                          <p:spTgt spid="26"/>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4500" fill="hold"/>
                                        <p:tgtEl>
                                          <p:spTgt spid="26"/>
                                        </p:tgtEl>
                                        <p:attrNameLst>
                                          <p:attrName>ppt_w</p:attrName>
                                        </p:attrNameLst>
                                      </p:cBhvr>
                                      <p:tavLst>
                                        <p:tav tm="0" fmla="#ppt_w*sin(2.5*pi*$)">
                                          <p:val>
                                            <p:fltVal val="0"/>
                                          </p:val>
                                        </p:tav>
                                        <p:tav tm="100000">
                                          <p:val>
                                            <p:fltVal val="1"/>
                                          </p:val>
                                        </p:tav>
                                      </p:tavLst>
                                    </p:anim>
                                    <p:anim calcmode="lin" valueType="num">
                                      <p:cBhvr>
                                        <p:cTn id="87" dur="4500" fill="hold"/>
                                        <p:tgtEl>
                                          <p:spTgt spid="26"/>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26"/>
                                        </p:tgtEl>
                                        <p:attrNameLst>
                                          <p:attrName>ppt_x</p:attrName>
                                        </p:attrNameLst>
                                      </p:cBhvr>
                                      <p:tavLst>
                                        <p:tav tm="0">
                                          <p:val>
                                            <p:strVal val="ppt_x"/>
                                          </p:val>
                                        </p:tav>
                                        <p:tav tm="100000">
                                          <p:val>
                                            <p:strVal val="1+ppt_w/2"/>
                                          </p:val>
                                        </p:tav>
                                      </p:tavLst>
                                    </p:anim>
                                    <p:anim calcmode="lin" valueType="num">
                                      <p:cBhvr additive="base">
                                        <p:cTn id="90" dur="4500"/>
                                        <p:tgtEl>
                                          <p:spTgt spid="26"/>
                                        </p:tgtEl>
                                        <p:attrNameLst>
                                          <p:attrName>ppt_y</p:attrName>
                                        </p:attrNameLst>
                                      </p:cBhvr>
                                      <p:tavLst>
                                        <p:tav tm="0">
                                          <p:val>
                                            <p:strVal val="ppt_y"/>
                                          </p:val>
                                        </p:tav>
                                        <p:tav tm="100000">
                                          <p:val>
                                            <p:strVal val="ppt_y"/>
                                          </p:val>
                                        </p:tav>
                                      </p:tavLst>
                                    </p:anim>
                                    <p:set>
                                      <p:cBhvr>
                                        <p:cTn id="91" dur="1" fill="hold">
                                          <p:stCondLst>
                                            <p:cond delay="4499"/>
                                          </p:stCondLst>
                                        </p:cTn>
                                        <p:tgtEl>
                                          <p:spTgt spid="26"/>
                                        </p:tgtEl>
                                        <p:attrNameLst>
                                          <p:attrName>style.visibility</p:attrName>
                                        </p:attrNameLst>
                                      </p:cBhvr>
                                      <p:to>
                                        <p:strVal val="hidden"/>
                                      </p:to>
                                    </p:set>
                                  </p:childTnLst>
                                </p:cTn>
                              </p:par>
                              <p:par>
                                <p:cTn id="92" presetID="2" presetClass="entr" presetSubtype="9"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4500" fill="hold"/>
                                        <p:tgtEl>
                                          <p:spTgt spid="27"/>
                                        </p:tgtEl>
                                        <p:attrNameLst>
                                          <p:attrName>ppt_x</p:attrName>
                                        </p:attrNameLst>
                                      </p:cBhvr>
                                      <p:tavLst>
                                        <p:tav tm="0">
                                          <p:val>
                                            <p:strVal val="0-#ppt_w/2"/>
                                          </p:val>
                                        </p:tav>
                                        <p:tav tm="100000">
                                          <p:val>
                                            <p:strVal val="#ppt_x"/>
                                          </p:val>
                                        </p:tav>
                                      </p:tavLst>
                                    </p:anim>
                                    <p:anim calcmode="lin" valueType="num">
                                      <p:cBhvr additive="base">
                                        <p:cTn id="95" dur="4500" fill="hold"/>
                                        <p:tgtEl>
                                          <p:spTgt spid="27"/>
                                        </p:tgtEl>
                                        <p:attrNameLst>
                                          <p:attrName>ppt_y</p:attrName>
                                        </p:attrNameLst>
                                      </p:cBhvr>
                                      <p:tavLst>
                                        <p:tav tm="0">
                                          <p:val>
                                            <p:strVal val="0-#ppt_h/2"/>
                                          </p:val>
                                        </p:tav>
                                        <p:tav tm="100000">
                                          <p:val>
                                            <p:strVal val="#ppt_y"/>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4500" fill="hold"/>
                                        <p:tgtEl>
                                          <p:spTgt spid="27"/>
                                        </p:tgtEl>
                                        <p:attrNameLst>
                                          <p:attrName>ppt_w</p:attrName>
                                        </p:attrNameLst>
                                      </p:cBhvr>
                                      <p:tavLst>
                                        <p:tav tm="0" fmla="#ppt_w*sin(2.5*pi*$)">
                                          <p:val>
                                            <p:fltVal val="0"/>
                                          </p:val>
                                        </p:tav>
                                        <p:tav tm="100000">
                                          <p:val>
                                            <p:fltVal val="1"/>
                                          </p:val>
                                        </p:tav>
                                      </p:tavLst>
                                    </p:anim>
                                    <p:anim calcmode="lin" valueType="num">
                                      <p:cBhvr>
                                        <p:cTn id="99" dur="4500" fill="hold"/>
                                        <p:tgtEl>
                                          <p:spTgt spid="27"/>
                                        </p:tgtEl>
                                        <p:attrNameLst>
                                          <p:attrName>ppt_h</p:attrName>
                                        </p:attrNameLst>
                                      </p:cBhvr>
                                      <p:tavLst>
                                        <p:tav tm="0">
                                          <p:val>
                                            <p:strVal val="#ppt_h"/>
                                          </p:val>
                                        </p:tav>
                                        <p:tav tm="100000">
                                          <p:val>
                                            <p:strVal val="#ppt_h"/>
                                          </p:val>
                                        </p:tav>
                                      </p:tavLst>
                                    </p:anim>
                                  </p:childTnLst>
                                </p:cTn>
                              </p:par>
                              <p:par>
                                <p:cTn id="100" presetID="2" presetClass="exit" presetSubtype="2" fill="hold" grpId="2" nodeType="withEffect">
                                  <p:stCondLst>
                                    <p:cond delay="0"/>
                                  </p:stCondLst>
                                  <p:childTnLst>
                                    <p:anim calcmode="lin" valueType="num">
                                      <p:cBhvr additive="base">
                                        <p:cTn id="101" dur="4500"/>
                                        <p:tgtEl>
                                          <p:spTgt spid="27"/>
                                        </p:tgtEl>
                                        <p:attrNameLst>
                                          <p:attrName>ppt_x</p:attrName>
                                        </p:attrNameLst>
                                      </p:cBhvr>
                                      <p:tavLst>
                                        <p:tav tm="0">
                                          <p:val>
                                            <p:strVal val="ppt_x"/>
                                          </p:val>
                                        </p:tav>
                                        <p:tav tm="100000">
                                          <p:val>
                                            <p:strVal val="1+ppt_w/2"/>
                                          </p:val>
                                        </p:tav>
                                      </p:tavLst>
                                    </p:anim>
                                    <p:anim calcmode="lin" valueType="num">
                                      <p:cBhvr additive="base">
                                        <p:cTn id="102" dur="4500"/>
                                        <p:tgtEl>
                                          <p:spTgt spid="27"/>
                                        </p:tgtEl>
                                        <p:attrNameLst>
                                          <p:attrName>ppt_y</p:attrName>
                                        </p:attrNameLst>
                                      </p:cBhvr>
                                      <p:tavLst>
                                        <p:tav tm="0">
                                          <p:val>
                                            <p:strVal val="ppt_y"/>
                                          </p:val>
                                        </p:tav>
                                        <p:tav tm="100000">
                                          <p:val>
                                            <p:strVal val="ppt_y"/>
                                          </p:val>
                                        </p:tav>
                                      </p:tavLst>
                                    </p:anim>
                                    <p:set>
                                      <p:cBhvr>
                                        <p:cTn id="103" dur="1" fill="hold">
                                          <p:stCondLst>
                                            <p:cond delay="4499"/>
                                          </p:stCondLst>
                                        </p:cTn>
                                        <p:tgtEl>
                                          <p:spTgt spid="27"/>
                                        </p:tgtEl>
                                        <p:attrNameLst>
                                          <p:attrName>style.visibility</p:attrName>
                                        </p:attrNameLst>
                                      </p:cBhvr>
                                      <p:to>
                                        <p:strVal val="hidden"/>
                                      </p:to>
                                    </p:set>
                                  </p:childTnLst>
                                </p:cTn>
                              </p:par>
                              <p:par>
                                <p:cTn id="104" presetID="2" presetClass="entr" presetSubtype="9"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4500" fill="hold"/>
                                        <p:tgtEl>
                                          <p:spTgt spid="29"/>
                                        </p:tgtEl>
                                        <p:attrNameLst>
                                          <p:attrName>ppt_x</p:attrName>
                                        </p:attrNameLst>
                                      </p:cBhvr>
                                      <p:tavLst>
                                        <p:tav tm="0">
                                          <p:val>
                                            <p:strVal val="0-#ppt_w/2"/>
                                          </p:val>
                                        </p:tav>
                                        <p:tav tm="100000">
                                          <p:val>
                                            <p:strVal val="#ppt_x"/>
                                          </p:val>
                                        </p:tav>
                                      </p:tavLst>
                                    </p:anim>
                                    <p:anim calcmode="lin" valueType="num">
                                      <p:cBhvr additive="base">
                                        <p:cTn id="107" dur="4500" fill="hold"/>
                                        <p:tgtEl>
                                          <p:spTgt spid="29"/>
                                        </p:tgtEl>
                                        <p:attrNameLst>
                                          <p:attrName>ppt_y</p:attrName>
                                        </p:attrNameLst>
                                      </p:cBhvr>
                                      <p:tavLst>
                                        <p:tav tm="0">
                                          <p:val>
                                            <p:strVal val="0-#ppt_h/2"/>
                                          </p:val>
                                        </p:tav>
                                        <p:tav tm="100000">
                                          <p:val>
                                            <p:strVal val="#ppt_y"/>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4500" fill="hold"/>
                                        <p:tgtEl>
                                          <p:spTgt spid="29"/>
                                        </p:tgtEl>
                                        <p:attrNameLst>
                                          <p:attrName>ppt_w</p:attrName>
                                        </p:attrNameLst>
                                      </p:cBhvr>
                                      <p:tavLst>
                                        <p:tav tm="0" fmla="#ppt_w*sin(2.5*pi*$)">
                                          <p:val>
                                            <p:fltVal val="0"/>
                                          </p:val>
                                        </p:tav>
                                        <p:tav tm="100000">
                                          <p:val>
                                            <p:fltVal val="1"/>
                                          </p:val>
                                        </p:tav>
                                      </p:tavLst>
                                    </p:anim>
                                    <p:anim calcmode="lin" valueType="num">
                                      <p:cBhvr>
                                        <p:cTn id="111" dur="4500" fill="hold"/>
                                        <p:tgtEl>
                                          <p:spTgt spid="29"/>
                                        </p:tgtEl>
                                        <p:attrNameLst>
                                          <p:attrName>ppt_h</p:attrName>
                                        </p:attrNameLst>
                                      </p:cBhvr>
                                      <p:tavLst>
                                        <p:tav tm="0">
                                          <p:val>
                                            <p:strVal val="#ppt_h"/>
                                          </p:val>
                                        </p:tav>
                                        <p:tav tm="100000">
                                          <p:val>
                                            <p:strVal val="#ppt_h"/>
                                          </p:val>
                                        </p:tav>
                                      </p:tavLst>
                                    </p:anim>
                                  </p:childTnLst>
                                </p:cTn>
                              </p:par>
                              <p:par>
                                <p:cTn id="112" presetID="2" presetClass="exit" presetSubtype="2" fill="hold" grpId="2" nodeType="withEffect">
                                  <p:stCondLst>
                                    <p:cond delay="0"/>
                                  </p:stCondLst>
                                  <p:childTnLst>
                                    <p:anim calcmode="lin" valueType="num">
                                      <p:cBhvr additive="base">
                                        <p:cTn id="113" dur="4500"/>
                                        <p:tgtEl>
                                          <p:spTgt spid="29"/>
                                        </p:tgtEl>
                                        <p:attrNameLst>
                                          <p:attrName>ppt_x</p:attrName>
                                        </p:attrNameLst>
                                      </p:cBhvr>
                                      <p:tavLst>
                                        <p:tav tm="0">
                                          <p:val>
                                            <p:strVal val="ppt_x"/>
                                          </p:val>
                                        </p:tav>
                                        <p:tav tm="100000">
                                          <p:val>
                                            <p:strVal val="1+ppt_w/2"/>
                                          </p:val>
                                        </p:tav>
                                      </p:tavLst>
                                    </p:anim>
                                    <p:anim calcmode="lin" valueType="num">
                                      <p:cBhvr additive="base">
                                        <p:cTn id="114" dur="4500"/>
                                        <p:tgtEl>
                                          <p:spTgt spid="29"/>
                                        </p:tgtEl>
                                        <p:attrNameLst>
                                          <p:attrName>ppt_y</p:attrName>
                                        </p:attrNameLst>
                                      </p:cBhvr>
                                      <p:tavLst>
                                        <p:tav tm="0">
                                          <p:val>
                                            <p:strVal val="ppt_y"/>
                                          </p:val>
                                        </p:tav>
                                        <p:tav tm="100000">
                                          <p:val>
                                            <p:strVal val="ppt_y"/>
                                          </p:val>
                                        </p:tav>
                                      </p:tavLst>
                                    </p:anim>
                                    <p:set>
                                      <p:cBhvr>
                                        <p:cTn id="115" dur="1" fill="hold">
                                          <p:stCondLst>
                                            <p:cond delay="4499"/>
                                          </p:stCondLst>
                                        </p:cTn>
                                        <p:tgtEl>
                                          <p:spTgt spid="29"/>
                                        </p:tgtEl>
                                        <p:attrNameLst>
                                          <p:attrName>style.visibility</p:attrName>
                                        </p:attrNameLst>
                                      </p:cBhvr>
                                      <p:to>
                                        <p:strVal val="hidden"/>
                                      </p:to>
                                    </p:set>
                                  </p:childTnLst>
                                </p:cTn>
                              </p:par>
                              <p:par>
                                <p:cTn id="116" presetID="2" presetClass="entr" presetSubtype="9"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4500" fill="hold"/>
                                        <p:tgtEl>
                                          <p:spTgt spid="22"/>
                                        </p:tgtEl>
                                        <p:attrNameLst>
                                          <p:attrName>ppt_x</p:attrName>
                                        </p:attrNameLst>
                                      </p:cBhvr>
                                      <p:tavLst>
                                        <p:tav tm="0">
                                          <p:val>
                                            <p:strVal val="0-#ppt_w/2"/>
                                          </p:val>
                                        </p:tav>
                                        <p:tav tm="100000">
                                          <p:val>
                                            <p:strVal val="#ppt_x"/>
                                          </p:val>
                                        </p:tav>
                                      </p:tavLst>
                                    </p:anim>
                                    <p:anim calcmode="lin" valueType="num">
                                      <p:cBhvr additive="base">
                                        <p:cTn id="119" dur="4500" fill="hold"/>
                                        <p:tgtEl>
                                          <p:spTgt spid="22"/>
                                        </p:tgtEl>
                                        <p:attrNameLst>
                                          <p:attrName>ppt_y</p:attrName>
                                        </p:attrNameLst>
                                      </p:cBhvr>
                                      <p:tavLst>
                                        <p:tav tm="0">
                                          <p:val>
                                            <p:strVal val="0-#ppt_h/2"/>
                                          </p:val>
                                        </p:tav>
                                        <p:tav tm="100000">
                                          <p:val>
                                            <p:strVal val="#ppt_y"/>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p:cTn id="122" dur="4500" fill="hold"/>
                                        <p:tgtEl>
                                          <p:spTgt spid="22"/>
                                        </p:tgtEl>
                                        <p:attrNameLst>
                                          <p:attrName>ppt_w</p:attrName>
                                        </p:attrNameLst>
                                      </p:cBhvr>
                                      <p:tavLst>
                                        <p:tav tm="0" fmla="#ppt_w*sin(2.5*pi*$)">
                                          <p:val>
                                            <p:fltVal val="0"/>
                                          </p:val>
                                        </p:tav>
                                        <p:tav tm="100000">
                                          <p:val>
                                            <p:fltVal val="1"/>
                                          </p:val>
                                        </p:tav>
                                      </p:tavLst>
                                    </p:anim>
                                    <p:anim calcmode="lin" valueType="num">
                                      <p:cBhvr>
                                        <p:cTn id="123" dur="4500" fill="hold"/>
                                        <p:tgtEl>
                                          <p:spTgt spid="22"/>
                                        </p:tgtEl>
                                        <p:attrNameLst>
                                          <p:attrName>ppt_h</p:attrName>
                                        </p:attrNameLst>
                                      </p:cBhvr>
                                      <p:tavLst>
                                        <p:tav tm="0">
                                          <p:val>
                                            <p:strVal val="#ppt_h"/>
                                          </p:val>
                                        </p:tav>
                                        <p:tav tm="100000">
                                          <p:val>
                                            <p:strVal val="#ppt_h"/>
                                          </p:val>
                                        </p:tav>
                                      </p:tavLst>
                                    </p:anim>
                                  </p:childTnLst>
                                </p:cTn>
                              </p:par>
                              <p:par>
                                <p:cTn id="124" presetID="2" presetClass="exit" presetSubtype="2" fill="hold" grpId="2" nodeType="withEffect">
                                  <p:stCondLst>
                                    <p:cond delay="0"/>
                                  </p:stCondLst>
                                  <p:childTnLst>
                                    <p:anim calcmode="lin" valueType="num">
                                      <p:cBhvr additive="base">
                                        <p:cTn id="125" dur="4500"/>
                                        <p:tgtEl>
                                          <p:spTgt spid="22"/>
                                        </p:tgtEl>
                                        <p:attrNameLst>
                                          <p:attrName>ppt_x</p:attrName>
                                        </p:attrNameLst>
                                      </p:cBhvr>
                                      <p:tavLst>
                                        <p:tav tm="0">
                                          <p:val>
                                            <p:strVal val="ppt_x"/>
                                          </p:val>
                                        </p:tav>
                                        <p:tav tm="100000">
                                          <p:val>
                                            <p:strVal val="1+ppt_w/2"/>
                                          </p:val>
                                        </p:tav>
                                      </p:tavLst>
                                    </p:anim>
                                    <p:anim calcmode="lin" valueType="num">
                                      <p:cBhvr additive="base">
                                        <p:cTn id="126" dur="4500"/>
                                        <p:tgtEl>
                                          <p:spTgt spid="22"/>
                                        </p:tgtEl>
                                        <p:attrNameLst>
                                          <p:attrName>ppt_y</p:attrName>
                                        </p:attrNameLst>
                                      </p:cBhvr>
                                      <p:tavLst>
                                        <p:tav tm="0">
                                          <p:val>
                                            <p:strVal val="ppt_y"/>
                                          </p:val>
                                        </p:tav>
                                        <p:tav tm="100000">
                                          <p:val>
                                            <p:strVal val="ppt_y"/>
                                          </p:val>
                                        </p:tav>
                                      </p:tavLst>
                                    </p:anim>
                                    <p:set>
                                      <p:cBhvr>
                                        <p:cTn id="127" dur="1" fill="hold">
                                          <p:stCondLst>
                                            <p:cond delay="4499"/>
                                          </p:stCondLst>
                                        </p:cTn>
                                        <p:tgtEl>
                                          <p:spTgt spid="22"/>
                                        </p:tgtEl>
                                        <p:attrNameLst>
                                          <p:attrName>style.visibility</p:attrName>
                                        </p:attrNameLst>
                                      </p:cBhvr>
                                      <p:to>
                                        <p:strVal val="hidden"/>
                                      </p:to>
                                    </p:set>
                                  </p:childTnLst>
                                </p:cTn>
                              </p:par>
                              <p:par>
                                <p:cTn id="128" presetID="2" presetClass="entr" presetSubtype="9"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4500" fill="hold"/>
                                        <p:tgtEl>
                                          <p:spTgt spid="20"/>
                                        </p:tgtEl>
                                        <p:attrNameLst>
                                          <p:attrName>ppt_x</p:attrName>
                                        </p:attrNameLst>
                                      </p:cBhvr>
                                      <p:tavLst>
                                        <p:tav tm="0">
                                          <p:val>
                                            <p:strVal val="0-#ppt_w/2"/>
                                          </p:val>
                                        </p:tav>
                                        <p:tav tm="100000">
                                          <p:val>
                                            <p:strVal val="#ppt_x"/>
                                          </p:val>
                                        </p:tav>
                                      </p:tavLst>
                                    </p:anim>
                                    <p:anim calcmode="lin" valueType="num">
                                      <p:cBhvr additive="base">
                                        <p:cTn id="131" dur="4500" fill="hold"/>
                                        <p:tgtEl>
                                          <p:spTgt spid="20"/>
                                        </p:tgtEl>
                                        <p:attrNameLst>
                                          <p:attrName>ppt_y</p:attrName>
                                        </p:attrNameLst>
                                      </p:cBhvr>
                                      <p:tavLst>
                                        <p:tav tm="0">
                                          <p:val>
                                            <p:strVal val="0-#ppt_h/2"/>
                                          </p:val>
                                        </p:tav>
                                        <p:tav tm="100000">
                                          <p:val>
                                            <p:strVal val="#ppt_y"/>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4500" fill="hold"/>
                                        <p:tgtEl>
                                          <p:spTgt spid="20"/>
                                        </p:tgtEl>
                                        <p:attrNameLst>
                                          <p:attrName>ppt_w</p:attrName>
                                        </p:attrNameLst>
                                      </p:cBhvr>
                                      <p:tavLst>
                                        <p:tav tm="0" fmla="#ppt_w*sin(2.5*pi*$)">
                                          <p:val>
                                            <p:fltVal val="0"/>
                                          </p:val>
                                        </p:tav>
                                        <p:tav tm="100000">
                                          <p:val>
                                            <p:fltVal val="1"/>
                                          </p:val>
                                        </p:tav>
                                      </p:tavLst>
                                    </p:anim>
                                    <p:anim calcmode="lin" valueType="num">
                                      <p:cBhvr>
                                        <p:cTn id="135" dur="4500" fill="hold"/>
                                        <p:tgtEl>
                                          <p:spTgt spid="20"/>
                                        </p:tgtEl>
                                        <p:attrNameLst>
                                          <p:attrName>ppt_h</p:attrName>
                                        </p:attrNameLst>
                                      </p:cBhvr>
                                      <p:tavLst>
                                        <p:tav tm="0">
                                          <p:val>
                                            <p:strVal val="#ppt_h"/>
                                          </p:val>
                                        </p:tav>
                                        <p:tav tm="100000">
                                          <p:val>
                                            <p:strVal val="#ppt_h"/>
                                          </p:val>
                                        </p:tav>
                                      </p:tavLst>
                                    </p:anim>
                                  </p:childTnLst>
                                </p:cTn>
                              </p:par>
                              <p:par>
                                <p:cTn id="136" presetID="2" presetClass="exit" presetSubtype="2" fill="hold" grpId="2" nodeType="withEffect">
                                  <p:stCondLst>
                                    <p:cond delay="0"/>
                                  </p:stCondLst>
                                  <p:childTnLst>
                                    <p:anim calcmode="lin" valueType="num">
                                      <p:cBhvr additive="base">
                                        <p:cTn id="137" dur="4500"/>
                                        <p:tgtEl>
                                          <p:spTgt spid="20"/>
                                        </p:tgtEl>
                                        <p:attrNameLst>
                                          <p:attrName>ppt_x</p:attrName>
                                        </p:attrNameLst>
                                      </p:cBhvr>
                                      <p:tavLst>
                                        <p:tav tm="0">
                                          <p:val>
                                            <p:strVal val="ppt_x"/>
                                          </p:val>
                                        </p:tav>
                                        <p:tav tm="100000">
                                          <p:val>
                                            <p:strVal val="1+ppt_w/2"/>
                                          </p:val>
                                        </p:tav>
                                      </p:tavLst>
                                    </p:anim>
                                    <p:anim calcmode="lin" valueType="num">
                                      <p:cBhvr additive="base">
                                        <p:cTn id="138" dur="4500"/>
                                        <p:tgtEl>
                                          <p:spTgt spid="20"/>
                                        </p:tgtEl>
                                        <p:attrNameLst>
                                          <p:attrName>ppt_y</p:attrName>
                                        </p:attrNameLst>
                                      </p:cBhvr>
                                      <p:tavLst>
                                        <p:tav tm="0">
                                          <p:val>
                                            <p:strVal val="ppt_y"/>
                                          </p:val>
                                        </p:tav>
                                        <p:tav tm="100000">
                                          <p:val>
                                            <p:strVal val="ppt_y"/>
                                          </p:val>
                                        </p:tav>
                                      </p:tavLst>
                                    </p:anim>
                                    <p:set>
                                      <p:cBhvr>
                                        <p:cTn id="139" dur="1" fill="hold">
                                          <p:stCondLst>
                                            <p:cond delay="4499"/>
                                          </p:stCondLst>
                                        </p:cTn>
                                        <p:tgtEl>
                                          <p:spTgt spid="20"/>
                                        </p:tgtEl>
                                        <p:attrNameLst>
                                          <p:attrName>style.visibility</p:attrName>
                                        </p:attrNameLst>
                                      </p:cBhvr>
                                      <p:to>
                                        <p:strVal val="hidden"/>
                                      </p:to>
                                    </p:set>
                                  </p:childTnLst>
                                </p:cTn>
                              </p:par>
                              <p:par>
                                <p:cTn id="140" presetID="2" presetClass="entr" presetSubtype="9"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4500" fill="hold"/>
                                        <p:tgtEl>
                                          <p:spTgt spid="21"/>
                                        </p:tgtEl>
                                        <p:attrNameLst>
                                          <p:attrName>ppt_x</p:attrName>
                                        </p:attrNameLst>
                                      </p:cBhvr>
                                      <p:tavLst>
                                        <p:tav tm="0">
                                          <p:val>
                                            <p:strVal val="0-#ppt_w/2"/>
                                          </p:val>
                                        </p:tav>
                                        <p:tav tm="100000">
                                          <p:val>
                                            <p:strVal val="#ppt_x"/>
                                          </p:val>
                                        </p:tav>
                                      </p:tavLst>
                                    </p:anim>
                                    <p:anim calcmode="lin" valueType="num">
                                      <p:cBhvr additive="base">
                                        <p:cTn id="143" dur="4500" fill="hold"/>
                                        <p:tgtEl>
                                          <p:spTgt spid="21"/>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4500" fill="hold"/>
                                        <p:tgtEl>
                                          <p:spTgt spid="21"/>
                                        </p:tgtEl>
                                        <p:attrNameLst>
                                          <p:attrName>ppt_w</p:attrName>
                                        </p:attrNameLst>
                                      </p:cBhvr>
                                      <p:tavLst>
                                        <p:tav tm="0" fmla="#ppt_w*sin(2.5*pi*$)">
                                          <p:val>
                                            <p:fltVal val="0"/>
                                          </p:val>
                                        </p:tav>
                                        <p:tav tm="100000">
                                          <p:val>
                                            <p:fltVal val="1"/>
                                          </p:val>
                                        </p:tav>
                                      </p:tavLst>
                                    </p:anim>
                                    <p:anim calcmode="lin" valueType="num">
                                      <p:cBhvr>
                                        <p:cTn id="147" dur="4500" fill="hold"/>
                                        <p:tgtEl>
                                          <p:spTgt spid="21"/>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21"/>
                                        </p:tgtEl>
                                        <p:attrNameLst>
                                          <p:attrName>ppt_x</p:attrName>
                                        </p:attrNameLst>
                                      </p:cBhvr>
                                      <p:tavLst>
                                        <p:tav tm="0">
                                          <p:val>
                                            <p:strVal val="ppt_x"/>
                                          </p:val>
                                        </p:tav>
                                        <p:tav tm="100000">
                                          <p:val>
                                            <p:strVal val="1+ppt_w/2"/>
                                          </p:val>
                                        </p:tav>
                                      </p:tavLst>
                                    </p:anim>
                                    <p:anim calcmode="lin" valueType="num">
                                      <p:cBhvr additive="base">
                                        <p:cTn id="150" dur="4500"/>
                                        <p:tgtEl>
                                          <p:spTgt spid="21"/>
                                        </p:tgtEl>
                                        <p:attrNameLst>
                                          <p:attrName>ppt_y</p:attrName>
                                        </p:attrNameLst>
                                      </p:cBhvr>
                                      <p:tavLst>
                                        <p:tav tm="0">
                                          <p:val>
                                            <p:strVal val="ppt_y"/>
                                          </p:val>
                                        </p:tav>
                                        <p:tav tm="100000">
                                          <p:val>
                                            <p:strVal val="ppt_y"/>
                                          </p:val>
                                        </p:tav>
                                      </p:tavLst>
                                    </p:anim>
                                    <p:set>
                                      <p:cBhvr>
                                        <p:cTn id="151" dur="1" fill="hold">
                                          <p:stCondLst>
                                            <p:cond delay="4499"/>
                                          </p:stCondLst>
                                        </p:cTn>
                                        <p:tgtEl>
                                          <p:spTgt spid="21"/>
                                        </p:tgtEl>
                                        <p:attrNameLst>
                                          <p:attrName>style.visibility</p:attrName>
                                        </p:attrNameLst>
                                      </p:cBhvr>
                                      <p:to>
                                        <p:strVal val="hidden"/>
                                      </p:to>
                                    </p:set>
                                  </p:childTnLst>
                                </p:cTn>
                              </p:par>
                              <p:par>
                                <p:cTn id="152" presetID="2" presetClass="entr" presetSubtype="9"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4500" fill="hold"/>
                                        <p:tgtEl>
                                          <p:spTgt spid="14"/>
                                        </p:tgtEl>
                                        <p:attrNameLst>
                                          <p:attrName>ppt_x</p:attrName>
                                        </p:attrNameLst>
                                      </p:cBhvr>
                                      <p:tavLst>
                                        <p:tav tm="0">
                                          <p:val>
                                            <p:strVal val="0-#ppt_w/2"/>
                                          </p:val>
                                        </p:tav>
                                        <p:tav tm="100000">
                                          <p:val>
                                            <p:strVal val="#ppt_x"/>
                                          </p:val>
                                        </p:tav>
                                      </p:tavLst>
                                    </p:anim>
                                    <p:anim calcmode="lin" valueType="num">
                                      <p:cBhvr additive="base">
                                        <p:cTn id="155" dur="4500" fill="hold"/>
                                        <p:tgtEl>
                                          <p:spTgt spid="14"/>
                                        </p:tgtEl>
                                        <p:attrNameLst>
                                          <p:attrName>ppt_y</p:attrName>
                                        </p:attrNameLst>
                                      </p:cBhvr>
                                      <p:tavLst>
                                        <p:tav tm="0">
                                          <p:val>
                                            <p:strVal val="0-#ppt_h/2"/>
                                          </p:val>
                                        </p:tav>
                                        <p:tav tm="100000">
                                          <p:val>
                                            <p:strVal val="#ppt_y"/>
                                          </p:val>
                                        </p:tav>
                                      </p:tavLst>
                                    </p:anim>
                                  </p:childTnLst>
                                </p:cTn>
                              </p:par>
                              <p:par>
                                <p:cTn id="156" presetID="19" presetClass="entr" presetSubtype="10"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4500" fill="hold"/>
                                        <p:tgtEl>
                                          <p:spTgt spid="14"/>
                                        </p:tgtEl>
                                        <p:attrNameLst>
                                          <p:attrName>ppt_w</p:attrName>
                                        </p:attrNameLst>
                                      </p:cBhvr>
                                      <p:tavLst>
                                        <p:tav tm="0" fmla="#ppt_w*sin(2.5*pi*$)">
                                          <p:val>
                                            <p:fltVal val="0"/>
                                          </p:val>
                                        </p:tav>
                                        <p:tav tm="100000">
                                          <p:val>
                                            <p:fltVal val="1"/>
                                          </p:val>
                                        </p:tav>
                                      </p:tavLst>
                                    </p:anim>
                                    <p:anim calcmode="lin" valueType="num">
                                      <p:cBhvr>
                                        <p:cTn id="159" dur="4500" fill="hold"/>
                                        <p:tgtEl>
                                          <p:spTgt spid="14"/>
                                        </p:tgtEl>
                                        <p:attrNameLst>
                                          <p:attrName>ppt_h</p:attrName>
                                        </p:attrNameLst>
                                      </p:cBhvr>
                                      <p:tavLst>
                                        <p:tav tm="0">
                                          <p:val>
                                            <p:strVal val="#ppt_h"/>
                                          </p:val>
                                        </p:tav>
                                        <p:tav tm="100000">
                                          <p:val>
                                            <p:strVal val="#ppt_h"/>
                                          </p:val>
                                        </p:tav>
                                      </p:tavLst>
                                    </p:anim>
                                  </p:childTnLst>
                                </p:cTn>
                              </p:par>
                              <p:par>
                                <p:cTn id="160" presetID="2" presetClass="exit" presetSubtype="2" fill="hold" grpId="2" nodeType="withEffect">
                                  <p:stCondLst>
                                    <p:cond delay="0"/>
                                  </p:stCondLst>
                                  <p:childTnLst>
                                    <p:anim calcmode="lin" valueType="num">
                                      <p:cBhvr additive="base">
                                        <p:cTn id="161" dur="4500"/>
                                        <p:tgtEl>
                                          <p:spTgt spid="14"/>
                                        </p:tgtEl>
                                        <p:attrNameLst>
                                          <p:attrName>ppt_x</p:attrName>
                                        </p:attrNameLst>
                                      </p:cBhvr>
                                      <p:tavLst>
                                        <p:tav tm="0">
                                          <p:val>
                                            <p:strVal val="ppt_x"/>
                                          </p:val>
                                        </p:tav>
                                        <p:tav tm="100000">
                                          <p:val>
                                            <p:strVal val="1+ppt_w/2"/>
                                          </p:val>
                                        </p:tav>
                                      </p:tavLst>
                                    </p:anim>
                                    <p:anim calcmode="lin" valueType="num">
                                      <p:cBhvr additive="base">
                                        <p:cTn id="162" dur="4500"/>
                                        <p:tgtEl>
                                          <p:spTgt spid="14"/>
                                        </p:tgtEl>
                                        <p:attrNameLst>
                                          <p:attrName>ppt_y</p:attrName>
                                        </p:attrNameLst>
                                      </p:cBhvr>
                                      <p:tavLst>
                                        <p:tav tm="0">
                                          <p:val>
                                            <p:strVal val="ppt_y"/>
                                          </p:val>
                                        </p:tav>
                                        <p:tav tm="100000">
                                          <p:val>
                                            <p:strVal val="ppt_y"/>
                                          </p:val>
                                        </p:tav>
                                      </p:tavLst>
                                    </p:anim>
                                    <p:set>
                                      <p:cBhvr>
                                        <p:cTn id="163" dur="1" fill="hold">
                                          <p:stCondLst>
                                            <p:cond delay="4499"/>
                                          </p:stCondLst>
                                        </p:cTn>
                                        <p:tgtEl>
                                          <p:spTgt spid="14"/>
                                        </p:tgtEl>
                                        <p:attrNameLst>
                                          <p:attrName>style.visibility</p:attrName>
                                        </p:attrNameLst>
                                      </p:cBhvr>
                                      <p:to>
                                        <p:strVal val="hidden"/>
                                      </p:to>
                                    </p:set>
                                  </p:childTnLst>
                                </p:cTn>
                              </p:par>
                              <p:par>
                                <p:cTn id="164" presetID="2" presetClass="entr" presetSubtype="9" fill="hold" grpId="0" nodeType="withEffect">
                                  <p:stCondLst>
                                    <p:cond delay="0"/>
                                  </p:stCondLst>
                                  <p:childTnLst>
                                    <p:set>
                                      <p:cBhvr>
                                        <p:cTn id="165" dur="1" fill="hold">
                                          <p:stCondLst>
                                            <p:cond delay="0"/>
                                          </p:stCondLst>
                                        </p:cTn>
                                        <p:tgtEl>
                                          <p:spTgt spid="13"/>
                                        </p:tgtEl>
                                        <p:attrNameLst>
                                          <p:attrName>style.visibility</p:attrName>
                                        </p:attrNameLst>
                                      </p:cBhvr>
                                      <p:to>
                                        <p:strVal val="visible"/>
                                      </p:to>
                                    </p:set>
                                    <p:anim calcmode="lin" valueType="num">
                                      <p:cBhvr additive="base">
                                        <p:cTn id="166" dur="4500" fill="hold"/>
                                        <p:tgtEl>
                                          <p:spTgt spid="13"/>
                                        </p:tgtEl>
                                        <p:attrNameLst>
                                          <p:attrName>ppt_x</p:attrName>
                                        </p:attrNameLst>
                                      </p:cBhvr>
                                      <p:tavLst>
                                        <p:tav tm="0">
                                          <p:val>
                                            <p:strVal val="0-#ppt_w/2"/>
                                          </p:val>
                                        </p:tav>
                                        <p:tav tm="100000">
                                          <p:val>
                                            <p:strVal val="#ppt_x"/>
                                          </p:val>
                                        </p:tav>
                                      </p:tavLst>
                                    </p:anim>
                                    <p:anim calcmode="lin" valueType="num">
                                      <p:cBhvr additive="base">
                                        <p:cTn id="167" dur="4500" fill="hold"/>
                                        <p:tgtEl>
                                          <p:spTgt spid="13"/>
                                        </p:tgtEl>
                                        <p:attrNameLst>
                                          <p:attrName>ppt_y</p:attrName>
                                        </p:attrNameLst>
                                      </p:cBhvr>
                                      <p:tavLst>
                                        <p:tav tm="0">
                                          <p:val>
                                            <p:strVal val="0-#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13"/>
                                        </p:tgtEl>
                                        <p:attrNameLst>
                                          <p:attrName>style.visibility</p:attrName>
                                        </p:attrNameLst>
                                      </p:cBhvr>
                                      <p:to>
                                        <p:strVal val="visible"/>
                                      </p:to>
                                    </p:set>
                                    <p:anim calcmode="lin" valueType="num">
                                      <p:cBhvr>
                                        <p:cTn id="170" dur="4500" fill="hold"/>
                                        <p:tgtEl>
                                          <p:spTgt spid="13"/>
                                        </p:tgtEl>
                                        <p:attrNameLst>
                                          <p:attrName>ppt_w</p:attrName>
                                        </p:attrNameLst>
                                      </p:cBhvr>
                                      <p:tavLst>
                                        <p:tav tm="0" fmla="#ppt_w*sin(2.5*pi*$)">
                                          <p:val>
                                            <p:fltVal val="0"/>
                                          </p:val>
                                        </p:tav>
                                        <p:tav tm="100000">
                                          <p:val>
                                            <p:fltVal val="1"/>
                                          </p:val>
                                        </p:tav>
                                      </p:tavLst>
                                    </p:anim>
                                    <p:anim calcmode="lin" valueType="num">
                                      <p:cBhvr>
                                        <p:cTn id="171" dur="4500" fill="hold"/>
                                        <p:tgtEl>
                                          <p:spTgt spid="13"/>
                                        </p:tgtEl>
                                        <p:attrNameLst>
                                          <p:attrName>ppt_h</p:attrName>
                                        </p:attrNameLst>
                                      </p:cBhvr>
                                      <p:tavLst>
                                        <p:tav tm="0">
                                          <p:val>
                                            <p:strVal val="#ppt_h"/>
                                          </p:val>
                                        </p:tav>
                                        <p:tav tm="100000">
                                          <p:val>
                                            <p:strVal val="#ppt_h"/>
                                          </p:val>
                                        </p:tav>
                                      </p:tavLst>
                                    </p:anim>
                                  </p:childTnLst>
                                </p:cTn>
                              </p:par>
                              <p:par>
                                <p:cTn id="172" presetID="2" presetClass="exit" presetSubtype="2" fill="hold" grpId="2" nodeType="withEffect">
                                  <p:stCondLst>
                                    <p:cond delay="0"/>
                                  </p:stCondLst>
                                  <p:childTnLst>
                                    <p:anim calcmode="lin" valueType="num">
                                      <p:cBhvr additive="base">
                                        <p:cTn id="173" dur="4500"/>
                                        <p:tgtEl>
                                          <p:spTgt spid="13"/>
                                        </p:tgtEl>
                                        <p:attrNameLst>
                                          <p:attrName>ppt_x</p:attrName>
                                        </p:attrNameLst>
                                      </p:cBhvr>
                                      <p:tavLst>
                                        <p:tav tm="0">
                                          <p:val>
                                            <p:strVal val="ppt_x"/>
                                          </p:val>
                                        </p:tav>
                                        <p:tav tm="100000">
                                          <p:val>
                                            <p:strVal val="1+ppt_w/2"/>
                                          </p:val>
                                        </p:tav>
                                      </p:tavLst>
                                    </p:anim>
                                    <p:anim calcmode="lin" valueType="num">
                                      <p:cBhvr additive="base">
                                        <p:cTn id="174" dur="4500"/>
                                        <p:tgtEl>
                                          <p:spTgt spid="13"/>
                                        </p:tgtEl>
                                        <p:attrNameLst>
                                          <p:attrName>ppt_y</p:attrName>
                                        </p:attrNameLst>
                                      </p:cBhvr>
                                      <p:tavLst>
                                        <p:tav tm="0">
                                          <p:val>
                                            <p:strVal val="ppt_y"/>
                                          </p:val>
                                        </p:tav>
                                        <p:tav tm="100000">
                                          <p:val>
                                            <p:strVal val="ppt_y"/>
                                          </p:val>
                                        </p:tav>
                                      </p:tavLst>
                                    </p:anim>
                                    <p:set>
                                      <p:cBhvr>
                                        <p:cTn id="175" dur="1" fill="hold">
                                          <p:stCondLst>
                                            <p:cond delay="4499"/>
                                          </p:stCondLst>
                                        </p:cTn>
                                        <p:tgtEl>
                                          <p:spTgt spid="13"/>
                                        </p:tgtEl>
                                        <p:attrNameLst>
                                          <p:attrName>style.visibility</p:attrName>
                                        </p:attrNameLst>
                                      </p:cBhvr>
                                      <p:to>
                                        <p:strVal val="hidden"/>
                                      </p:to>
                                    </p:set>
                                  </p:childTnLst>
                                </p:cTn>
                              </p:par>
                              <p:par>
                                <p:cTn id="176" presetID="2" presetClass="entr" presetSubtype="9" fill="hold" grpId="0" nodeType="withEffect">
                                  <p:stCondLst>
                                    <p:cond delay="0"/>
                                  </p:stCondLst>
                                  <p:childTnLst>
                                    <p:set>
                                      <p:cBhvr>
                                        <p:cTn id="177" dur="1" fill="hold">
                                          <p:stCondLst>
                                            <p:cond delay="0"/>
                                          </p:stCondLst>
                                        </p:cTn>
                                        <p:tgtEl>
                                          <p:spTgt spid="32"/>
                                        </p:tgtEl>
                                        <p:attrNameLst>
                                          <p:attrName>style.visibility</p:attrName>
                                        </p:attrNameLst>
                                      </p:cBhvr>
                                      <p:to>
                                        <p:strVal val="visible"/>
                                      </p:to>
                                    </p:set>
                                    <p:anim calcmode="lin" valueType="num">
                                      <p:cBhvr additive="base">
                                        <p:cTn id="178" dur="4500" fill="hold"/>
                                        <p:tgtEl>
                                          <p:spTgt spid="32"/>
                                        </p:tgtEl>
                                        <p:attrNameLst>
                                          <p:attrName>ppt_x</p:attrName>
                                        </p:attrNameLst>
                                      </p:cBhvr>
                                      <p:tavLst>
                                        <p:tav tm="0">
                                          <p:val>
                                            <p:strVal val="0-#ppt_w/2"/>
                                          </p:val>
                                        </p:tav>
                                        <p:tav tm="100000">
                                          <p:val>
                                            <p:strVal val="#ppt_x"/>
                                          </p:val>
                                        </p:tav>
                                      </p:tavLst>
                                    </p:anim>
                                    <p:anim calcmode="lin" valueType="num">
                                      <p:cBhvr additive="base">
                                        <p:cTn id="179" dur="4500" fill="hold"/>
                                        <p:tgtEl>
                                          <p:spTgt spid="32"/>
                                        </p:tgtEl>
                                        <p:attrNameLst>
                                          <p:attrName>ppt_y</p:attrName>
                                        </p:attrNameLst>
                                      </p:cBhvr>
                                      <p:tavLst>
                                        <p:tav tm="0">
                                          <p:val>
                                            <p:strVal val="0-#ppt_h/2"/>
                                          </p:val>
                                        </p:tav>
                                        <p:tav tm="100000">
                                          <p:val>
                                            <p:strVal val="#ppt_y"/>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32"/>
                                        </p:tgtEl>
                                        <p:attrNameLst>
                                          <p:attrName>style.visibility</p:attrName>
                                        </p:attrNameLst>
                                      </p:cBhvr>
                                      <p:to>
                                        <p:strVal val="visible"/>
                                      </p:to>
                                    </p:set>
                                    <p:anim calcmode="lin" valueType="num">
                                      <p:cBhvr>
                                        <p:cTn id="182" dur="4500" fill="hold"/>
                                        <p:tgtEl>
                                          <p:spTgt spid="32"/>
                                        </p:tgtEl>
                                        <p:attrNameLst>
                                          <p:attrName>ppt_w</p:attrName>
                                        </p:attrNameLst>
                                      </p:cBhvr>
                                      <p:tavLst>
                                        <p:tav tm="0" fmla="#ppt_w*sin(2.5*pi*$)">
                                          <p:val>
                                            <p:fltVal val="0"/>
                                          </p:val>
                                        </p:tav>
                                        <p:tav tm="100000">
                                          <p:val>
                                            <p:fltVal val="1"/>
                                          </p:val>
                                        </p:tav>
                                      </p:tavLst>
                                    </p:anim>
                                    <p:anim calcmode="lin" valueType="num">
                                      <p:cBhvr>
                                        <p:cTn id="183" dur="4500" fill="hold"/>
                                        <p:tgtEl>
                                          <p:spTgt spid="32"/>
                                        </p:tgtEl>
                                        <p:attrNameLst>
                                          <p:attrName>ppt_h</p:attrName>
                                        </p:attrNameLst>
                                      </p:cBhvr>
                                      <p:tavLst>
                                        <p:tav tm="0">
                                          <p:val>
                                            <p:strVal val="#ppt_h"/>
                                          </p:val>
                                        </p:tav>
                                        <p:tav tm="100000">
                                          <p:val>
                                            <p:strVal val="#ppt_h"/>
                                          </p:val>
                                        </p:tav>
                                      </p:tavLst>
                                    </p:anim>
                                  </p:childTnLst>
                                </p:cTn>
                              </p:par>
                              <p:par>
                                <p:cTn id="184" presetID="2" presetClass="exit" presetSubtype="2" fill="hold" grpId="2" nodeType="withEffect">
                                  <p:stCondLst>
                                    <p:cond delay="0"/>
                                  </p:stCondLst>
                                  <p:childTnLst>
                                    <p:anim calcmode="lin" valueType="num">
                                      <p:cBhvr additive="base">
                                        <p:cTn id="185" dur="4500"/>
                                        <p:tgtEl>
                                          <p:spTgt spid="32"/>
                                        </p:tgtEl>
                                        <p:attrNameLst>
                                          <p:attrName>ppt_x</p:attrName>
                                        </p:attrNameLst>
                                      </p:cBhvr>
                                      <p:tavLst>
                                        <p:tav tm="0">
                                          <p:val>
                                            <p:strVal val="ppt_x"/>
                                          </p:val>
                                        </p:tav>
                                        <p:tav tm="100000">
                                          <p:val>
                                            <p:strVal val="1+ppt_w/2"/>
                                          </p:val>
                                        </p:tav>
                                      </p:tavLst>
                                    </p:anim>
                                    <p:anim calcmode="lin" valueType="num">
                                      <p:cBhvr additive="base">
                                        <p:cTn id="186" dur="4500"/>
                                        <p:tgtEl>
                                          <p:spTgt spid="32"/>
                                        </p:tgtEl>
                                        <p:attrNameLst>
                                          <p:attrName>ppt_y</p:attrName>
                                        </p:attrNameLst>
                                      </p:cBhvr>
                                      <p:tavLst>
                                        <p:tav tm="0">
                                          <p:val>
                                            <p:strVal val="ppt_y"/>
                                          </p:val>
                                        </p:tav>
                                        <p:tav tm="100000">
                                          <p:val>
                                            <p:strVal val="ppt_y"/>
                                          </p:val>
                                        </p:tav>
                                      </p:tavLst>
                                    </p:anim>
                                    <p:set>
                                      <p:cBhvr>
                                        <p:cTn id="187" dur="1" fill="hold">
                                          <p:stCondLst>
                                            <p:cond delay="4499"/>
                                          </p:stCondLst>
                                        </p:cTn>
                                        <p:tgtEl>
                                          <p:spTgt spid="32"/>
                                        </p:tgtEl>
                                        <p:attrNameLst>
                                          <p:attrName>style.visibility</p:attrName>
                                        </p:attrNameLst>
                                      </p:cBhvr>
                                      <p:to>
                                        <p:strVal val="hidden"/>
                                      </p:to>
                                    </p:set>
                                  </p:childTnLst>
                                </p:cTn>
                              </p:par>
                              <p:par>
                                <p:cTn id="188" presetID="2" presetClass="entr" presetSubtype="9" fill="hold" grpId="0" nodeType="withEffect">
                                  <p:stCondLst>
                                    <p:cond delay="0"/>
                                  </p:stCondLst>
                                  <p:childTnLst>
                                    <p:set>
                                      <p:cBhvr>
                                        <p:cTn id="189" dur="1" fill="hold">
                                          <p:stCondLst>
                                            <p:cond delay="0"/>
                                          </p:stCondLst>
                                        </p:cTn>
                                        <p:tgtEl>
                                          <p:spTgt spid="30"/>
                                        </p:tgtEl>
                                        <p:attrNameLst>
                                          <p:attrName>style.visibility</p:attrName>
                                        </p:attrNameLst>
                                      </p:cBhvr>
                                      <p:to>
                                        <p:strVal val="visible"/>
                                      </p:to>
                                    </p:set>
                                    <p:anim calcmode="lin" valueType="num">
                                      <p:cBhvr additive="base">
                                        <p:cTn id="190" dur="4500" fill="hold"/>
                                        <p:tgtEl>
                                          <p:spTgt spid="30"/>
                                        </p:tgtEl>
                                        <p:attrNameLst>
                                          <p:attrName>ppt_x</p:attrName>
                                        </p:attrNameLst>
                                      </p:cBhvr>
                                      <p:tavLst>
                                        <p:tav tm="0">
                                          <p:val>
                                            <p:strVal val="0-#ppt_w/2"/>
                                          </p:val>
                                        </p:tav>
                                        <p:tav tm="100000">
                                          <p:val>
                                            <p:strVal val="#ppt_x"/>
                                          </p:val>
                                        </p:tav>
                                      </p:tavLst>
                                    </p:anim>
                                    <p:anim calcmode="lin" valueType="num">
                                      <p:cBhvr additive="base">
                                        <p:cTn id="191" dur="4500" fill="hold"/>
                                        <p:tgtEl>
                                          <p:spTgt spid="30"/>
                                        </p:tgtEl>
                                        <p:attrNameLst>
                                          <p:attrName>ppt_y</p:attrName>
                                        </p:attrNameLst>
                                      </p:cBhvr>
                                      <p:tavLst>
                                        <p:tav tm="0">
                                          <p:val>
                                            <p:strVal val="0-#ppt_h/2"/>
                                          </p:val>
                                        </p:tav>
                                        <p:tav tm="100000">
                                          <p:val>
                                            <p:strVal val="#ppt_y"/>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p:cTn id="194" dur="4500" fill="hold"/>
                                        <p:tgtEl>
                                          <p:spTgt spid="30"/>
                                        </p:tgtEl>
                                        <p:attrNameLst>
                                          <p:attrName>ppt_w</p:attrName>
                                        </p:attrNameLst>
                                      </p:cBhvr>
                                      <p:tavLst>
                                        <p:tav tm="0" fmla="#ppt_w*sin(2.5*pi*$)">
                                          <p:val>
                                            <p:fltVal val="0"/>
                                          </p:val>
                                        </p:tav>
                                        <p:tav tm="100000">
                                          <p:val>
                                            <p:fltVal val="1"/>
                                          </p:val>
                                        </p:tav>
                                      </p:tavLst>
                                    </p:anim>
                                    <p:anim calcmode="lin" valueType="num">
                                      <p:cBhvr>
                                        <p:cTn id="195" dur="4500" fill="hold"/>
                                        <p:tgtEl>
                                          <p:spTgt spid="30"/>
                                        </p:tgtEl>
                                        <p:attrNameLst>
                                          <p:attrName>ppt_h</p:attrName>
                                        </p:attrNameLst>
                                      </p:cBhvr>
                                      <p:tavLst>
                                        <p:tav tm="0">
                                          <p:val>
                                            <p:strVal val="#ppt_h"/>
                                          </p:val>
                                        </p:tav>
                                        <p:tav tm="100000">
                                          <p:val>
                                            <p:strVal val="#ppt_h"/>
                                          </p:val>
                                        </p:tav>
                                      </p:tavLst>
                                    </p:anim>
                                  </p:childTnLst>
                                </p:cTn>
                              </p:par>
                              <p:par>
                                <p:cTn id="196" presetID="2" presetClass="exit" presetSubtype="2" fill="hold" grpId="2" nodeType="withEffect">
                                  <p:stCondLst>
                                    <p:cond delay="0"/>
                                  </p:stCondLst>
                                  <p:childTnLst>
                                    <p:anim calcmode="lin" valueType="num">
                                      <p:cBhvr additive="base">
                                        <p:cTn id="197" dur="4500"/>
                                        <p:tgtEl>
                                          <p:spTgt spid="30"/>
                                        </p:tgtEl>
                                        <p:attrNameLst>
                                          <p:attrName>ppt_x</p:attrName>
                                        </p:attrNameLst>
                                      </p:cBhvr>
                                      <p:tavLst>
                                        <p:tav tm="0">
                                          <p:val>
                                            <p:strVal val="ppt_x"/>
                                          </p:val>
                                        </p:tav>
                                        <p:tav tm="100000">
                                          <p:val>
                                            <p:strVal val="1+ppt_w/2"/>
                                          </p:val>
                                        </p:tav>
                                      </p:tavLst>
                                    </p:anim>
                                    <p:anim calcmode="lin" valueType="num">
                                      <p:cBhvr additive="base">
                                        <p:cTn id="198" dur="4500"/>
                                        <p:tgtEl>
                                          <p:spTgt spid="30"/>
                                        </p:tgtEl>
                                        <p:attrNameLst>
                                          <p:attrName>ppt_y</p:attrName>
                                        </p:attrNameLst>
                                      </p:cBhvr>
                                      <p:tavLst>
                                        <p:tav tm="0">
                                          <p:val>
                                            <p:strVal val="ppt_y"/>
                                          </p:val>
                                        </p:tav>
                                        <p:tav tm="100000">
                                          <p:val>
                                            <p:strVal val="ppt_y"/>
                                          </p:val>
                                        </p:tav>
                                      </p:tavLst>
                                    </p:anim>
                                    <p:set>
                                      <p:cBhvr>
                                        <p:cTn id="199" dur="1" fill="hold">
                                          <p:stCondLst>
                                            <p:cond delay="4499"/>
                                          </p:stCondLst>
                                        </p:cTn>
                                        <p:tgtEl>
                                          <p:spTgt spid="30"/>
                                        </p:tgtEl>
                                        <p:attrNameLst>
                                          <p:attrName>style.visibility</p:attrName>
                                        </p:attrNameLst>
                                      </p:cBhvr>
                                      <p:to>
                                        <p:strVal val="hidden"/>
                                      </p:to>
                                    </p:set>
                                  </p:childTnLst>
                                </p:cTn>
                              </p:par>
                              <p:par>
                                <p:cTn id="200" presetID="2" presetClass="entr" presetSubtype="9" fill="hold" grpId="0" nodeType="withEffect">
                                  <p:stCondLst>
                                    <p:cond delay="0"/>
                                  </p:stCondLst>
                                  <p:childTnLst>
                                    <p:set>
                                      <p:cBhvr>
                                        <p:cTn id="201" dur="1" fill="hold">
                                          <p:stCondLst>
                                            <p:cond delay="0"/>
                                          </p:stCondLst>
                                        </p:cTn>
                                        <p:tgtEl>
                                          <p:spTgt spid="31"/>
                                        </p:tgtEl>
                                        <p:attrNameLst>
                                          <p:attrName>style.visibility</p:attrName>
                                        </p:attrNameLst>
                                      </p:cBhvr>
                                      <p:to>
                                        <p:strVal val="visible"/>
                                      </p:to>
                                    </p:set>
                                    <p:anim calcmode="lin" valueType="num">
                                      <p:cBhvr additive="base">
                                        <p:cTn id="202" dur="4500" fill="hold"/>
                                        <p:tgtEl>
                                          <p:spTgt spid="31"/>
                                        </p:tgtEl>
                                        <p:attrNameLst>
                                          <p:attrName>ppt_x</p:attrName>
                                        </p:attrNameLst>
                                      </p:cBhvr>
                                      <p:tavLst>
                                        <p:tav tm="0">
                                          <p:val>
                                            <p:strVal val="0-#ppt_w/2"/>
                                          </p:val>
                                        </p:tav>
                                        <p:tav tm="100000">
                                          <p:val>
                                            <p:strVal val="#ppt_x"/>
                                          </p:val>
                                        </p:tav>
                                      </p:tavLst>
                                    </p:anim>
                                    <p:anim calcmode="lin" valueType="num">
                                      <p:cBhvr additive="base">
                                        <p:cTn id="203" dur="4500" fill="hold"/>
                                        <p:tgtEl>
                                          <p:spTgt spid="31"/>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31"/>
                                        </p:tgtEl>
                                        <p:attrNameLst>
                                          <p:attrName>style.visibility</p:attrName>
                                        </p:attrNameLst>
                                      </p:cBhvr>
                                      <p:to>
                                        <p:strVal val="visible"/>
                                      </p:to>
                                    </p:set>
                                    <p:anim calcmode="lin" valueType="num">
                                      <p:cBhvr>
                                        <p:cTn id="206" dur="4500" fill="hold"/>
                                        <p:tgtEl>
                                          <p:spTgt spid="31"/>
                                        </p:tgtEl>
                                        <p:attrNameLst>
                                          <p:attrName>ppt_w</p:attrName>
                                        </p:attrNameLst>
                                      </p:cBhvr>
                                      <p:tavLst>
                                        <p:tav tm="0" fmla="#ppt_w*sin(2.5*pi*$)">
                                          <p:val>
                                            <p:fltVal val="0"/>
                                          </p:val>
                                        </p:tav>
                                        <p:tav tm="100000">
                                          <p:val>
                                            <p:fltVal val="1"/>
                                          </p:val>
                                        </p:tav>
                                      </p:tavLst>
                                    </p:anim>
                                    <p:anim calcmode="lin" valueType="num">
                                      <p:cBhvr>
                                        <p:cTn id="207" dur="4500" fill="hold"/>
                                        <p:tgtEl>
                                          <p:spTgt spid="31"/>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31"/>
                                        </p:tgtEl>
                                        <p:attrNameLst>
                                          <p:attrName>ppt_x</p:attrName>
                                        </p:attrNameLst>
                                      </p:cBhvr>
                                      <p:tavLst>
                                        <p:tav tm="0">
                                          <p:val>
                                            <p:strVal val="ppt_x"/>
                                          </p:val>
                                        </p:tav>
                                        <p:tav tm="100000">
                                          <p:val>
                                            <p:strVal val="1+ppt_w/2"/>
                                          </p:val>
                                        </p:tav>
                                      </p:tavLst>
                                    </p:anim>
                                    <p:anim calcmode="lin" valueType="num">
                                      <p:cBhvr additive="base">
                                        <p:cTn id="210" dur="4500"/>
                                        <p:tgtEl>
                                          <p:spTgt spid="31"/>
                                        </p:tgtEl>
                                        <p:attrNameLst>
                                          <p:attrName>ppt_y</p:attrName>
                                        </p:attrNameLst>
                                      </p:cBhvr>
                                      <p:tavLst>
                                        <p:tav tm="0">
                                          <p:val>
                                            <p:strVal val="ppt_y"/>
                                          </p:val>
                                        </p:tav>
                                        <p:tav tm="100000">
                                          <p:val>
                                            <p:strVal val="ppt_y"/>
                                          </p:val>
                                        </p:tav>
                                      </p:tavLst>
                                    </p:anim>
                                    <p:set>
                                      <p:cBhvr>
                                        <p:cTn id="211" dur="1" fill="hold">
                                          <p:stCondLst>
                                            <p:cond delay="4499"/>
                                          </p:stCondLst>
                                        </p:cTn>
                                        <p:tgtEl>
                                          <p:spTgt spid="31"/>
                                        </p:tgtEl>
                                        <p:attrNameLst>
                                          <p:attrName>style.visibility</p:attrName>
                                        </p:attrNameLst>
                                      </p:cBhvr>
                                      <p:to>
                                        <p:strVal val="hidden"/>
                                      </p:to>
                                    </p:set>
                                  </p:childTnLst>
                                </p:cTn>
                              </p:par>
                              <p:par>
                                <p:cTn id="212" presetID="2" presetClass="entr" presetSubtype="9" fill="hold" grpId="0" nodeType="withEffect">
                                  <p:stCondLst>
                                    <p:cond delay="0"/>
                                  </p:stCondLst>
                                  <p:childTnLst>
                                    <p:set>
                                      <p:cBhvr>
                                        <p:cTn id="213" dur="1" fill="hold">
                                          <p:stCondLst>
                                            <p:cond delay="0"/>
                                          </p:stCondLst>
                                        </p:cTn>
                                        <p:tgtEl>
                                          <p:spTgt spid="24"/>
                                        </p:tgtEl>
                                        <p:attrNameLst>
                                          <p:attrName>style.visibility</p:attrName>
                                        </p:attrNameLst>
                                      </p:cBhvr>
                                      <p:to>
                                        <p:strVal val="visible"/>
                                      </p:to>
                                    </p:set>
                                    <p:anim calcmode="lin" valueType="num">
                                      <p:cBhvr additive="base">
                                        <p:cTn id="214" dur="4500" fill="hold"/>
                                        <p:tgtEl>
                                          <p:spTgt spid="24"/>
                                        </p:tgtEl>
                                        <p:attrNameLst>
                                          <p:attrName>ppt_x</p:attrName>
                                        </p:attrNameLst>
                                      </p:cBhvr>
                                      <p:tavLst>
                                        <p:tav tm="0">
                                          <p:val>
                                            <p:strVal val="0-#ppt_w/2"/>
                                          </p:val>
                                        </p:tav>
                                        <p:tav tm="100000">
                                          <p:val>
                                            <p:strVal val="#ppt_x"/>
                                          </p:val>
                                        </p:tav>
                                      </p:tavLst>
                                    </p:anim>
                                    <p:anim calcmode="lin" valueType="num">
                                      <p:cBhvr additive="base">
                                        <p:cTn id="215" dur="4500" fill="hold"/>
                                        <p:tgtEl>
                                          <p:spTgt spid="24"/>
                                        </p:tgtEl>
                                        <p:attrNameLst>
                                          <p:attrName>ppt_y</p:attrName>
                                        </p:attrNameLst>
                                      </p:cBhvr>
                                      <p:tavLst>
                                        <p:tav tm="0">
                                          <p:val>
                                            <p:strVal val="0-#ppt_h/2"/>
                                          </p:val>
                                        </p:tav>
                                        <p:tav tm="100000">
                                          <p:val>
                                            <p:strVal val="#ppt_y"/>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24"/>
                                        </p:tgtEl>
                                        <p:attrNameLst>
                                          <p:attrName>style.visibility</p:attrName>
                                        </p:attrNameLst>
                                      </p:cBhvr>
                                      <p:to>
                                        <p:strVal val="visible"/>
                                      </p:to>
                                    </p:set>
                                    <p:anim calcmode="lin" valueType="num">
                                      <p:cBhvr>
                                        <p:cTn id="218" dur="4500" fill="hold"/>
                                        <p:tgtEl>
                                          <p:spTgt spid="24"/>
                                        </p:tgtEl>
                                        <p:attrNameLst>
                                          <p:attrName>ppt_w</p:attrName>
                                        </p:attrNameLst>
                                      </p:cBhvr>
                                      <p:tavLst>
                                        <p:tav tm="0" fmla="#ppt_w*sin(2.5*pi*$)">
                                          <p:val>
                                            <p:fltVal val="0"/>
                                          </p:val>
                                        </p:tav>
                                        <p:tav tm="100000">
                                          <p:val>
                                            <p:fltVal val="1"/>
                                          </p:val>
                                        </p:tav>
                                      </p:tavLst>
                                    </p:anim>
                                    <p:anim calcmode="lin" valueType="num">
                                      <p:cBhvr>
                                        <p:cTn id="219" dur="4500" fill="hold"/>
                                        <p:tgtEl>
                                          <p:spTgt spid="24"/>
                                        </p:tgtEl>
                                        <p:attrNameLst>
                                          <p:attrName>ppt_h</p:attrName>
                                        </p:attrNameLst>
                                      </p:cBhvr>
                                      <p:tavLst>
                                        <p:tav tm="0">
                                          <p:val>
                                            <p:strVal val="#ppt_h"/>
                                          </p:val>
                                        </p:tav>
                                        <p:tav tm="100000">
                                          <p:val>
                                            <p:strVal val="#ppt_h"/>
                                          </p:val>
                                        </p:tav>
                                      </p:tavLst>
                                    </p:anim>
                                  </p:childTnLst>
                                </p:cTn>
                              </p:par>
                              <p:par>
                                <p:cTn id="220" presetID="2" presetClass="exit" presetSubtype="2" fill="hold" grpId="2" nodeType="withEffect">
                                  <p:stCondLst>
                                    <p:cond delay="0"/>
                                  </p:stCondLst>
                                  <p:childTnLst>
                                    <p:anim calcmode="lin" valueType="num">
                                      <p:cBhvr additive="base">
                                        <p:cTn id="221" dur="4500"/>
                                        <p:tgtEl>
                                          <p:spTgt spid="24"/>
                                        </p:tgtEl>
                                        <p:attrNameLst>
                                          <p:attrName>ppt_x</p:attrName>
                                        </p:attrNameLst>
                                      </p:cBhvr>
                                      <p:tavLst>
                                        <p:tav tm="0">
                                          <p:val>
                                            <p:strVal val="ppt_x"/>
                                          </p:val>
                                        </p:tav>
                                        <p:tav tm="100000">
                                          <p:val>
                                            <p:strVal val="1+ppt_w/2"/>
                                          </p:val>
                                        </p:tav>
                                      </p:tavLst>
                                    </p:anim>
                                    <p:anim calcmode="lin" valueType="num">
                                      <p:cBhvr additive="base">
                                        <p:cTn id="222" dur="4500"/>
                                        <p:tgtEl>
                                          <p:spTgt spid="24"/>
                                        </p:tgtEl>
                                        <p:attrNameLst>
                                          <p:attrName>ppt_y</p:attrName>
                                        </p:attrNameLst>
                                      </p:cBhvr>
                                      <p:tavLst>
                                        <p:tav tm="0">
                                          <p:val>
                                            <p:strVal val="ppt_y"/>
                                          </p:val>
                                        </p:tav>
                                        <p:tav tm="100000">
                                          <p:val>
                                            <p:strVal val="ppt_y"/>
                                          </p:val>
                                        </p:tav>
                                      </p:tavLst>
                                    </p:anim>
                                    <p:set>
                                      <p:cBhvr>
                                        <p:cTn id="223" dur="1" fill="hold">
                                          <p:stCondLst>
                                            <p:cond delay="4499"/>
                                          </p:stCondLst>
                                        </p:cTn>
                                        <p:tgtEl>
                                          <p:spTgt spid="24"/>
                                        </p:tgtEl>
                                        <p:attrNameLst>
                                          <p:attrName>style.visibility</p:attrName>
                                        </p:attrNameLst>
                                      </p:cBhvr>
                                      <p:to>
                                        <p:strVal val="hidden"/>
                                      </p:to>
                                    </p:set>
                                  </p:childTnLst>
                                </p:cTn>
                              </p:par>
                              <p:par>
                                <p:cTn id="224" presetID="2" presetClass="entr" presetSubtype="9" fill="hold" grpId="0" nodeType="withEffect">
                                  <p:stCondLst>
                                    <p:cond delay="0"/>
                                  </p:stCondLst>
                                  <p:childTnLst>
                                    <p:set>
                                      <p:cBhvr>
                                        <p:cTn id="225" dur="1" fill="hold">
                                          <p:stCondLst>
                                            <p:cond delay="0"/>
                                          </p:stCondLst>
                                        </p:cTn>
                                        <p:tgtEl>
                                          <p:spTgt spid="23"/>
                                        </p:tgtEl>
                                        <p:attrNameLst>
                                          <p:attrName>style.visibility</p:attrName>
                                        </p:attrNameLst>
                                      </p:cBhvr>
                                      <p:to>
                                        <p:strVal val="visible"/>
                                      </p:to>
                                    </p:set>
                                    <p:anim calcmode="lin" valueType="num">
                                      <p:cBhvr additive="base">
                                        <p:cTn id="226" dur="4500" fill="hold"/>
                                        <p:tgtEl>
                                          <p:spTgt spid="23"/>
                                        </p:tgtEl>
                                        <p:attrNameLst>
                                          <p:attrName>ppt_x</p:attrName>
                                        </p:attrNameLst>
                                      </p:cBhvr>
                                      <p:tavLst>
                                        <p:tav tm="0">
                                          <p:val>
                                            <p:strVal val="0-#ppt_w/2"/>
                                          </p:val>
                                        </p:tav>
                                        <p:tav tm="100000">
                                          <p:val>
                                            <p:strVal val="#ppt_x"/>
                                          </p:val>
                                        </p:tav>
                                      </p:tavLst>
                                    </p:anim>
                                    <p:anim calcmode="lin" valueType="num">
                                      <p:cBhvr additive="base">
                                        <p:cTn id="227" dur="4500" fill="hold"/>
                                        <p:tgtEl>
                                          <p:spTgt spid="23"/>
                                        </p:tgtEl>
                                        <p:attrNameLst>
                                          <p:attrName>ppt_y</p:attrName>
                                        </p:attrNameLst>
                                      </p:cBhvr>
                                      <p:tavLst>
                                        <p:tav tm="0">
                                          <p:val>
                                            <p:strVal val="0-#ppt_h/2"/>
                                          </p:val>
                                        </p:tav>
                                        <p:tav tm="100000">
                                          <p:val>
                                            <p:strVal val="#ppt_y"/>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23"/>
                                        </p:tgtEl>
                                        <p:attrNameLst>
                                          <p:attrName>style.visibility</p:attrName>
                                        </p:attrNameLst>
                                      </p:cBhvr>
                                      <p:to>
                                        <p:strVal val="visible"/>
                                      </p:to>
                                    </p:set>
                                    <p:anim calcmode="lin" valueType="num">
                                      <p:cBhvr>
                                        <p:cTn id="230" dur="4500" fill="hold"/>
                                        <p:tgtEl>
                                          <p:spTgt spid="23"/>
                                        </p:tgtEl>
                                        <p:attrNameLst>
                                          <p:attrName>ppt_w</p:attrName>
                                        </p:attrNameLst>
                                      </p:cBhvr>
                                      <p:tavLst>
                                        <p:tav tm="0" fmla="#ppt_w*sin(2.5*pi*$)">
                                          <p:val>
                                            <p:fltVal val="0"/>
                                          </p:val>
                                        </p:tav>
                                        <p:tav tm="100000">
                                          <p:val>
                                            <p:fltVal val="1"/>
                                          </p:val>
                                        </p:tav>
                                      </p:tavLst>
                                    </p:anim>
                                    <p:anim calcmode="lin" valueType="num">
                                      <p:cBhvr>
                                        <p:cTn id="231" dur="4500" fill="hold"/>
                                        <p:tgtEl>
                                          <p:spTgt spid="23"/>
                                        </p:tgtEl>
                                        <p:attrNameLst>
                                          <p:attrName>ppt_h</p:attrName>
                                        </p:attrNameLst>
                                      </p:cBhvr>
                                      <p:tavLst>
                                        <p:tav tm="0">
                                          <p:val>
                                            <p:strVal val="#ppt_h"/>
                                          </p:val>
                                        </p:tav>
                                        <p:tav tm="100000">
                                          <p:val>
                                            <p:strVal val="#ppt_h"/>
                                          </p:val>
                                        </p:tav>
                                      </p:tavLst>
                                    </p:anim>
                                  </p:childTnLst>
                                </p:cTn>
                              </p:par>
                              <p:par>
                                <p:cTn id="232" presetID="2" presetClass="exit" presetSubtype="2" fill="hold" grpId="2" nodeType="withEffect">
                                  <p:stCondLst>
                                    <p:cond delay="0"/>
                                  </p:stCondLst>
                                  <p:childTnLst>
                                    <p:anim calcmode="lin" valueType="num">
                                      <p:cBhvr additive="base">
                                        <p:cTn id="233" dur="4500"/>
                                        <p:tgtEl>
                                          <p:spTgt spid="23"/>
                                        </p:tgtEl>
                                        <p:attrNameLst>
                                          <p:attrName>ppt_x</p:attrName>
                                        </p:attrNameLst>
                                      </p:cBhvr>
                                      <p:tavLst>
                                        <p:tav tm="0">
                                          <p:val>
                                            <p:strVal val="ppt_x"/>
                                          </p:val>
                                        </p:tav>
                                        <p:tav tm="100000">
                                          <p:val>
                                            <p:strVal val="1+ppt_w/2"/>
                                          </p:val>
                                        </p:tav>
                                      </p:tavLst>
                                    </p:anim>
                                    <p:anim calcmode="lin" valueType="num">
                                      <p:cBhvr additive="base">
                                        <p:cTn id="234" dur="4500"/>
                                        <p:tgtEl>
                                          <p:spTgt spid="23"/>
                                        </p:tgtEl>
                                        <p:attrNameLst>
                                          <p:attrName>ppt_y</p:attrName>
                                        </p:attrNameLst>
                                      </p:cBhvr>
                                      <p:tavLst>
                                        <p:tav tm="0">
                                          <p:val>
                                            <p:strVal val="ppt_y"/>
                                          </p:val>
                                        </p:tav>
                                        <p:tav tm="100000">
                                          <p:val>
                                            <p:strVal val="ppt_y"/>
                                          </p:val>
                                        </p:tav>
                                      </p:tavLst>
                                    </p:anim>
                                    <p:set>
                                      <p:cBhvr>
                                        <p:cTn id="235" dur="1" fill="hold">
                                          <p:stCondLst>
                                            <p:cond delay="4499"/>
                                          </p:stCondLst>
                                        </p:cTn>
                                        <p:tgtEl>
                                          <p:spTgt spid="23"/>
                                        </p:tgtEl>
                                        <p:attrNameLst>
                                          <p:attrName>style.visibility</p:attrName>
                                        </p:attrNameLst>
                                      </p:cBhvr>
                                      <p:to>
                                        <p:strVal val="hidden"/>
                                      </p:to>
                                    </p:set>
                                  </p:childTnLst>
                                </p:cTn>
                              </p:par>
                              <p:par>
                                <p:cTn id="236" presetID="2" presetClass="entr" presetSubtype="9" fill="hold" grpId="0" nodeType="withEffect">
                                  <p:stCondLst>
                                    <p:cond delay="0"/>
                                  </p:stCondLst>
                                  <p:childTnLst>
                                    <p:set>
                                      <p:cBhvr>
                                        <p:cTn id="237" dur="1" fill="hold">
                                          <p:stCondLst>
                                            <p:cond delay="0"/>
                                          </p:stCondLst>
                                        </p:cTn>
                                        <p:tgtEl>
                                          <p:spTgt spid="12"/>
                                        </p:tgtEl>
                                        <p:attrNameLst>
                                          <p:attrName>style.visibility</p:attrName>
                                        </p:attrNameLst>
                                      </p:cBhvr>
                                      <p:to>
                                        <p:strVal val="visible"/>
                                      </p:to>
                                    </p:set>
                                    <p:anim calcmode="lin" valueType="num">
                                      <p:cBhvr additive="base">
                                        <p:cTn id="238" dur="4500" fill="hold"/>
                                        <p:tgtEl>
                                          <p:spTgt spid="12"/>
                                        </p:tgtEl>
                                        <p:attrNameLst>
                                          <p:attrName>ppt_x</p:attrName>
                                        </p:attrNameLst>
                                      </p:cBhvr>
                                      <p:tavLst>
                                        <p:tav tm="0">
                                          <p:val>
                                            <p:strVal val="0-#ppt_w/2"/>
                                          </p:val>
                                        </p:tav>
                                        <p:tav tm="100000">
                                          <p:val>
                                            <p:strVal val="#ppt_x"/>
                                          </p:val>
                                        </p:tav>
                                      </p:tavLst>
                                    </p:anim>
                                    <p:anim calcmode="lin" valueType="num">
                                      <p:cBhvr additive="base">
                                        <p:cTn id="239" dur="4500" fill="hold"/>
                                        <p:tgtEl>
                                          <p:spTgt spid="12"/>
                                        </p:tgtEl>
                                        <p:attrNameLst>
                                          <p:attrName>ppt_y</p:attrName>
                                        </p:attrNameLst>
                                      </p:cBhvr>
                                      <p:tavLst>
                                        <p:tav tm="0">
                                          <p:val>
                                            <p:strVal val="0-#ppt_h/2"/>
                                          </p:val>
                                        </p:tav>
                                        <p:tav tm="100000">
                                          <p:val>
                                            <p:strVal val="#ppt_y"/>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12"/>
                                        </p:tgtEl>
                                        <p:attrNameLst>
                                          <p:attrName>style.visibility</p:attrName>
                                        </p:attrNameLst>
                                      </p:cBhvr>
                                      <p:to>
                                        <p:strVal val="visible"/>
                                      </p:to>
                                    </p:set>
                                    <p:anim calcmode="lin" valueType="num">
                                      <p:cBhvr>
                                        <p:cTn id="242" dur="4500" fill="hold"/>
                                        <p:tgtEl>
                                          <p:spTgt spid="12"/>
                                        </p:tgtEl>
                                        <p:attrNameLst>
                                          <p:attrName>ppt_w</p:attrName>
                                        </p:attrNameLst>
                                      </p:cBhvr>
                                      <p:tavLst>
                                        <p:tav tm="0" fmla="#ppt_w*sin(2.5*pi*$)">
                                          <p:val>
                                            <p:fltVal val="0"/>
                                          </p:val>
                                        </p:tav>
                                        <p:tav tm="100000">
                                          <p:val>
                                            <p:fltVal val="1"/>
                                          </p:val>
                                        </p:tav>
                                      </p:tavLst>
                                    </p:anim>
                                    <p:anim calcmode="lin" valueType="num">
                                      <p:cBhvr>
                                        <p:cTn id="243" dur="4500" fill="hold"/>
                                        <p:tgtEl>
                                          <p:spTgt spid="12"/>
                                        </p:tgtEl>
                                        <p:attrNameLst>
                                          <p:attrName>ppt_h</p:attrName>
                                        </p:attrNameLst>
                                      </p:cBhvr>
                                      <p:tavLst>
                                        <p:tav tm="0">
                                          <p:val>
                                            <p:strVal val="#ppt_h"/>
                                          </p:val>
                                        </p:tav>
                                        <p:tav tm="100000">
                                          <p:val>
                                            <p:strVal val="#ppt_h"/>
                                          </p:val>
                                        </p:tav>
                                      </p:tavLst>
                                    </p:anim>
                                  </p:childTnLst>
                                </p:cTn>
                              </p:par>
                              <p:par>
                                <p:cTn id="244" presetID="2" presetClass="exit" presetSubtype="2" fill="hold" grpId="2" nodeType="withEffect">
                                  <p:stCondLst>
                                    <p:cond delay="0"/>
                                  </p:stCondLst>
                                  <p:childTnLst>
                                    <p:anim calcmode="lin" valueType="num">
                                      <p:cBhvr additive="base">
                                        <p:cTn id="245" dur="4500"/>
                                        <p:tgtEl>
                                          <p:spTgt spid="12"/>
                                        </p:tgtEl>
                                        <p:attrNameLst>
                                          <p:attrName>ppt_x</p:attrName>
                                        </p:attrNameLst>
                                      </p:cBhvr>
                                      <p:tavLst>
                                        <p:tav tm="0">
                                          <p:val>
                                            <p:strVal val="ppt_x"/>
                                          </p:val>
                                        </p:tav>
                                        <p:tav tm="100000">
                                          <p:val>
                                            <p:strVal val="1+ppt_w/2"/>
                                          </p:val>
                                        </p:tav>
                                      </p:tavLst>
                                    </p:anim>
                                    <p:anim calcmode="lin" valueType="num">
                                      <p:cBhvr additive="base">
                                        <p:cTn id="246" dur="4500"/>
                                        <p:tgtEl>
                                          <p:spTgt spid="12"/>
                                        </p:tgtEl>
                                        <p:attrNameLst>
                                          <p:attrName>ppt_y</p:attrName>
                                        </p:attrNameLst>
                                      </p:cBhvr>
                                      <p:tavLst>
                                        <p:tav tm="0">
                                          <p:val>
                                            <p:strVal val="ppt_y"/>
                                          </p:val>
                                        </p:tav>
                                        <p:tav tm="100000">
                                          <p:val>
                                            <p:strVal val="ppt_y"/>
                                          </p:val>
                                        </p:tav>
                                      </p:tavLst>
                                    </p:anim>
                                    <p:set>
                                      <p:cBhvr>
                                        <p:cTn id="247" dur="1" fill="hold">
                                          <p:stCondLst>
                                            <p:cond delay="4499"/>
                                          </p:stCondLst>
                                        </p:cTn>
                                        <p:tgtEl>
                                          <p:spTgt spid="12"/>
                                        </p:tgtEl>
                                        <p:attrNameLst>
                                          <p:attrName>style.visibility</p:attrName>
                                        </p:attrNameLst>
                                      </p:cBhvr>
                                      <p:to>
                                        <p:strVal val="hidden"/>
                                      </p:to>
                                    </p:set>
                                  </p:childTnLst>
                                </p:cTn>
                              </p:par>
                              <p:par>
                                <p:cTn id="248" presetID="2" presetClass="entr" presetSubtype="9" fill="hold" grpId="0" nodeType="withEffect">
                                  <p:stCondLst>
                                    <p:cond delay="0"/>
                                  </p:stCondLst>
                                  <p:childTnLst>
                                    <p:set>
                                      <p:cBhvr>
                                        <p:cTn id="249" dur="1" fill="hold">
                                          <p:stCondLst>
                                            <p:cond delay="0"/>
                                          </p:stCondLst>
                                        </p:cTn>
                                        <p:tgtEl>
                                          <p:spTgt spid="10"/>
                                        </p:tgtEl>
                                        <p:attrNameLst>
                                          <p:attrName>style.visibility</p:attrName>
                                        </p:attrNameLst>
                                      </p:cBhvr>
                                      <p:to>
                                        <p:strVal val="visible"/>
                                      </p:to>
                                    </p:set>
                                    <p:anim calcmode="lin" valueType="num">
                                      <p:cBhvr additive="base">
                                        <p:cTn id="250" dur="4500" fill="hold"/>
                                        <p:tgtEl>
                                          <p:spTgt spid="10"/>
                                        </p:tgtEl>
                                        <p:attrNameLst>
                                          <p:attrName>ppt_x</p:attrName>
                                        </p:attrNameLst>
                                      </p:cBhvr>
                                      <p:tavLst>
                                        <p:tav tm="0">
                                          <p:val>
                                            <p:strVal val="0-#ppt_w/2"/>
                                          </p:val>
                                        </p:tav>
                                        <p:tav tm="100000">
                                          <p:val>
                                            <p:strVal val="#ppt_x"/>
                                          </p:val>
                                        </p:tav>
                                      </p:tavLst>
                                    </p:anim>
                                    <p:anim calcmode="lin" valueType="num">
                                      <p:cBhvr additive="base">
                                        <p:cTn id="251" dur="4500" fill="hold"/>
                                        <p:tgtEl>
                                          <p:spTgt spid="10"/>
                                        </p:tgtEl>
                                        <p:attrNameLst>
                                          <p:attrName>ppt_y</p:attrName>
                                        </p:attrNameLst>
                                      </p:cBhvr>
                                      <p:tavLst>
                                        <p:tav tm="0">
                                          <p:val>
                                            <p:strVal val="0-#ppt_h/2"/>
                                          </p:val>
                                        </p:tav>
                                        <p:tav tm="100000">
                                          <p:val>
                                            <p:strVal val="#ppt_y"/>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10"/>
                                        </p:tgtEl>
                                        <p:attrNameLst>
                                          <p:attrName>style.visibility</p:attrName>
                                        </p:attrNameLst>
                                      </p:cBhvr>
                                      <p:to>
                                        <p:strVal val="visible"/>
                                      </p:to>
                                    </p:set>
                                    <p:anim calcmode="lin" valueType="num">
                                      <p:cBhvr>
                                        <p:cTn id="254" dur="4500" fill="hold"/>
                                        <p:tgtEl>
                                          <p:spTgt spid="10"/>
                                        </p:tgtEl>
                                        <p:attrNameLst>
                                          <p:attrName>ppt_w</p:attrName>
                                        </p:attrNameLst>
                                      </p:cBhvr>
                                      <p:tavLst>
                                        <p:tav tm="0" fmla="#ppt_w*sin(2.5*pi*$)">
                                          <p:val>
                                            <p:fltVal val="0"/>
                                          </p:val>
                                        </p:tav>
                                        <p:tav tm="100000">
                                          <p:val>
                                            <p:fltVal val="1"/>
                                          </p:val>
                                        </p:tav>
                                      </p:tavLst>
                                    </p:anim>
                                    <p:anim calcmode="lin" valueType="num">
                                      <p:cBhvr>
                                        <p:cTn id="255" dur="4500" fill="hold"/>
                                        <p:tgtEl>
                                          <p:spTgt spid="10"/>
                                        </p:tgtEl>
                                        <p:attrNameLst>
                                          <p:attrName>ppt_h</p:attrName>
                                        </p:attrNameLst>
                                      </p:cBhvr>
                                      <p:tavLst>
                                        <p:tav tm="0">
                                          <p:val>
                                            <p:strVal val="#ppt_h"/>
                                          </p:val>
                                        </p:tav>
                                        <p:tav tm="100000">
                                          <p:val>
                                            <p:strVal val="#ppt_h"/>
                                          </p:val>
                                        </p:tav>
                                      </p:tavLst>
                                    </p:anim>
                                  </p:childTnLst>
                                </p:cTn>
                              </p:par>
                              <p:par>
                                <p:cTn id="256" presetID="2" presetClass="exit" presetSubtype="2" fill="hold" grpId="2" nodeType="withEffect">
                                  <p:stCondLst>
                                    <p:cond delay="0"/>
                                  </p:stCondLst>
                                  <p:childTnLst>
                                    <p:anim calcmode="lin" valueType="num">
                                      <p:cBhvr additive="base">
                                        <p:cTn id="257" dur="4500"/>
                                        <p:tgtEl>
                                          <p:spTgt spid="10"/>
                                        </p:tgtEl>
                                        <p:attrNameLst>
                                          <p:attrName>ppt_x</p:attrName>
                                        </p:attrNameLst>
                                      </p:cBhvr>
                                      <p:tavLst>
                                        <p:tav tm="0">
                                          <p:val>
                                            <p:strVal val="ppt_x"/>
                                          </p:val>
                                        </p:tav>
                                        <p:tav tm="100000">
                                          <p:val>
                                            <p:strVal val="1+ppt_w/2"/>
                                          </p:val>
                                        </p:tav>
                                      </p:tavLst>
                                    </p:anim>
                                    <p:anim calcmode="lin" valueType="num">
                                      <p:cBhvr additive="base">
                                        <p:cTn id="258" dur="4500"/>
                                        <p:tgtEl>
                                          <p:spTgt spid="10"/>
                                        </p:tgtEl>
                                        <p:attrNameLst>
                                          <p:attrName>ppt_y</p:attrName>
                                        </p:attrNameLst>
                                      </p:cBhvr>
                                      <p:tavLst>
                                        <p:tav tm="0">
                                          <p:val>
                                            <p:strVal val="ppt_y"/>
                                          </p:val>
                                        </p:tav>
                                        <p:tav tm="100000">
                                          <p:val>
                                            <p:strVal val="ppt_y"/>
                                          </p:val>
                                        </p:tav>
                                      </p:tavLst>
                                    </p:anim>
                                    <p:set>
                                      <p:cBhvr>
                                        <p:cTn id="259" dur="1" fill="hold">
                                          <p:stCondLst>
                                            <p:cond delay="4499"/>
                                          </p:stCondLst>
                                        </p:cTn>
                                        <p:tgtEl>
                                          <p:spTgt spid="10"/>
                                        </p:tgtEl>
                                        <p:attrNameLst>
                                          <p:attrName>style.visibility</p:attrName>
                                        </p:attrNameLst>
                                      </p:cBhvr>
                                      <p:to>
                                        <p:strVal val="hidden"/>
                                      </p:to>
                                    </p:set>
                                  </p:childTnLst>
                                </p:cTn>
                              </p:par>
                              <p:par>
                                <p:cTn id="260" presetID="2" presetClass="entr" presetSubtype="9" fill="hold" grpId="0" nodeType="withEffect">
                                  <p:stCondLst>
                                    <p:cond delay="0"/>
                                  </p:stCondLst>
                                  <p:childTnLst>
                                    <p:set>
                                      <p:cBhvr>
                                        <p:cTn id="261" dur="1" fill="hold">
                                          <p:stCondLst>
                                            <p:cond delay="0"/>
                                          </p:stCondLst>
                                        </p:cTn>
                                        <p:tgtEl>
                                          <p:spTgt spid="11"/>
                                        </p:tgtEl>
                                        <p:attrNameLst>
                                          <p:attrName>style.visibility</p:attrName>
                                        </p:attrNameLst>
                                      </p:cBhvr>
                                      <p:to>
                                        <p:strVal val="visible"/>
                                      </p:to>
                                    </p:set>
                                    <p:anim calcmode="lin" valueType="num">
                                      <p:cBhvr additive="base">
                                        <p:cTn id="262" dur="4500" fill="hold"/>
                                        <p:tgtEl>
                                          <p:spTgt spid="11"/>
                                        </p:tgtEl>
                                        <p:attrNameLst>
                                          <p:attrName>ppt_x</p:attrName>
                                        </p:attrNameLst>
                                      </p:cBhvr>
                                      <p:tavLst>
                                        <p:tav tm="0">
                                          <p:val>
                                            <p:strVal val="0-#ppt_w/2"/>
                                          </p:val>
                                        </p:tav>
                                        <p:tav tm="100000">
                                          <p:val>
                                            <p:strVal val="#ppt_x"/>
                                          </p:val>
                                        </p:tav>
                                      </p:tavLst>
                                    </p:anim>
                                    <p:anim calcmode="lin" valueType="num">
                                      <p:cBhvr additive="base">
                                        <p:cTn id="263" dur="4500" fill="hold"/>
                                        <p:tgtEl>
                                          <p:spTgt spid="11"/>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11"/>
                                        </p:tgtEl>
                                        <p:attrNameLst>
                                          <p:attrName>style.visibility</p:attrName>
                                        </p:attrNameLst>
                                      </p:cBhvr>
                                      <p:to>
                                        <p:strVal val="visible"/>
                                      </p:to>
                                    </p:set>
                                    <p:anim calcmode="lin" valueType="num">
                                      <p:cBhvr>
                                        <p:cTn id="266" dur="4500" fill="hold"/>
                                        <p:tgtEl>
                                          <p:spTgt spid="11"/>
                                        </p:tgtEl>
                                        <p:attrNameLst>
                                          <p:attrName>ppt_w</p:attrName>
                                        </p:attrNameLst>
                                      </p:cBhvr>
                                      <p:tavLst>
                                        <p:tav tm="0" fmla="#ppt_w*sin(2.5*pi*$)">
                                          <p:val>
                                            <p:fltVal val="0"/>
                                          </p:val>
                                        </p:tav>
                                        <p:tav tm="100000">
                                          <p:val>
                                            <p:fltVal val="1"/>
                                          </p:val>
                                        </p:tav>
                                      </p:tavLst>
                                    </p:anim>
                                    <p:anim calcmode="lin" valueType="num">
                                      <p:cBhvr>
                                        <p:cTn id="267" dur="4500" fill="hold"/>
                                        <p:tgtEl>
                                          <p:spTgt spid="11"/>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11"/>
                                        </p:tgtEl>
                                        <p:attrNameLst>
                                          <p:attrName>ppt_x</p:attrName>
                                        </p:attrNameLst>
                                      </p:cBhvr>
                                      <p:tavLst>
                                        <p:tav tm="0">
                                          <p:val>
                                            <p:strVal val="ppt_x"/>
                                          </p:val>
                                        </p:tav>
                                        <p:tav tm="100000">
                                          <p:val>
                                            <p:strVal val="1+ppt_w/2"/>
                                          </p:val>
                                        </p:tav>
                                      </p:tavLst>
                                    </p:anim>
                                    <p:anim calcmode="lin" valueType="num">
                                      <p:cBhvr additive="base">
                                        <p:cTn id="270" dur="4500"/>
                                        <p:tgtEl>
                                          <p:spTgt spid="11"/>
                                        </p:tgtEl>
                                        <p:attrNameLst>
                                          <p:attrName>ppt_y</p:attrName>
                                        </p:attrNameLst>
                                      </p:cBhvr>
                                      <p:tavLst>
                                        <p:tav tm="0">
                                          <p:val>
                                            <p:strVal val="ppt_y"/>
                                          </p:val>
                                        </p:tav>
                                        <p:tav tm="100000">
                                          <p:val>
                                            <p:strVal val="ppt_y"/>
                                          </p:val>
                                        </p:tav>
                                      </p:tavLst>
                                    </p:anim>
                                    <p:set>
                                      <p:cBhvr>
                                        <p:cTn id="271" dur="1" fill="hold">
                                          <p:stCondLst>
                                            <p:cond delay="4499"/>
                                          </p:stCondLst>
                                        </p:cTn>
                                        <p:tgtEl>
                                          <p:spTgt spid="11"/>
                                        </p:tgtEl>
                                        <p:attrNameLst>
                                          <p:attrName>style.visibility</p:attrName>
                                        </p:attrNameLst>
                                      </p:cBhvr>
                                      <p:to>
                                        <p:strVal val="hidden"/>
                                      </p:to>
                                    </p:set>
                                  </p:childTnLst>
                                </p:cTn>
                              </p:par>
                              <p:par>
                                <p:cTn id="272" presetID="2" presetClass="entr" presetSubtype="9" fill="hold" grpId="0"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4500" fill="hold"/>
                                        <p:tgtEl>
                                          <p:spTgt spid="34"/>
                                        </p:tgtEl>
                                        <p:attrNameLst>
                                          <p:attrName>ppt_x</p:attrName>
                                        </p:attrNameLst>
                                      </p:cBhvr>
                                      <p:tavLst>
                                        <p:tav tm="0">
                                          <p:val>
                                            <p:strVal val="0-#ppt_w/2"/>
                                          </p:val>
                                        </p:tav>
                                        <p:tav tm="100000">
                                          <p:val>
                                            <p:strVal val="#ppt_x"/>
                                          </p:val>
                                        </p:tav>
                                      </p:tavLst>
                                    </p:anim>
                                    <p:anim calcmode="lin" valueType="num">
                                      <p:cBhvr additive="base">
                                        <p:cTn id="275" dur="4500" fill="hold"/>
                                        <p:tgtEl>
                                          <p:spTgt spid="34"/>
                                        </p:tgtEl>
                                        <p:attrNameLst>
                                          <p:attrName>ppt_y</p:attrName>
                                        </p:attrNameLst>
                                      </p:cBhvr>
                                      <p:tavLst>
                                        <p:tav tm="0">
                                          <p:val>
                                            <p:strVal val="0-#ppt_h/2"/>
                                          </p:val>
                                        </p:tav>
                                        <p:tav tm="100000">
                                          <p:val>
                                            <p:strVal val="#ppt_y"/>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4"/>
                                        </p:tgtEl>
                                        <p:attrNameLst>
                                          <p:attrName>style.visibility</p:attrName>
                                        </p:attrNameLst>
                                      </p:cBhvr>
                                      <p:to>
                                        <p:strVal val="visible"/>
                                      </p:to>
                                    </p:set>
                                    <p:anim calcmode="lin" valueType="num">
                                      <p:cBhvr>
                                        <p:cTn id="278" dur="4500" fill="hold"/>
                                        <p:tgtEl>
                                          <p:spTgt spid="34"/>
                                        </p:tgtEl>
                                        <p:attrNameLst>
                                          <p:attrName>ppt_w</p:attrName>
                                        </p:attrNameLst>
                                      </p:cBhvr>
                                      <p:tavLst>
                                        <p:tav tm="0" fmla="#ppt_w*sin(2.5*pi*$)">
                                          <p:val>
                                            <p:fltVal val="0"/>
                                          </p:val>
                                        </p:tav>
                                        <p:tav tm="100000">
                                          <p:val>
                                            <p:fltVal val="1"/>
                                          </p:val>
                                        </p:tav>
                                      </p:tavLst>
                                    </p:anim>
                                    <p:anim calcmode="lin" valueType="num">
                                      <p:cBhvr>
                                        <p:cTn id="279" dur="4500" fill="hold"/>
                                        <p:tgtEl>
                                          <p:spTgt spid="34"/>
                                        </p:tgtEl>
                                        <p:attrNameLst>
                                          <p:attrName>ppt_h</p:attrName>
                                        </p:attrNameLst>
                                      </p:cBhvr>
                                      <p:tavLst>
                                        <p:tav tm="0">
                                          <p:val>
                                            <p:strVal val="#ppt_h"/>
                                          </p:val>
                                        </p:tav>
                                        <p:tav tm="100000">
                                          <p:val>
                                            <p:strVal val="#ppt_h"/>
                                          </p:val>
                                        </p:tav>
                                      </p:tavLst>
                                    </p:anim>
                                  </p:childTnLst>
                                </p:cTn>
                              </p:par>
                              <p:par>
                                <p:cTn id="280" presetID="2" presetClass="exit" presetSubtype="2" fill="hold" grpId="2" nodeType="withEffect">
                                  <p:stCondLst>
                                    <p:cond delay="0"/>
                                  </p:stCondLst>
                                  <p:childTnLst>
                                    <p:anim calcmode="lin" valueType="num">
                                      <p:cBhvr additive="base">
                                        <p:cTn id="281" dur="4500"/>
                                        <p:tgtEl>
                                          <p:spTgt spid="34"/>
                                        </p:tgtEl>
                                        <p:attrNameLst>
                                          <p:attrName>ppt_x</p:attrName>
                                        </p:attrNameLst>
                                      </p:cBhvr>
                                      <p:tavLst>
                                        <p:tav tm="0">
                                          <p:val>
                                            <p:strVal val="ppt_x"/>
                                          </p:val>
                                        </p:tav>
                                        <p:tav tm="100000">
                                          <p:val>
                                            <p:strVal val="1+ppt_w/2"/>
                                          </p:val>
                                        </p:tav>
                                      </p:tavLst>
                                    </p:anim>
                                    <p:anim calcmode="lin" valueType="num">
                                      <p:cBhvr additive="base">
                                        <p:cTn id="282" dur="4500"/>
                                        <p:tgtEl>
                                          <p:spTgt spid="34"/>
                                        </p:tgtEl>
                                        <p:attrNameLst>
                                          <p:attrName>ppt_y</p:attrName>
                                        </p:attrNameLst>
                                      </p:cBhvr>
                                      <p:tavLst>
                                        <p:tav tm="0">
                                          <p:val>
                                            <p:strVal val="ppt_y"/>
                                          </p:val>
                                        </p:tav>
                                        <p:tav tm="100000">
                                          <p:val>
                                            <p:strVal val="ppt_y"/>
                                          </p:val>
                                        </p:tav>
                                      </p:tavLst>
                                    </p:anim>
                                    <p:set>
                                      <p:cBhvr>
                                        <p:cTn id="283" dur="1" fill="hold">
                                          <p:stCondLst>
                                            <p:cond delay="4499"/>
                                          </p:stCondLst>
                                        </p:cTn>
                                        <p:tgtEl>
                                          <p:spTgt spid="34"/>
                                        </p:tgtEl>
                                        <p:attrNameLst>
                                          <p:attrName>style.visibility</p:attrName>
                                        </p:attrNameLst>
                                      </p:cBhvr>
                                      <p:to>
                                        <p:strVal val="hidden"/>
                                      </p:to>
                                    </p:set>
                                  </p:childTnLst>
                                </p:cTn>
                              </p:par>
                              <p:par>
                                <p:cTn id="284" presetID="2" presetClass="entr" presetSubtype="9" fill="hold" grpId="0" nodeType="withEffect">
                                  <p:stCondLst>
                                    <p:cond delay="0"/>
                                  </p:stCondLst>
                                  <p:childTnLst>
                                    <p:set>
                                      <p:cBhvr>
                                        <p:cTn id="285" dur="1" fill="hold">
                                          <p:stCondLst>
                                            <p:cond delay="0"/>
                                          </p:stCondLst>
                                        </p:cTn>
                                        <p:tgtEl>
                                          <p:spTgt spid="33"/>
                                        </p:tgtEl>
                                        <p:attrNameLst>
                                          <p:attrName>style.visibility</p:attrName>
                                        </p:attrNameLst>
                                      </p:cBhvr>
                                      <p:to>
                                        <p:strVal val="visible"/>
                                      </p:to>
                                    </p:set>
                                    <p:anim calcmode="lin" valueType="num">
                                      <p:cBhvr additive="base">
                                        <p:cTn id="286" dur="4500" fill="hold"/>
                                        <p:tgtEl>
                                          <p:spTgt spid="33"/>
                                        </p:tgtEl>
                                        <p:attrNameLst>
                                          <p:attrName>ppt_x</p:attrName>
                                        </p:attrNameLst>
                                      </p:cBhvr>
                                      <p:tavLst>
                                        <p:tav tm="0">
                                          <p:val>
                                            <p:strVal val="0-#ppt_w/2"/>
                                          </p:val>
                                        </p:tav>
                                        <p:tav tm="100000">
                                          <p:val>
                                            <p:strVal val="#ppt_x"/>
                                          </p:val>
                                        </p:tav>
                                      </p:tavLst>
                                    </p:anim>
                                    <p:anim calcmode="lin" valueType="num">
                                      <p:cBhvr additive="base">
                                        <p:cTn id="287" dur="4500" fill="hold"/>
                                        <p:tgtEl>
                                          <p:spTgt spid="33"/>
                                        </p:tgtEl>
                                        <p:attrNameLst>
                                          <p:attrName>ppt_y</p:attrName>
                                        </p:attrNameLst>
                                      </p:cBhvr>
                                      <p:tavLst>
                                        <p:tav tm="0">
                                          <p:val>
                                            <p:strVal val="0-#ppt_h/2"/>
                                          </p:val>
                                        </p:tav>
                                        <p:tav tm="100000">
                                          <p:val>
                                            <p:strVal val="#ppt_y"/>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4500" fill="hold"/>
                                        <p:tgtEl>
                                          <p:spTgt spid="33"/>
                                        </p:tgtEl>
                                        <p:attrNameLst>
                                          <p:attrName>ppt_w</p:attrName>
                                        </p:attrNameLst>
                                      </p:cBhvr>
                                      <p:tavLst>
                                        <p:tav tm="0" fmla="#ppt_w*sin(2.5*pi*$)">
                                          <p:val>
                                            <p:fltVal val="0"/>
                                          </p:val>
                                        </p:tav>
                                        <p:tav tm="100000">
                                          <p:val>
                                            <p:fltVal val="1"/>
                                          </p:val>
                                        </p:tav>
                                      </p:tavLst>
                                    </p:anim>
                                    <p:anim calcmode="lin" valueType="num">
                                      <p:cBhvr>
                                        <p:cTn id="291" dur="4500" fill="hold"/>
                                        <p:tgtEl>
                                          <p:spTgt spid="33"/>
                                        </p:tgtEl>
                                        <p:attrNameLst>
                                          <p:attrName>ppt_h</p:attrName>
                                        </p:attrNameLst>
                                      </p:cBhvr>
                                      <p:tavLst>
                                        <p:tav tm="0">
                                          <p:val>
                                            <p:strVal val="#ppt_h"/>
                                          </p:val>
                                        </p:tav>
                                        <p:tav tm="100000">
                                          <p:val>
                                            <p:strVal val="#ppt_h"/>
                                          </p:val>
                                        </p:tav>
                                      </p:tavLst>
                                    </p:anim>
                                  </p:childTnLst>
                                </p:cTn>
                              </p:par>
                              <p:par>
                                <p:cTn id="292" presetID="2" presetClass="exit" presetSubtype="2" fill="hold" grpId="2" nodeType="withEffect">
                                  <p:stCondLst>
                                    <p:cond delay="0"/>
                                  </p:stCondLst>
                                  <p:childTnLst>
                                    <p:anim calcmode="lin" valueType="num">
                                      <p:cBhvr additive="base">
                                        <p:cTn id="293" dur="4500"/>
                                        <p:tgtEl>
                                          <p:spTgt spid="33"/>
                                        </p:tgtEl>
                                        <p:attrNameLst>
                                          <p:attrName>ppt_x</p:attrName>
                                        </p:attrNameLst>
                                      </p:cBhvr>
                                      <p:tavLst>
                                        <p:tav tm="0">
                                          <p:val>
                                            <p:strVal val="ppt_x"/>
                                          </p:val>
                                        </p:tav>
                                        <p:tav tm="100000">
                                          <p:val>
                                            <p:strVal val="1+ppt_w/2"/>
                                          </p:val>
                                        </p:tav>
                                      </p:tavLst>
                                    </p:anim>
                                    <p:anim calcmode="lin" valueType="num">
                                      <p:cBhvr additive="base">
                                        <p:cTn id="294" dur="4500"/>
                                        <p:tgtEl>
                                          <p:spTgt spid="33"/>
                                        </p:tgtEl>
                                        <p:attrNameLst>
                                          <p:attrName>ppt_y</p:attrName>
                                        </p:attrNameLst>
                                      </p:cBhvr>
                                      <p:tavLst>
                                        <p:tav tm="0">
                                          <p:val>
                                            <p:strVal val="ppt_y"/>
                                          </p:val>
                                        </p:tav>
                                        <p:tav tm="100000">
                                          <p:val>
                                            <p:strVal val="ppt_y"/>
                                          </p:val>
                                        </p:tav>
                                      </p:tavLst>
                                    </p:anim>
                                    <p:set>
                                      <p:cBhvr>
                                        <p:cTn id="295" dur="1" fill="hold">
                                          <p:stCondLst>
                                            <p:cond delay="4499"/>
                                          </p:stCondLst>
                                        </p:cTn>
                                        <p:tgtEl>
                                          <p:spTgt spid="33"/>
                                        </p:tgtEl>
                                        <p:attrNameLst>
                                          <p:attrName>style.visibility</p:attrName>
                                        </p:attrNameLst>
                                      </p:cBhvr>
                                      <p:to>
                                        <p:strVal val="hidden"/>
                                      </p:to>
                                    </p:set>
                                  </p:childTnLst>
                                </p:cTn>
                              </p:par>
                              <p:par>
                                <p:cTn id="296" presetID="2" presetClass="entr" presetSubtype="9" fill="hold" grpId="0" nodeType="withEffect">
                                  <p:stCondLst>
                                    <p:cond delay="0"/>
                                  </p:stCondLst>
                                  <p:childTnLst>
                                    <p:set>
                                      <p:cBhvr>
                                        <p:cTn id="297" dur="1" fill="hold">
                                          <p:stCondLst>
                                            <p:cond delay="0"/>
                                          </p:stCondLst>
                                        </p:cTn>
                                        <p:tgtEl>
                                          <p:spTgt spid="25"/>
                                        </p:tgtEl>
                                        <p:attrNameLst>
                                          <p:attrName>style.visibility</p:attrName>
                                        </p:attrNameLst>
                                      </p:cBhvr>
                                      <p:to>
                                        <p:strVal val="visible"/>
                                      </p:to>
                                    </p:set>
                                    <p:anim calcmode="lin" valueType="num">
                                      <p:cBhvr additive="base">
                                        <p:cTn id="298" dur="4500" fill="hold"/>
                                        <p:tgtEl>
                                          <p:spTgt spid="25"/>
                                        </p:tgtEl>
                                        <p:attrNameLst>
                                          <p:attrName>ppt_x</p:attrName>
                                        </p:attrNameLst>
                                      </p:cBhvr>
                                      <p:tavLst>
                                        <p:tav tm="0">
                                          <p:val>
                                            <p:strVal val="0-#ppt_w/2"/>
                                          </p:val>
                                        </p:tav>
                                        <p:tav tm="100000">
                                          <p:val>
                                            <p:strVal val="#ppt_x"/>
                                          </p:val>
                                        </p:tav>
                                      </p:tavLst>
                                    </p:anim>
                                    <p:anim calcmode="lin" valueType="num">
                                      <p:cBhvr additive="base">
                                        <p:cTn id="299" dur="4500" fill="hold"/>
                                        <p:tgtEl>
                                          <p:spTgt spid="25"/>
                                        </p:tgtEl>
                                        <p:attrNameLst>
                                          <p:attrName>ppt_y</p:attrName>
                                        </p:attrNameLst>
                                      </p:cBhvr>
                                      <p:tavLst>
                                        <p:tav tm="0">
                                          <p:val>
                                            <p:strVal val="0-#ppt_h/2"/>
                                          </p:val>
                                        </p:tav>
                                        <p:tav tm="100000">
                                          <p:val>
                                            <p:strVal val="#ppt_y"/>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25"/>
                                        </p:tgtEl>
                                        <p:attrNameLst>
                                          <p:attrName>style.visibility</p:attrName>
                                        </p:attrNameLst>
                                      </p:cBhvr>
                                      <p:to>
                                        <p:strVal val="visible"/>
                                      </p:to>
                                    </p:set>
                                    <p:anim calcmode="lin" valueType="num">
                                      <p:cBhvr>
                                        <p:cTn id="302" dur="4500" fill="hold"/>
                                        <p:tgtEl>
                                          <p:spTgt spid="25"/>
                                        </p:tgtEl>
                                        <p:attrNameLst>
                                          <p:attrName>ppt_w</p:attrName>
                                        </p:attrNameLst>
                                      </p:cBhvr>
                                      <p:tavLst>
                                        <p:tav tm="0" fmla="#ppt_w*sin(2.5*pi*$)">
                                          <p:val>
                                            <p:fltVal val="0"/>
                                          </p:val>
                                        </p:tav>
                                        <p:tav tm="100000">
                                          <p:val>
                                            <p:fltVal val="1"/>
                                          </p:val>
                                        </p:tav>
                                      </p:tavLst>
                                    </p:anim>
                                    <p:anim calcmode="lin" valueType="num">
                                      <p:cBhvr>
                                        <p:cTn id="303" dur="4500" fill="hold"/>
                                        <p:tgtEl>
                                          <p:spTgt spid="25"/>
                                        </p:tgtEl>
                                        <p:attrNameLst>
                                          <p:attrName>ppt_h</p:attrName>
                                        </p:attrNameLst>
                                      </p:cBhvr>
                                      <p:tavLst>
                                        <p:tav tm="0">
                                          <p:val>
                                            <p:strVal val="#ppt_h"/>
                                          </p:val>
                                        </p:tav>
                                        <p:tav tm="100000">
                                          <p:val>
                                            <p:strVal val="#ppt_h"/>
                                          </p:val>
                                        </p:tav>
                                      </p:tavLst>
                                    </p:anim>
                                  </p:childTnLst>
                                </p:cTn>
                              </p:par>
                              <p:par>
                                <p:cTn id="304" presetID="2" presetClass="exit" presetSubtype="2" fill="hold" grpId="2" nodeType="withEffect">
                                  <p:stCondLst>
                                    <p:cond delay="0"/>
                                  </p:stCondLst>
                                  <p:childTnLst>
                                    <p:anim calcmode="lin" valueType="num">
                                      <p:cBhvr additive="base">
                                        <p:cTn id="305" dur="4500"/>
                                        <p:tgtEl>
                                          <p:spTgt spid="25"/>
                                        </p:tgtEl>
                                        <p:attrNameLst>
                                          <p:attrName>ppt_x</p:attrName>
                                        </p:attrNameLst>
                                      </p:cBhvr>
                                      <p:tavLst>
                                        <p:tav tm="0">
                                          <p:val>
                                            <p:strVal val="ppt_x"/>
                                          </p:val>
                                        </p:tav>
                                        <p:tav tm="100000">
                                          <p:val>
                                            <p:strVal val="1+ppt_w/2"/>
                                          </p:val>
                                        </p:tav>
                                      </p:tavLst>
                                    </p:anim>
                                    <p:anim calcmode="lin" valueType="num">
                                      <p:cBhvr additive="base">
                                        <p:cTn id="306" dur="4500"/>
                                        <p:tgtEl>
                                          <p:spTgt spid="25"/>
                                        </p:tgtEl>
                                        <p:attrNameLst>
                                          <p:attrName>ppt_y</p:attrName>
                                        </p:attrNameLst>
                                      </p:cBhvr>
                                      <p:tavLst>
                                        <p:tav tm="0">
                                          <p:val>
                                            <p:strVal val="ppt_y"/>
                                          </p:val>
                                        </p:tav>
                                        <p:tav tm="100000">
                                          <p:val>
                                            <p:strVal val="ppt_y"/>
                                          </p:val>
                                        </p:tav>
                                      </p:tavLst>
                                    </p:anim>
                                    <p:set>
                                      <p:cBhvr>
                                        <p:cTn id="307" dur="1" fill="hold">
                                          <p:stCondLst>
                                            <p:cond delay="4499"/>
                                          </p:stCondLst>
                                        </p:cTn>
                                        <p:tgtEl>
                                          <p:spTgt spid="25"/>
                                        </p:tgtEl>
                                        <p:attrNameLst>
                                          <p:attrName>style.visibility</p:attrName>
                                        </p:attrNameLst>
                                      </p:cBhvr>
                                      <p:to>
                                        <p:strVal val="hidden"/>
                                      </p:to>
                                    </p:set>
                                  </p:childTnLst>
                                </p:cTn>
                              </p:par>
                              <p:par>
                                <p:cTn id="308" presetID="2" presetClass="entr" presetSubtype="9" fill="hold" grpId="0" nodeType="withEffect">
                                  <p:stCondLst>
                                    <p:cond delay="0"/>
                                  </p:stCondLst>
                                  <p:childTnLst>
                                    <p:set>
                                      <p:cBhvr>
                                        <p:cTn id="309" dur="1" fill="hold">
                                          <p:stCondLst>
                                            <p:cond delay="0"/>
                                          </p:stCondLst>
                                        </p:cTn>
                                        <p:tgtEl>
                                          <p:spTgt spid="8"/>
                                        </p:tgtEl>
                                        <p:attrNameLst>
                                          <p:attrName>style.visibility</p:attrName>
                                        </p:attrNameLst>
                                      </p:cBhvr>
                                      <p:to>
                                        <p:strVal val="visible"/>
                                      </p:to>
                                    </p:set>
                                    <p:anim calcmode="lin" valueType="num">
                                      <p:cBhvr additive="base">
                                        <p:cTn id="310" dur="4500" fill="hold"/>
                                        <p:tgtEl>
                                          <p:spTgt spid="8"/>
                                        </p:tgtEl>
                                        <p:attrNameLst>
                                          <p:attrName>ppt_x</p:attrName>
                                        </p:attrNameLst>
                                      </p:cBhvr>
                                      <p:tavLst>
                                        <p:tav tm="0">
                                          <p:val>
                                            <p:strVal val="0-#ppt_w/2"/>
                                          </p:val>
                                        </p:tav>
                                        <p:tav tm="100000">
                                          <p:val>
                                            <p:strVal val="#ppt_x"/>
                                          </p:val>
                                        </p:tav>
                                      </p:tavLst>
                                    </p:anim>
                                    <p:anim calcmode="lin" valueType="num">
                                      <p:cBhvr additive="base">
                                        <p:cTn id="311" dur="4500" fill="hold"/>
                                        <p:tgtEl>
                                          <p:spTgt spid="8"/>
                                        </p:tgtEl>
                                        <p:attrNameLst>
                                          <p:attrName>ppt_y</p:attrName>
                                        </p:attrNameLst>
                                      </p:cBhvr>
                                      <p:tavLst>
                                        <p:tav tm="0">
                                          <p:val>
                                            <p:strVal val="0-#ppt_h/2"/>
                                          </p:val>
                                        </p:tav>
                                        <p:tav tm="100000">
                                          <p:val>
                                            <p:strVal val="#ppt_y"/>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8"/>
                                        </p:tgtEl>
                                        <p:attrNameLst>
                                          <p:attrName>style.visibility</p:attrName>
                                        </p:attrNameLst>
                                      </p:cBhvr>
                                      <p:to>
                                        <p:strVal val="visible"/>
                                      </p:to>
                                    </p:set>
                                    <p:anim calcmode="lin" valueType="num">
                                      <p:cBhvr>
                                        <p:cTn id="314" dur="4500" fill="hold"/>
                                        <p:tgtEl>
                                          <p:spTgt spid="8"/>
                                        </p:tgtEl>
                                        <p:attrNameLst>
                                          <p:attrName>ppt_w</p:attrName>
                                        </p:attrNameLst>
                                      </p:cBhvr>
                                      <p:tavLst>
                                        <p:tav tm="0" fmla="#ppt_w*sin(2.5*pi*$)">
                                          <p:val>
                                            <p:fltVal val="0"/>
                                          </p:val>
                                        </p:tav>
                                        <p:tav tm="100000">
                                          <p:val>
                                            <p:fltVal val="1"/>
                                          </p:val>
                                        </p:tav>
                                      </p:tavLst>
                                    </p:anim>
                                    <p:anim calcmode="lin" valueType="num">
                                      <p:cBhvr>
                                        <p:cTn id="315" dur="4500" fill="hold"/>
                                        <p:tgtEl>
                                          <p:spTgt spid="8"/>
                                        </p:tgtEl>
                                        <p:attrNameLst>
                                          <p:attrName>ppt_h</p:attrName>
                                        </p:attrNameLst>
                                      </p:cBhvr>
                                      <p:tavLst>
                                        <p:tav tm="0">
                                          <p:val>
                                            <p:strVal val="#ppt_h"/>
                                          </p:val>
                                        </p:tav>
                                        <p:tav tm="100000">
                                          <p:val>
                                            <p:strVal val="#ppt_h"/>
                                          </p:val>
                                        </p:tav>
                                      </p:tavLst>
                                    </p:anim>
                                  </p:childTnLst>
                                </p:cTn>
                              </p:par>
                              <p:par>
                                <p:cTn id="316" presetID="2" presetClass="exit" presetSubtype="2" fill="hold" grpId="2" nodeType="withEffect">
                                  <p:stCondLst>
                                    <p:cond delay="0"/>
                                  </p:stCondLst>
                                  <p:childTnLst>
                                    <p:anim calcmode="lin" valueType="num">
                                      <p:cBhvr additive="base">
                                        <p:cTn id="317" dur="4500"/>
                                        <p:tgtEl>
                                          <p:spTgt spid="8"/>
                                        </p:tgtEl>
                                        <p:attrNameLst>
                                          <p:attrName>ppt_x</p:attrName>
                                        </p:attrNameLst>
                                      </p:cBhvr>
                                      <p:tavLst>
                                        <p:tav tm="0">
                                          <p:val>
                                            <p:strVal val="ppt_x"/>
                                          </p:val>
                                        </p:tav>
                                        <p:tav tm="100000">
                                          <p:val>
                                            <p:strVal val="1+ppt_w/2"/>
                                          </p:val>
                                        </p:tav>
                                      </p:tavLst>
                                    </p:anim>
                                    <p:anim calcmode="lin" valueType="num">
                                      <p:cBhvr additive="base">
                                        <p:cTn id="318" dur="4500"/>
                                        <p:tgtEl>
                                          <p:spTgt spid="8"/>
                                        </p:tgtEl>
                                        <p:attrNameLst>
                                          <p:attrName>ppt_y</p:attrName>
                                        </p:attrNameLst>
                                      </p:cBhvr>
                                      <p:tavLst>
                                        <p:tav tm="0">
                                          <p:val>
                                            <p:strVal val="ppt_y"/>
                                          </p:val>
                                        </p:tav>
                                        <p:tav tm="100000">
                                          <p:val>
                                            <p:strVal val="ppt_y"/>
                                          </p:val>
                                        </p:tav>
                                      </p:tavLst>
                                    </p:anim>
                                    <p:set>
                                      <p:cBhvr>
                                        <p:cTn id="319" dur="1" fill="hold">
                                          <p:stCondLst>
                                            <p:cond delay="4499"/>
                                          </p:stCondLst>
                                        </p:cTn>
                                        <p:tgtEl>
                                          <p:spTgt spid="8"/>
                                        </p:tgtEl>
                                        <p:attrNameLst>
                                          <p:attrName>style.visibility</p:attrName>
                                        </p:attrNameLst>
                                      </p:cBhvr>
                                      <p:to>
                                        <p:strVal val="hidden"/>
                                      </p:to>
                                    </p:set>
                                  </p:childTnLst>
                                </p:cTn>
                              </p:par>
                              <p:par>
                                <p:cTn id="320" presetID="2" presetClass="entr" presetSubtype="9" fill="hold" grpId="0" nodeType="withEffect">
                                  <p:stCondLst>
                                    <p:cond delay="0"/>
                                  </p:stCondLst>
                                  <p:childTnLst>
                                    <p:set>
                                      <p:cBhvr>
                                        <p:cTn id="321" dur="1" fill="hold">
                                          <p:stCondLst>
                                            <p:cond delay="0"/>
                                          </p:stCondLst>
                                        </p:cTn>
                                        <p:tgtEl>
                                          <p:spTgt spid="6"/>
                                        </p:tgtEl>
                                        <p:attrNameLst>
                                          <p:attrName>style.visibility</p:attrName>
                                        </p:attrNameLst>
                                      </p:cBhvr>
                                      <p:to>
                                        <p:strVal val="visible"/>
                                      </p:to>
                                    </p:set>
                                    <p:anim calcmode="lin" valueType="num">
                                      <p:cBhvr additive="base">
                                        <p:cTn id="322" dur="4500" fill="hold"/>
                                        <p:tgtEl>
                                          <p:spTgt spid="6"/>
                                        </p:tgtEl>
                                        <p:attrNameLst>
                                          <p:attrName>ppt_x</p:attrName>
                                        </p:attrNameLst>
                                      </p:cBhvr>
                                      <p:tavLst>
                                        <p:tav tm="0">
                                          <p:val>
                                            <p:strVal val="0-#ppt_w/2"/>
                                          </p:val>
                                        </p:tav>
                                        <p:tav tm="100000">
                                          <p:val>
                                            <p:strVal val="#ppt_x"/>
                                          </p:val>
                                        </p:tav>
                                      </p:tavLst>
                                    </p:anim>
                                    <p:anim calcmode="lin" valueType="num">
                                      <p:cBhvr additive="base">
                                        <p:cTn id="323" dur="4500" fill="hold"/>
                                        <p:tgtEl>
                                          <p:spTgt spid="6"/>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6"/>
                                        </p:tgtEl>
                                        <p:attrNameLst>
                                          <p:attrName>style.visibility</p:attrName>
                                        </p:attrNameLst>
                                      </p:cBhvr>
                                      <p:to>
                                        <p:strVal val="visible"/>
                                      </p:to>
                                    </p:set>
                                    <p:anim calcmode="lin" valueType="num">
                                      <p:cBhvr>
                                        <p:cTn id="326" dur="4500" fill="hold"/>
                                        <p:tgtEl>
                                          <p:spTgt spid="6"/>
                                        </p:tgtEl>
                                        <p:attrNameLst>
                                          <p:attrName>ppt_w</p:attrName>
                                        </p:attrNameLst>
                                      </p:cBhvr>
                                      <p:tavLst>
                                        <p:tav tm="0" fmla="#ppt_w*sin(2.5*pi*$)">
                                          <p:val>
                                            <p:fltVal val="0"/>
                                          </p:val>
                                        </p:tav>
                                        <p:tav tm="100000">
                                          <p:val>
                                            <p:fltVal val="1"/>
                                          </p:val>
                                        </p:tav>
                                      </p:tavLst>
                                    </p:anim>
                                    <p:anim calcmode="lin" valueType="num">
                                      <p:cBhvr>
                                        <p:cTn id="327" dur="4500" fill="hold"/>
                                        <p:tgtEl>
                                          <p:spTgt spid="6"/>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6"/>
                                        </p:tgtEl>
                                        <p:attrNameLst>
                                          <p:attrName>ppt_x</p:attrName>
                                        </p:attrNameLst>
                                      </p:cBhvr>
                                      <p:tavLst>
                                        <p:tav tm="0">
                                          <p:val>
                                            <p:strVal val="ppt_x"/>
                                          </p:val>
                                        </p:tav>
                                        <p:tav tm="100000">
                                          <p:val>
                                            <p:strVal val="1+ppt_w/2"/>
                                          </p:val>
                                        </p:tav>
                                      </p:tavLst>
                                    </p:anim>
                                    <p:anim calcmode="lin" valueType="num">
                                      <p:cBhvr additive="base">
                                        <p:cTn id="330" dur="4500"/>
                                        <p:tgtEl>
                                          <p:spTgt spid="6"/>
                                        </p:tgtEl>
                                        <p:attrNameLst>
                                          <p:attrName>ppt_y</p:attrName>
                                        </p:attrNameLst>
                                      </p:cBhvr>
                                      <p:tavLst>
                                        <p:tav tm="0">
                                          <p:val>
                                            <p:strVal val="ppt_y"/>
                                          </p:val>
                                        </p:tav>
                                        <p:tav tm="100000">
                                          <p:val>
                                            <p:strVal val="ppt_y"/>
                                          </p:val>
                                        </p:tav>
                                      </p:tavLst>
                                    </p:anim>
                                    <p:set>
                                      <p:cBhvr>
                                        <p:cTn id="331" dur="1" fill="hold">
                                          <p:stCondLst>
                                            <p:cond delay="4499"/>
                                          </p:stCondLst>
                                        </p:cTn>
                                        <p:tgtEl>
                                          <p:spTgt spid="6"/>
                                        </p:tgtEl>
                                        <p:attrNameLst>
                                          <p:attrName>style.visibility</p:attrName>
                                        </p:attrNameLst>
                                      </p:cBhvr>
                                      <p:to>
                                        <p:strVal val="hidden"/>
                                      </p:to>
                                    </p:set>
                                  </p:childTnLst>
                                </p:cTn>
                              </p:par>
                              <p:par>
                                <p:cTn id="332" presetID="2" presetClass="entr" presetSubtype="9" fill="hold" grpId="0" nodeType="withEffect">
                                  <p:stCondLst>
                                    <p:cond delay="0"/>
                                  </p:stCondLst>
                                  <p:childTnLst>
                                    <p:set>
                                      <p:cBhvr>
                                        <p:cTn id="333" dur="1" fill="hold">
                                          <p:stCondLst>
                                            <p:cond delay="0"/>
                                          </p:stCondLst>
                                        </p:cTn>
                                        <p:tgtEl>
                                          <p:spTgt spid="7"/>
                                        </p:tgtEl>
                                        <p:attrNameLst>
                                          <p:attrName>style.visibility</p:attrName>
                                        </p:attrNameLst>
                                      </p:cBhvr>
                                      <p:to>
                                        <p:strVal val="visible"/>
                                      </p:to>
                                    </p:set>
                                    <p:anim calcmode="lin" valueType="num">
                                      <p:cBhvr additive="base">
                                        <p:cTn id="334" dur="4500" fill="hold"/>
                                        <p:tgtEl>
                                          <p:spTgt spid="7"/>
                                        </p:tgtEl>
                                        <p:attrNameLst>
                                          <p:attrName>ppt_x</p:attrName>
                                        </p:attrNameLst>
                                      </p:cBhvr>
                                      <p:tavLst>
                                        <p:tav tm="0">
                                          <p:val>
                                            <p:strVal val="0-#ppt_w/2"/>
                                          </p:val>
                                        </p:tav>
                                        <p:tav tm="100000">
                                          <p:val>
                                            <p:strVal val="#ppt_x"/>
                                          </p:val>
                                        </p:tav>
                                      </p:tavLst>
                                    </p:anim>
                                    <p:anim calcmode="lin" valueType="num">
                                      <p:cBhvr additive="base">
                                        <p:cTn id="335" dur="4500" fill="hold"/>
                                        <p:tgtEl>
                                          <p:spTgt spid="7"/>
                                        </p:tgtEl>
                                        <p:attrNameLst>
                                          <p:attrName>ppt_y</p:attrName>
                                        </p:attrNameLst>
                                      </p:cBhvr>
                                      <p:tavLst>
                                        <p:tav tm="0">
                                          <p:val>
                                            <p:strVal val="0-#ppt_h/2"/>
                                          </p:val>
                                        </p:tav>
                                        <p:tav tm="100000">
                                          <p:val>
                                            <p:strVal val="#ppt_y"/>
                                          </p:val>
                                        </p:tav>
                                      </p:tavLst>
                                    </p:anim>
                                  </p:childTnLst>
                                </p:cTn>
                              </p:par>
                              <p:par>
                                <p:cTn id="336" presetID="19" presetClass="entr" presetSubtype="10" fill="hold" grpId="1" nodeType="withEffect">
                                  <p:stCondLst>
                                    <p:cond delay="0"/>
                                  </p:stCondLst>
                                  <p:childTnLst>
                                    <p:set>
                                      <p:cBhvr>
                                        <p:cTn id="337" dur="1" fill="hold">
                                          <p:stCondLst>
                                            <p:cond delay="0"/>
                                          </p:stCondLst>
                                        </p:cTn>
                                        <p:tgtEl>
                                          <p:spTgt spid="7"/>
                                        </p:tgtEl>
                                        <p:attrNameLst>
                                          <p:attrName>style.visibility</p:attrName>
                                        </p:attrNameLst>
                                      </p:cBhvr>
                                      <p:to>
                                        <p:strVal val="visible"/>
                                      </p:to>
                                    </p:set>
                                    <p:anim calcmode="lin" valueType="num">
                                      <p:cBhvr>
                                        <p:cTn id="338" dur="4500" fill="hold"/>
                                        <p:tgtEl>
                                          <p:spTgt spid="7"/>
                                        </p:tgtEl>
                                        <p:attrNameLst>
                                          <p:attrName>ppt_w</p:attrName>
                                        </p:attrNameLst>
                                      </p:cBhvr>
                                      <p:tavLst>
                                        <p:tav tm="0" fmla="#ppt_w*sin(2.5*pi*$)">
                                          <p:val>
                                            <p:fltVal val="0"/>
                                          </p:val>
                                        </p:tav>
                                        <p:tav tm="100000">
                                          <p:val>
                                            <p:fltVal val="1"/>
                                          </p:val>
                                        </p:tav>
                                      </p:tavLst>
                                    </p:anim>
                                    <p:anim calcmode="lin" valueType="num">
                                      <p:cBhvr>
                                        <p:cTn id="339" dur="4500" fill="hold"/>
                                        <p:tgtEl>
                                          <p:spTgt spid="7"/>
                                        </p:tgtEl>
                                        <p:attrNameLst>
                                          <p:attrName>ppt_h</p:attrName>
                                        </p:attrNameLst>
                                      </p:cBhvr>
                                      <p:tavLst>
                                        <p:tav tm="0">
                                          <p:val>
                                            <p:strVal val="#ppt_h"/>
                                          </p:val>
                                        </p:tav>
                                        <p:tav tm="100000">
                                          <p:val>
                                            <p:strVal val="#ppt_h"/>
                                          </p:val>
                                        </p:tav>
                                      </p:tavLst>
                                    </p:anim>
                                  </p:childTnLst>
                                </p:cTn>
                              </p:par>
                              <p:par>
                                <p:cTn id="340" presetID="2" presetClass="exit" presetSubtype="2" fill="hold" grpId="2" nodeType="withEffect">
                                  <p:stCondLst>
                                    <p:cond delay="0"/>
                                  </p:stCondLst>
                                  <p:childTnLst>
                                    <p:anim calcmode="lin" valueType="num">
                                      <p:cBhvr additive="base">
                                        <p:cTn id="341" dur="4500"/>
                                        <p:tgtEl>
                                          <p:spTgt spid="7"/>
                                        </p:tgtEl>
                                        <p:attrNameLst>
                                          <p:attrName>ppt_x</p:attrName>
                                        </p:attrNameLst>
                                      </p:cBhvr>
                                      <p:tavLst>
                                        <p:tav tm="0">
                                          <p:val>
                                            <p:strVal val="ppt_x"/>
                                          </p:val>
                                        </p:tav>
                                        <p:tav tm="100000">
                                          <p:val>
                                            <p:strVal val="1+ppt_w/2"/>
                                          </p:val>
                                        </p:tav>
                                      </p:tavLst>
                                    </p:anim>
                                    <p:anim calcmode="lin" valueType="num">
                                      <p:cBhvr additive="base">
                                        <p:cTn id="342" dur="4500"/>
                                        <p:tgtEl>
                                          <p:spTgt spid="7"/>
                                        </p:tgtEl>
                                        <p:attrNameLst>
                                          <p:attrName>ppt_y</p:attrName>
                                        </p:attrNameLst>
                                      </p:cBhvr>
                                      <p:tavLst>
                                        <p:tav tm="0">
                                          <p:val>
                                            <p:strVal val="ppt_y"/>
                                          </p:val>
                                        </p:tav>
                                        <p:tav tm="100000">
                                          <p:val>
                                            <p:strVal val="ppt_y"/>
                                          </p:val>
                                        </p:tav>
                                      </p:tavLst>
                                    </p:anim>
                                    <p:set>
                                      <p:cBhvr>
                                        <p:cTn id="343" dur="1" fill="hold">
                                          <p:stCondLst>
                                            <p:cond delay="4499"/>
                                          </p:stCondLst>
                                        </p:cTn>
                                        <p:tgtEl>
                                          <p:spTgt spid="7"/>
                                        </p:tgtEl>
                                        <p:attrNameLst>
                                          <p:attrName>style.visibility</p:attrName>
                                        </p:attrNameLst>
                                      </p:cBhvr>
                                      <p:to>
                                        <p:strVal val="hidden"/>
                                      </p:to>
                                    </p:set>
                                  </p:childTnLst>
                                </p:cTn>
                              </p:par>
                              <p:par>
                                <p:cTn id="344" presetID="2" presetClass="entr" presetSubtype="9" fill="hold" grpId="0" nodeType="withEffect">
                                  <p:stCondLst>
                                    <p:cond delay="0"/>
                                  </p:stCondLst>
                                  <p:childTnLst>
                                    <p:set>
                                      <p:cBhvr>
                                        <p:cTn id="345" dur="1" fill="hold">
                                          <p:stCondLst>
                                            <p:cond delay="0"/>
                                          </p:stCondLst>
                                        </p:cTn>
                                        <p:tgtEl>
                                          <p:spTgt spid="9"/>
                                        </p:tgtEl>
                                        <p:attrNameLst>
                                          <p:attrName>style.visibility</p:attrName>
                                        </p:attrNameLst>
                                      </p:cBhvr>
                                      <p:to>
                                        <p:strVal val="visible"/>
                                      </p:to>
                                    </p:set>
                                    <p:anim calcmode="lin" valueType="num">
                                      <p:cBhvr additive="base">
                                        <p:cTn id="346" dur="4500" fill="hold"/>
                                        <p:tgtEl>
                                          <p:spTgt spid="9"/>
                                        </p:tgtEl>
                                        <p:attrNameLst>
                                          <p:attrName>ppt_x</p:attrName>
                                        </p:attrNameLst>
                                      </p:cBhvr>
                                      <p:tavLst>
                                        <p:tav tm="0">
                                          <p:val>
                                            <p:strVal val="0-#ppt_w/2"/>
                                          </p:val>
                                        </p:tav>
                                        <p:tav tm="100000">
                                          <p:val>
                                            <p:strVal val="#ppt_x"/>
                                          </p:val>
                                        </p:tav>
                                      </p:tavLst>
                                    </p:anim>
                                    <p:anim calcmode="lin" valueType="num">
                                      <p:cBhvr additive="base">
                                        <p:cTn id="347" dur="4500" fill="hold"/>
                                        <p:tgtEl>
                                          <p:spTgt spid="9"/>
                                        </p:tgtEl>
                                        <p:attrNameLst>
                                          <p:attrName>ppt_y</p:attrName>
                                        </p:attrNameLst>
                                      </p:cBhvr>
                                      <p:tavLst>
                                        <p:tav tm="0">
                                          <p:val>
                                            <p:strVal val="0-#ppt_h/2"/>
                                          </p:val>
                                        </p:tav>
                                        <p:tav tm="100000">
                                          <p:val>
                                            <p:strVal val="#ppt_y"/>
                                          </p:val>
                                        </p:tav>
                                      </p:tavLst>
                                    </p:anim>
                                  </p:childTnLst>
                                </p:cTn>
                              </p:par>
                              <p:par>
                                <p:cTn id="348" presetID="19" presetClass="entr" presetSubtype="10" fill="hold" grpId="1" nodeType="withEffect">
                                  <p:stCondLst>
                                    <p:cond delay="0"/>
                                  </p:stCondLst>
                                  <p:childTnLst>
                                    <p:set>
                                      <p:cBhvr>
                                        <p:cTn id="349" dur="1" fill="hold">
                                          <p:stCondLst>
                                            <p:cond delay="0"/>
                                          </p:stCondLst>
                                        </p:cTn>
                                        <p:tgtEl>
                                          <p:spTgt spid="9"/>
                                        </p:tgtEl>
                                        <p:attrNameLst>
                                          <p:attrName>style.visibility</p:attrName>
                                        </p:attrNameLst>
                                      </p:cBhvr>
                                      <p:to>
                                        <p:strVal val="visible"/>
                                      </p:to>
                                    </p:set>
                                    <p:anim calcmode="lin" valueType="num">
                                      <p:cBhvr>
                                        <p:cTn id="350" dur="4500" fill="hold"/>
                                        <p:tgtEl>
                                          <p:spTgt spid="9"/>
                                        </p:tgtEl>
                                        <p:attrNameLst>
                                          <p:attrName>ppt_w</p:attrName>
                                        </p:attrNameLst>
                                      </p:cBhvr>
                                      <p:tavLst>
                                        <p:tav tm="0" fmla="#ppt_w*sin(2.5*pi*$)">
                                          <p:val>
                                            <p:fltVal val="0"/>
                                          </p:val>
                                        </p:tav>
                                        <p:tav tm="100000">
                                          <p:val>
                                            <p:fltVal val="1"/>
                                          </p:val>
                                        </p:tav>
                                      </p:tavLst>
                                    </p:anim>
                                    <p:anim calcmode="lin" valueType="num">
                                      <p:cBhvr>
                                        <p:cTn id="351" dur="4500" fill="hold"/>
                                        <p:tgtEl>
                                          <p:spTgt spid="9"/>
                                        </p:tgtEl>
                                        <p:attrNameLst>
                                          <p:attrName>ppt_h</p:attrName>
                                        </p:attrNameLst>
                                      </p:cBhvr>
                                      <p:tavLst>
                                        <p:tav tm="0">
                                          <p:val>
                                            <p:strVal val="#ppt_h"/>
                                          </p:val>
                                        </p:tav>
                                        <p:tav tm="100000">
                                          <p:val>
                                            <p:strVal val="#ppt_h"/>
                                          </p:val>
                                        </p:tav>
                                      </p:tavLst>
                                    </p:anim>
                                  </p:childTnLst>
                                </p:cTn>
                              </p:par>
                              <p:par>
                                <p:cTn id="352" presetID="2" presetClass="exit" presetSubtype="2" fill="hold" grpId="2" nodeType="withEffect">
                                  <p:stCondLst>
                                    <p:cond delay="0"/>
                                  </p:stCondLst>
                                  <p:childTnLst>
                                    <p:anim calcmode="lin" valueType="num">
                                      <p:cBhvr additive="base">
                                        <p:cTn id="353" dur="4500"/>
                                        <p:tgtEl>
                                          <p:spTgt spid="9"/>
                                        </p:tgtEl>
                                        <p:attrNameLst>
                                          <p:attrName>ppt_x</p:attrName>
                                        </p:attrNameLst>
                                      </p:cBhvr>
                                      <p:tavLst>
                                        <p:tav tm="0">
                                          <p:val>
                                            <p:strVal val="ppt_x"/>
                                          </p:val>
                                        </p:tav>
                                        <p:tav tm="100000">
                                          <p:val>
                                            <p:strVal val="1+ppt_w/2"/>
                                          </p:val>
                                        </p:tav>
                                      </p:tavLst>
                                    </p:anim>
                                    <p:anim calcmode="lin" valueType="num">
                                      <p:cBhvr additive="base">
                                        <p:cTn id="354" dur="4500"/>
                                        <p:tgtEl>
                                          <p:spTgt spid="9"/>
                                        </p:tgtEl>
                                        <p:attrNameLst>
                                          <p:attrName>ppt_y</p:attrName>
                                        </p:attrNameLst>
                                      </p:cBhvr>
                                      <p:tavLst>
                                        <p:tav tm="0">
                                          <p:val>
                                            <p:strVal val="ppt_y"/>
                                          </p:val>
                                        </p:tav>
                                        <p:tav tm="100000">
                                          <p:val>
                                            <p:strVal val="ppt_y"/>
                                          </p:val>
                                        </p:tav>
                                      </p:tavLst>
                                    </p:anim>
                                    <p:set>
                                      <p:cBhvr>
                                        <p:cTn id="355" dur="1" fill="hold">
                                          <p:stCondLst>
                                            <p:cond delay="4499"/>
                                          </p:stCondLst>
                                        </p:cTn>
                                        <p:tgtEl>
                                          <p:spTgt spid="9"/>
                                        </p:tgtEl>
                                        <p:attrNameLst>
                                          <p:attrName>style.visibility</p:attrName>
                                        </p:attrNameLst>
                                      </p:cBhvr>
                                      <p:to>
                                        <p:strVal val="hidden"/>
                                      </p:to>
                                    </p:set>
                                  </p:childTnLst>
                                </p:cTn>
                              </p:par>
                              <p:par>
                                <p:cTn id="356" presetID="2" presetClass="entr" presetSubtype="9" fill="hold" grpId="0" nodeType="withEffect">
                                  <p:stCondLst>
                                    <p:cond delay="0"/>
                                  </p:stCondLst>
                                  <p:childTnLst>
                                    <p:set>
                                      <p:cBhvr>
                                        <p:cTn id="357" dur="1" fill="hold">
                                          <p:stCondLst>
                                            <p:cond delay="0"/>
                                          </p:stCondLst>
                                        </p:cTn>
                                        <p:tgtEl>
                                          <p:spTgt spid="35"/>
                                        </p:tgtEl>
                                        <p:attrNameLst>
                                          <p:attrName>style.visibility</p:attrName>
                                        </p:attrNameLst>
                                      </p:cBhvr>
                                      <p:to>
                                        <p:strVal val="visible"/>
                                      </p:to>
                                    </p:set>
                                    <p:anim calcmode="lin" valueType="num">
                                      <p:cBhvr additive="base">
                                        <p:cTn id="358" dur="4500" fill="hold"/>
                                        <p:tgtEl>
                                          <p:spTgt spid="35"/>
                                        </p:tgtEl>
                                        <p:attrNameLst>
                                          <p:attrName>ppt_x</p:attrName>
                                        </p:attrNameLst>
                                      </p:cBhvr>
                                      <p:tavLst>
                                        <p:tav tm="0">
                                          <p:val>
                                            <p:strVal val="0-#ppt_w/2"/>
                                          </p:val>
                                        </p:tav>
                                        <p:tav tm="100000">
                                          <p:val>
                                            <p:strVal val="#ppt_x"/>
                                          </p:val>
                                        </p:tav>
                                      </p:tavLst>
                                    </p:anim>
                                    <p:anim calcmode="lin" valueType="num">
                                      <p:cBhvr additive="base">
                                        <p:cTn id="359" dur="4500" fill="hold"/>
                                        <p:tgtEl>
                                          <p:spTgt spid="35"/>
                                        </p:tgtEl>
                                        <p:attrNameLst>
                                          <p:attrName>ppt_y</p:attrName>
                                        </p:attrNameLst>
                                      </p:cBhvr>
                                      <p:tavLst>
                                        <p:tav tm="0">
                                          <p:val>
                                            <p:strVal val="0-#ppt_h/2"/>
                                          </p:val>
                                        </p:tav>
                                        <p:tav tm="100000">
                                          <p:val>
                                            <p:strVal val="#ppt_y"/>
                                          </p:val>
                                        </p:tav>
                                      </p:tavLst>
                                    </p:anim>
                                  </p:childTnLst>
                                </p:cTn>
                              </p:par>
                              <p:par>
                                <p:cTn id="360" presetID="19" presetClass="entr" presetSubtype="10" fill="hold" grpId="1" nodeType="withEffect">
                                  <p:stCondLst>
                                    <p:cond delay="0"/>
                                  </p:stCondLst>
                                  <p:childTnLst>
                                    <p:set>
                                      <p:cBhvr>
                                        <p:cTn id="361" dur="1" fill="hold">
                                          <p:stCondLst>
                                            <p:cond delay="0"/>
                                          </p:stCondLst>
                                        </p:cTn>
                                        <p:tgtEl>
                                          <p:spTgt spid="35"/>
                                        </p:tgtEl>
                                        <p:attrNameLst>
                                          <p:attrName>style.visibility</p:attrName>
                                        </p:attrNameLst>
                                      </p:cBhvr>
                                      <p:to>
                                        <p:strVal val="visible"/>
                                      </p:to>
                                    </p:set>
                                    <p:anim calcmode="lin" valueType="num">
                                      <p:cBhvr>
                                        <p:cTn id="362" dur="4500" fill="hold"/>
                                        <p:tgtEl>
                                          <p:spTgt spid="35"/>
                                        </p:tgtEl>
                                        <p:attrNameLst>
                                          <p:attrName>ppt_w</p:attrName>
                                        </p:attrNameLst>
                                      </p:cBhvr>
                                      <p:tavLst>
                                        <p:tav tm="0" fmla="#ppt_w*sin(2.5*pi*$)">
                                          <p:val>
                                            <p:fltVal val="0"/>
                                          </p:val>
                                        </p:tav>
                                        <p:tav tm="100000">
                                          <p:val>
                                            <p:fltVal val="1"/>
                                          </p:val>
                                        </p:tav>
                                      </p:tavLst>
                                    </p:anim>
                                    <p:anim calcmode="lin" valueType="num">
                                      <p:cBhvr>
                                        <p:cTn id="363" dur="4500" fill="hold"/>
                                        <p:tgtEl>
                                          <p:spTgt spid="35"/>
                                        </p:tgtEl>
                                        <p:attrNameLst>
                                          <p:attrName>ppt_h</p:attrName>
                                        </p:attrNameLst>
                                      </p:cBhvr>
                                      <p:tavLst>
                                        <p:tav tm="0">
                                          <p:val>
                                            <p:strVal val="#ppt_h"/>
                                          </p:val>
                                        </p:tav>
                                        <p:tav tm="100000">
                                          <p:val>
                                            <p:strVal val="#ppt_h"/>
                                          </p:val>
                                        </p:tav>
                                      </p:tavLst>
                                    </p:anim>
                                  </p:childTnLst>
                                </p:cTn>
                              </p:par>
                              <p:par>
                                <p:cTn id="364" presetID="2" presetClass="exit" presetSubtype="2" fill="hold" grpId="2" nodeType="withEffect">
                                  <p:stCondLst>
                                    <p:cond delay="0"/>
                                  </p:stCondLst>
                                  <p:childTnLst>
                                    <p:anim calcmode="lin" valueType="num">
                                      <p:cBhvr additive="base">
                                        <p:cTn id="365" dur="4500"/>
                                        <p:tgtEl>
                                          <p:spTgt spid="35"/>
                                        </p:tgtEl>
                                        <p:attrNameLst>
                                          <p:attrName>ppt_x</p:attrName>
                                        </p:attrNameLst>
                                      </p:cBhvr>
                                      <p:tavLst>
                                        <p:tav tm="0">
                                          <p:val>
                                            <p:strVal val="ppt_x"/>
                                          </p:val>
                                        </p:tav>
                                        <p:tav tm="100000">
                                          <p:val>
                                            <p:strVal val="1+ppt_w/2"/>
                                          </p:val>
                                        </p:tav>
                                      </p:tavLst>
                                    </p:anim>
                                    <p:anim calcmode="lin" valueType="num">
                                      <p:cBhvr additive="base">
                                        <p:cTn id="366" dur="4500"/>
                                        <p:tgtEl>
                                          <p:spTgt spid="35"/>
                                        </p:tgtEl>
                                        <p:attrNameLst>
                                          <p:attrName>ppt_y</p:attrName>
                                        </p:attrNameLst>
                                      </p:cBhvr>
                                      <p:tavLst>
                                        <p:tav tm="0">
                                          <p:val>
                                            <p:strVal val="ppt_y"/>
                                          </p:val>
                                        </p:tav>
                                        <p:tav tm="100000">
                                          <p:val>
                                            <p:strVal val="ppt_y"/>
                                          </p:val>
                                        </p:tav>
                                      </p:tavLst>
                                    </p:anim>
                                    <p:set>
                                      <p:cBhvr>
                                        <p:cTn id="367" dur="1" fill="hold">
                                          <p:stCondLst>
                                            <p:cond delay="4499"/>
                                          </p:stCondLst>
                                        </p:cTn>
                                        <p:tgtEl>
                                          <p:spTgt spid="35"/>
                                        </p:tgtEl>
                                        <p:attrNameLst>
                                          <p:attrName>style.visibility</p:attrName>
                                        </p:attrNameLst>
                                      </p:cBhvr>
                                      <p:to>
                                        <p:strVal val="hidden"/>
                                      </p:to>
                                    </p:set>
                                  </p:childTnLst>
                                </p:cTn>
                              </p:par>
                              <p:par>
                                <p:cTn id="368" presetID="2" presetClass="entr" presetSubtype="9" fill="hold" grpId="0" nodeType="withEffect">
                                  <p:stCondLst>
                                    <p:cond delay="0"/>
                                  </p:stCondLst>
                                  <p:childTnLst>
                                    <p:set>
                                      <p:cBhvr>
                                        <p:cTn id="369" dur="1" fill="hold">
                                          <p:stCondLst>
                                            <p:cond delay="0"/>
                                          </p:stCondLst>
                                        </p:cTn>
                                        <p:tgtEl>
                                          <p:spTgt spid="52"/>
                                        </p:tgtEl>
                                        <p:attrNameLst>
                                          <p:attrName>style.visibility</p:attrName>
                                        </p:attrNameLst>
                                      </p:cBhvr>
                                      <p:to>
                                        <p:strVal val="visible"/>
                                      </p:to>
                                    </p:set>
                                    <p:anim calcmode="lin" valueType="num">
                                      <p:cBhvr additive="base">
                                        <p:cTn id="370" dur="4500" fill="hold"/>
                                        <p:tgtEl>
                                          <p:spTgt spid="52"/>
                                        </p:tgtEl>
                                        <p:attrNameLst>
                                          <p:attrName>ppt_x</p:attrName>
                                        </p:attrNameLst>
                                      </p:cBhvr>
                                      <p:tavLst>
                                        <p:tav tm="0">
                                          <p:val>
                                            <p:strVal val="0-#ppt_w/2"/>
                                          </p:val>
                                        </p:tav>
                                        <p:tav tm="100000">
                                          <p:val>
                                            <p:strVal val="#ppt_x"/>
                                          </p:val>
                                        </p:tav>
                                      </p:tavLst>
                                    </p:anim>
                                    <p:anim calcmode="lin" valueType="num">
                                      <p:cBhvr additive="base">
                                        <p:cTn id="371" dur="4500" fill="hold"/>
                                        <p:tgtEl>
                                          <p:spTgt spid="52"/>
                                        </p:tgtEl>
                                        <p:attrNameLst>
                                          <p:attrName>ppt_y</p:attrName>
                                        </p:attrNameLst>
                                      </p:cBhvr>
                                      <p:tavLst>
                                        <p:tav tm="0">
                                          <p:val>
                                            <p:strVal val="0-#ppt_h/2"/>
                                          </p:val>
                                        </p:tav>
                                        <p:tav tm="100000">
                                          <p:val>
                                            <p:strVal val="#ppt_y"/>
                                          </p:val>
                                        </p:tav>
                                      </p:tavLst>
                                    </p:anim>
                                  </p:childTnLst>
                                </p:cTn>
                              </p:par>
                              <p:par>
                                <p:cTn id="372" presetID="19" presetClass="entr" presetSubtype="10" fill="hold" grpId="1" nodeType="withEffect">
                                  <p:stCondLst>
                                    <p:cond delay="0"/>
                                  </p:stCondLst>
                                  <p:childTnLst>
                                    <p:set>
                                      <p:cBhvr>
                                        <p:cTn id="373" dur="1" fill="hold">
                                          <p:stCondLst>
                                            <p:cond delay="0"/>
                                          </p:stCondLst>
                                        </p:cTn>
                                        <p:tgtEl>
                                          <p:spTgt spid="52"/>
                                        </p:tgtEl>
                                        <p:attrNameLst>
                                          <p:attrName>style.visibility</p:attrName>
                                        </p:attrNameLst>
                                      </p:cBhvr>
                                      <p:to>
                                        <p:strVal val="visible"/>
                                      </p:to>
                                    </p:set>
                                    <p:anim calcmode="lin" valueType="num">
                                      <p:cBhvr>
                                        <p:cTn id="374" dur="4500" fill="hold"/>
                                        <p:tgtEl>
                                          <p:spTgt spid="52"/>
                                        </p:tgtEl>
                                        <p:attrNameLst>
                                          <p:attrName>ppt_w</p:attrName>
                                        </p:attrNameLst>
                                      </p:cBhvr>
                                      <p:tavLst>
                                        <p:tav tm="0" fmla="#ppt_w*sin(2.5*pi*$)">
                                          <p:val>
                                            <p:fltVal val="0"/>
                                          </p:val>
                                        </p:tav>
                                        <p:tav tm="100000">
                                          <p:val>
                                            <p:fltVal val="1"/>
                                          </p:val>
                                        </p:tav>
                                      </p:tavLst>
                                    </p:anim>
                                    <p:anim calcmode="lin" valueType="num">
                                      <p:cBhvr>
                                        <p:cTn id="375" dur="4500" fill="hold"/>
                                        <p:tgtEl>
                                          <p:spTgt spid="52"/>
                                        </p:tgtEl>
                                        <p:attrNameLst>
                                          <p:attrName>ppt_h</p:attrName>
                                        </p:attrNameLst>
                                      </p:cBhvr>
                                      <p:tavLst>
                                        <p:tav tm="0">
                                          <p:val>
                                            <p:strVal val="#ppt_h"/>
                                          </p:val>
                                        </p:tav>
                                        <p:tav tm="100000">
                                          <p:val>
                                            <p:strVal val="#ppt_h"/>
                                          </p:val>
                                        </p:tav>
                                      </p:tavLst>
                                    </p:anim>
                                  </p:childTnLst>
                                </p:cTn>
                              </p:par>
                              <p:par>
                                <p:cTn id="376" presetID="2" presetClass="exit" presetSubtype="8" fill="hold" grpId="2" nodeType="withEffect">
                                  <p:stCondLst>
                                    <p:cond delay="0"/>
                                  </p:stCondLst>
                                  <p:childTnLst>
                                    <p:anim calcmode="lin" valueType="num">
                                      <p:cBhvr additive="base">
                                        <p:cTn id="377" dur="4500"/>
                                        <p:tgtEl>
                                          <p:spTgt spid="52"/>
                                        </p:tgtEl>
                                        <p:attrNameLst>
                                          <p:attrName>ppt_x</p:attrName>
                                        </p:attrNameLst>
                                      </p:cBhvr>
                                      <p:tavLst>
                                        <p:tav tm="0">
                                          <p:val>
                                            <p:strVal val="ppt_x"/>
                                          </p:val>
                                        </p:tav>
                                        <p:tav tm="100000">
                                          <p:val>
                                            <p:strVal val="0-ppt_w/2"/>
                                          </p:val>
                                        </p:tav>
                                      </p:tavLst>
                                    </p:anim>
                                    <p:anim calcmode="lin" valueType="num">
                                      <p:cBhvr additive="base">
                                        <p:cTn id="378" dur="4500"/>
                                        <p:tgtEl>
                                          <p:spTgt spid="52"/>
                                        </p:tgtEl>
                                        <p:attrNameLst>
                                          <p:attrName>ppt_y</p:attrName>
                                        </p:attrNameLst>
                                      </p:cBhvr>
                                      <p:tavLst>
                                        <p:tav tm="0">
                                          <p:val>
                                            <p:strVal val="ppt_y"/>
                                          </p:val>
                                        </p:tav>
                                        <p:tav tm="100000">
                                          <p:val>
                                            <p:strVal val="ppt_y"/>
                                          </p:val>
                                        </p:tav>
                                      </p:tavLst>
                                    </p:anim>
                                    <p:set>
                                      <p:cBhvr>
                                        <p:cTn id="379" dur="1" fill="hold">
                                          <p:stCondLst>
                                            <p:cond delay="4499"/>
                                          </p:stCondLst>
                                        </p:cTn>
                                        <p:tgtEl>
                                          <p:spTgt spid="52"/>
                                        </p:tgtEl>
                                        <p:attrNameLst>
                                          <p:attrName>style.visibility</p:attrName>
                                        </p:attrNameLst>
                                      </p:cBhvr>
                                      <p:to>
                                        <p:strVal val="hidden"/>
                                      </p:to>
                                    </p:set>
                                  </p:childTnLst>
                                </p:cTn>
                              </p:par>
                              <p:par>
                                <p:cTn id="380" presetID="2" presetClass="entr" presetSubtype="9"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500" fill="hold"/>
                                        <p:tgtEl>
                                          <p:spTgt spid="50"/>
                                        </p:tgtEl>
                                        <p:attrNameLst>
                                          <p:attrName>ppt_x</p:attrName>
                                        </p:attrNameLst>
                                      </p:cBhvr>
                                      <p:tavLst>
                                        <p:tav tm="0">
                                          <p:val>
                                            <p:strVal val="0-#ppt_w/2"/>
                                          </p:val>
                                        </p:tav>
                                        <p:tav tm="100000">
                                          <p:val>
                                            <p:strVal val="#ppt_x"/>
                                          </p:val>
                                        </p:tav>
                                      </p:tavLst>
                                    </p:anim>
                                    <p:anim calcmode="lin" valueType="num">
                                      <p:cBhvr additive="base">
                                        <p:cTn id="383" dur="4500" fill="hold"/>
                                        <p:tgtEl>
                                          <p:spTgt spid="50"/>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500" fill="hold"/>
                                        <p:tgtEl>
                                          <p:spTgt spid="50"/>
                                        </p:tgtEl>
                                        <p:attrNameLst>
                                          <p:attrName>ppt_w</p:attrName>
                                        </p:attrNameLst>
                                      </p:cBhvr>
                                      <p:tavLst>
                                        <p:tav tm="0" fmla="#ppt_w*sin(2.5*pi*$)">
                                          <p:val>
                                            <p:fltVal val="0"/>
                                          </p:val>
                                        </p:tav>
                                        <p:tav tm="100000">
                                          <p:val>
                                            <p:fltVal val="1"/>
                                          </p:val>
                                        </p:tav>
                                      </p:tavLst>
                                    </p:anim>
                                    <p:anim calcmode="lin" valueType="num">
                                      <p:cBhvr>
                                        <p:cTn id="387" dur="4500" fill="hold"/>
                                        <p:tgtEl>
                                          <p:spTgt spid="50"/>
                                        </p:tgtEl>
                                        <p:attrNameLst>
                                          <p:attrName>ppt_h</p:attrName>
                                        </p:attrNameLst>
                                      </p:cBhvr>
                                      <p:tavLst>
                                        <p:tav tm="0">
                                          <p:val>
                                            <p:strVal val="#ppt_h"/>
                                          </p:val>
                                        </p:tav>
                                        <p:tav tm="100000">
                                          <p:val>
                                            <p:strVal val="#ppt_h"/>
                                          </p:val>
                                        </p:tav>
                                      </p:tavLst>
                                    </p:anim>
                                  </p:childTnLst>
                                </p:cTn>
                              </p:par>
                              <p:par>
                                <p:cTn id="388" presetID="2" presetClass="exit" presetSubtype="8"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0-ppt_w/2"/>
                                          </p:val>
                                        </p:tav>
                                      </p:tavLst>
                                    </p:anim>
                                    <p:anim calcmode="lin" valueType="num">
                                      <p:cBhvr additive="base">
                                        <p:cTn id="390" dur="4500"/>
                                        <p:tgtEl>
                                          <p:spTgt spid="50"/>
                                        </p:tgtEl>
                                        <p:attrNameLst>
                                          <p:attrName>ppt_y</p:attrName>
                                        </p:attrNameLst>
                                      </p:cBhvr>
                                      <p:tavLst>
                                        <p:tav tm="0">
                                          <p:val>
                                            <p:strVal val="ppt_y"/>
                                          </p:val>
                                        </p:tav>
                                        <p:tav tm="100000">
                                          <p:val>
                                            <p:strVal val="ppt_y"/>
                                          </p:val>
                                        </p:tav>
                                      </p:tavLst>
                                    </p:anim>
                                    <p:set>
                                      <p:cBhvr>
                                        <p:cTn id="391" dur="1" fill="hold">
                                          <p:stCondLst>
                                            <p:cond delay="4499"/>
                                          </p:stCondLst>
                                        </p:cTn>
                                        <p:tgtEl>
                                          <p:spTgt spid="50"/>
                                        </p:tgtEl>
                                        <p:attrNameLst>
                                          <p:attrName>style.visibility</p:attrName>
                                        </p:attrNameLst>
                                      </p:cBhvr>
                                      <p:to>
                                        <p:strVal val="hidden"/>
                                      </p:to>
                                    </p:set>
                                  </p:childTnLst>
                                </p:cTn>
                              </p:par>
                              <p:par>
                                <p:cTn id="392" presetID="2" presetClass="entr" presetSubtype="9" fill="hold" grpId="0" nodeType="withEffect">
                                  <p:stCondLst>
                                    <p:cond delay="0"/>
                                  </p:stCondLst>
                                  <p:childTnLst>
                                    <p:set>
                                      <p:cBhvr>
                                        <p:cTn id="393" dur="1" fill="hold">
                                          <p:stCondLst>
                                            <p:cond delay="0"/>
                                          </p:stCondLst>
                                        </p:cTn>
                                        <p:tgtEl>
                                          <p:spTgt spid="51"/>
                                        </p:tgtEl>
                                        <p:attrNameLst>
                                          <p:attrName>style.visibility</p:attrName>
                                        </p:attrNameLst>
                                      </p:cBhvr>
                                      <p:to>
                                        <p:strVal val="visible"/>
                                      </p:to>
                                    </p:set>
                                    <p:anim calcmode="lin" valueType="num">
                                      <p:cBhvr additive="base">
                                        <p:cTn id="394" dur="4500" fill="hold"/>
                                        <p:tgtEl>
                                          <p:spTgt spid="51"/>
                                        </p:tgtEl>
                                        <p:attrNameLst>
                                          <p:attrName>ppt_x</p:attrName>
                                        </p:attrNameLst>
                                      </p:cBhvr>
                                      <p:tavLst>
                                        <p:tav tm="0">
                                          <p:val>
                                            <p:strVal val="0-#ppt_w/2"/>
                                          </p:val>
                                        </p:tav>
                                        <p:tav tm="100000">
                                          <p:val>
                                            <p:strVal val="#ppt_x"/>
                                          </p:val>
                                        </p:tav>
                                      </p:tavLst>
                                    </p:anim>
                                    <p:anim calcmode="lin" valueType="num">
                                      <p:cBhvr additive="base">
                                        <p:cTn id="395" dur="4500" fill="hold"/>
                                        <p:tgtEl>
                                          <p:spTgt spid="51"/>
                                        </p:tgtEl>
                                        <p:attrNameLst>
                                          <p:attrName>ppt_y</p:attrName>
                                        </p:attrNameLst>
                                      </p:cBhvr>
                                      <p:tavLst>
                                        <p:tav tm="0">
                                          <p:val>
                                            <p:strVal val="0-#ppt_h/2"/>
                                          </p:val>
                                        </p:tav>
                                        <p:tav tm="100000">
                                          <p:val>
                                            <p:strVal val="#ppt_y"/>
                                          </p:val>
                                        </p:tav>
                                      </p:tavLst>
                                    </p:anim>
                                  </p:childTnLst>
                                </p:cTn>
                              </p:par>
                              <p:par>
                                <p:cTn id="396" presetID="19" presetClass="entr" presetSubtype="10" fill="hold" grpId="1" nodeType="withEffect">
                                  <p:stCondLst>
                                    <p:cond delay="0"/>
                                  </p:stCondLst>
                                  <p:childTnLst>
                                    <p:set>
                                      <p:cBhvr>
                                        <p:cTn id="397" dur="1" fill="hold">
                                          <p:stCondLst>
                                            <p:cond delay="0"/>
                                          </p:stCondLst>
                                        </p:cTn>
                                        <p:tgtEl>
                                          <p:spTgt spid="51"/>
                                        </p:tgtEl>
                                        <p:attrNameLst>
                                          <p:attrName>style.visibility</p:attrName>
                                        </p:attrNameLst>
                                      </p:cBhvr>
                                      <p:to>
                                        <p:strVal val="visible"/>
                                      </p:to>
                                    </p:set>
                                    <p:anim calcmode="lin" valueType="num">
                                      <p:cBhvr>
                                        <p:cTn id="398" dur="4500" fill="hold"/>
                                        <p:tgtEl>
                                          <p:spTgt spid="51"/>
                                        </p:tgtEl>
                                        <p:attrNameLst>
                                          <p:attrName>ppt_w</p:attrName>
                                        </p:attrNameLst>
                                      </p:cBhvr>
                                      <p:tavLst>
                                        <p:tav tm="0" fmla="#ppt_w*sin(2.5*pi*$)">
                                          <p:val>
                                            <p:fltVal val="0"/>
                                          </p:val>
                                        </p:tav>
                                        <p:tav tm="100000">
                                          <p:val>
                                            <p:fltVal val="1"/>
                                          </p:val>
                                        </p:tav>
                                      </p:tavLst>
                                    </p:anim>
                                    <p:anim calcmode="lin" valueType="num">
                                      <p:cBhvr>
                                        <p:cTn id="399" dur="4500" fill="hold"/>
                                        <p:tgtEl>
                                          <p:spTgt spid="51"/>
                                        </p:tgtEl>
                                        <p:attrNameLst>
                                          <p:attrName>ppt_h</p:attrName>
                                        </p:attrNameLst>
                                      </p:cBhvr>
                                      <p:tavLst>
                                        <p:tav tm="0">
                                          <p:val>
                                            <p:strVal val="#ppt_h"/>
                                          </p:val>
                                        </p:tav>
                                        <p:tav tm="100000">
                                          <p:val>
                                            <p:strVal val="#ppt_h"/>
                                          </p:val>
                                        </p:tav>
                                      </p:tavLst>
                                    </p:anim>
                                  </p:childTnLst>
                                </p:cTn>
                              </p:par>
                              <p:par>
                                <p:cTn id="400" presetID="2" presetClass="exit" presetSubtype="8" fill="hold" grpId="2" nodeType="withEffect">
                                  <p:stCondLst>
                                    <p:cond delay="0"/>
                                  </p:stCondLst>
                                  <p:childTnLst>
                                    <p:anim calcmode="lin" valueType="num">
                                      <p:cBhvr additive="base">
                                        <p:cTn id="401" dur="4500"/>
                                        <p:tgtEl>
                                          <p:spTgt spid="51"/>
                                        </p:tgtEl>
                                        <p:attrNameLst>
                                          <p:attrName>ppt_x</p:attrName>
                                        </p:attrNameLst>
                                      </p:cBhvr>
                                      <p:tavLst>
                                        <p:tav tm="0">
                                          <p:val>
                                            <p:strVal val="ppt_x"/>
                                          </p:val>
                                        </p:tav>
                                        <p:tav tm="100000">
                                          <p:val>
                                            <p:strVal val="0-ppt_w/2"/>
                                          </p:val>
                                        </p:tav>
                                      </p:tavLst>
                                    </p:anim>
                                    <p:anim calcmode="lin" valueType="num">
                                      <p:cBhvr additive="base">
                                        <p:cTn id="402" dur="4500"/>
                                        <p:tgtEl>
                                          <p:spTgt spid="51"/>
                                        </p:tgtEl>
                                        <p:attrNameLst>
                                          <p:attrName>ppt_y</p:attrName>
                                        </p:attrNameLst>
                                      </p:cBhvr>
                                      <p:tavLst>
                                        <p:tav tm="0">
                                          <p:val>
                                            <p:strVal val="ppt_y"/>
                                          </p:val>
                                        </p:tav>
                                        <p:tav tm="100000">
                                          <p:val>
                                            <p:strVal val="ppt_y"/>
                                          </p:val>
                                        </p:tav>
                                      </p:tavLst>
                                    </p:anim>
                                    <p:set>
                                      <p:cBhvr>
                                        <p:cTn id="403" dur="1" fill="hold">
                                          <p:stCondLst>
                                            <p:cond delay="4499"/>
                                          </p:stCondLst>
                                        </p:cTn>
                                        <p:tgtEl>
                                          <p:spTgt spid="51"/>
                                        </p:tgtEl>
                                        <p:attrNameLst>
                                          <p:attrName>style.visibility</p:attrName>
                                        </p:attrNameLst>
                                      </p:cBhvr>
                                      <p:to>
                                        <p:strVal val="hidden"/>
                                      </p:to>
                                    </p:set>
                                  </p:childTnLst>
                                </p:cTn>
                              </p:par>
                              <p:par>
                                <p:cTn id="404" presetID="2" presetClass="entr" presetSubtype="9" fill="hold" grpId="0" nodeType="withEffect">
                                  <p:stCondLst>
                                    <p:cond delay="0"/>
                                  </p:stCondLst>
                                  <p:childTnLst>
                                    <p:set>
                                      <p:cBhvr>
                                        <p:cTn id="405" dur="1" fill="hold">
                                          <p:stCondLst>
                                            <p:cond delay="0"/>
                                          </p:stCondLst>
                                        </p:cTn>
                                        <p:tgtEl>
                                          <p:spTgt spid="53"/>
                                        </p:tgtEl>
                                        <p:attrNameLst>
                                          <p:attrName>style.visibility</p:attrName>
                                        </p:attrNameLst>
                                      </p:cBhvr>
                                      <p:to>
                                        <p:strVal val="visible"/>
                                      </p:to>
                                    </p:set>
                                    <p:anim calcmode="lin" valueType="num">
                                      <p:cBhvr additive="base">
                                        <p:cTn id="406" dur="4500" fill="hold"/>
                                        <p:tgtEl>
                                          <p:spTgt spid="53"/>
                                        </p:tgtEl>
                                        <p:attrNameLst>
                                          <p:attrName>ppt_x</p:attrName>
                                        </p:attrNameLst>
                                      </p:cBhvr>
                                      <p:tavLst>
                                        <p:tav tm="0">
                                          <p:val>
                                            <p:strVal val="0-#ppt_w/2"/>
                                          </p:val>
                                        </p:tav>
                                        <p:tav tm="100000">
                                          <p:val>
                                            <p:strVal val="#ppt_x"/>
                                          </p:val>
                                        </p:tav>
                                      </p:tavLst>
                                    </p:anim>
                                    <p:anim calcmode="lin" valueType="num">
                                      <p:cBhvr additive="base">
                                        <p:cTn id="407" dur="4500" fill="hold"/>
                                        <p:tgtEl>
                                          <p:spTgt spid="53"/>
                                        </p:tgtEl>
                                        <p:attrNameLst>
                                          <p:attrName>ppt_y</p:attrName>
                                        </p:attrNameLst>
                                      </p:cBhvr>
                                      <p:tavLst>
                                        <p:tav tm="0">
                                          <p:val>
                                            <p:strVal val="0-#ppt_h/2"/>
                                          </p:val>
                                        </p:tav>
                                        <p:tav tm="100000">
                                          <p:val>
                                            <p:strVal val="#ppt_y"/>
                                          </p:val>
                                        </p:tav>
                                      </p:tavLst>
                                    </p:anim>
                                  </p:childTnLst>
                                </p:cTn>
                              </p:par>
                              <p:par>
                                <p:cTn id="408" presetID="19" presetClass="entr" presetSubtype="10" fill="hold" grpId="1" nodeType="withEffect">
                                  <p:stCondLst>
                                    <p:cond delay="0"/>
                                  </p:stCondLst>
                                  <p:childTnLst>
                                    <p:set>
                                      <p:cBhvr>
                                        <p:cTn id="409" dur="1" fill="hold">
                                          <p:stCondLst>
                                            <p:cond delay="0"/>
                                          </p:stCondLst>
                                        </p:cTn>
                                        <p:tgtEl>
                                          <p:spTgt spid="53"/>
                                        </p:tgtEl>
                                        <p:attrNameLst>
                                          <p:attrName>style.visibility</p:attrName>
                                        </p:attrNameLst>
                                      </p:cBhvr>
                                      <p:to>
                                        <p:strVal val="visible"/>
                                      </p:to>
                                    </p:set>
                                    <p:anim calcmode="lin" valueType="num">
                                      <p:cBhvr>
                                        <p:cTn id="410" dur="4500" fill="hold"/>
                                        <p:tgtEl>
                                          <p:spTgt spid="53"/>
                                        </p:tgtEl>
                                        <p:attrNameLst>
                                          <p:attrName>ppt_w</p:attrName>
                                        </p:attrNameLst>
                                      </p:cBhvr>
                                      <p:tavLst>
                                        <p:tav tm="0" fmla="#ppt_w*sin(2.5*pi*$)">
                                          <p:val>
                                            <p:fltVal val="0"/>
                                          </p:val>
                                        </p:tav>
                                        <p:tav tm="100000">
                                          <p:val>
                                            <p:fltVal val="1"/>
                                          </p:val>
                                        </p:tav>
                                      </p:tavLst>
                                    </p:anim>
                                    <p:anim calcmode="lin" valueType="num">
                                      <p:cBhvr>
                                        <p:cTn id="411" dur="4500" fill="hold"/>
                                        <p:tgtEl>
                                          <p:spTgt spid="53"/>
                                        </p:tgtEl>
                                        <p:attrNameLst>
                                          <p:attrName>ppt_h</p:attrName>
                                        </p:attrNameLst>
                                      </p:cBhvr>
                                      <p:tavLst>
                                        <p:tav tm="0">
                                          <p:val>
                                            <p:strVal val="#ppt_h"/>
                                          </p:val>
                                        </p:tav>
                                        <p:tav tm="100000">
                                          <p:val>
                                            <p:strVal val="#ppt_h"/>
                                          </p:val>
                                        </p:tav>
                                      </p:tavLst>
                                    </p:anim>
                                  </p:childTnLst>
                                </p:cTn>
                              </p:par>
                              <p:par>
                                <p:cTn id="412" presetID="2" presetClass="exit" presetSubtype="8" fill="hold" grpId="2" nodeType="withEffect">
                                  <p:stCondLst>
                                    <p:cond delay="0"/>
                                  </p:stCondLst>
                                  <p:childTnLst>
                                    <p:anim calcmode="lin" valueType="num">
                                      <p:cBhvr additive="base">
                                        <p:cTn id="413" dur="4500"/>
                                        <p:tgtEl>
                                          <p:spTgt spid="53"/>
                                        </p:tgtEl>
                                        <p:attrNameLst>
                                          <p:attrName>ppt_x</p:attrName>
                                        </p:attrNameLst>
                                      </p:cBhvr>
                                      <p:tavLst>
                                        <p:tav tm="0">
                                          <p:val>
                                            <p:strVal val="ppt_x"/>
                                          </p:val>
                                        </p:tav>
                                        <p:tav tm="100000">
                                          <p:val>
                                            <p:strVal val="0-ppt_w/2"/>
                                          </p:val>
                                        </p:tav>
                                      </p:tavLst>
                                    </p:anim>
                                    <p:anim calcmode="lin" valueType="num">
                                      <p:cBhvr additive="base">
                                        <p:cTn id="414" dur="4500"/>
                                        <p:tgtEl>
                                          <p:spTgt spid="53"/>
                                        </p:tgtEl>
                                        <p:attrNameLst>
                                          <p:attrName>ppt_y</p:attrName>
                                        </p:attrNameLst>
                                      </p:cBhvr>
                                      <p:tavLst>
                                        <p:tav tm="0">
                                          <p:val>
                                            <p:strVal val="ppt_y"/>
                                          </p:val>
                                        </p:tav>
                                        <p:tav tm="100000">
                                          <p:val>
                                            <p:strVal val="ppt_y"/>
                                          </p:val>
                                        </p:tav>
                                      </p:tavLst>
                                    </p:anim>
                                    <p:set>
                                      <p:cBhvr>
                                        <p:cTn id="415" dur="1" fill="hold">
                                          <p:stCondLst>
                                            <p:cond delay="4499"/>
                                          </p:stCondLst>
                                        </p:cTn>
                                        <p:tgtEl>
                                          <p:spTgt spid="53"/>
                                        </p:tgtEl>
                                        <p:attrNameLst>
                                          <p:attrName>style.visibility</p:attrName>
                                        </p:attrNameLst>
                                      </p:cBhvr>
                                      <p:to>
                                        <p:strVal val="hidden"/>
                                      </p:to>
                                    </p:set>
                                  </p:childTnLst>
                                </p:cTn>
                              </p:par>
                              <p:par>
                                <p:cTn id="416" presetID="2" presetClass="entr" presetSubtype="9" fill="hold" grpId="0" nodeType="withEffect">
                                  <p:stCondLst>
                                    <p:cond delay="0"/>
                                  </p:stCondLst>
                                  <p:childTnLst>
                                    <p:set>
                                      <p:cBhvr>
                                        <p:cTn id="417" dur="1" fill="hold">
                                          <p:stCondLst>
                                            <p:cond delay="0"/>
                                          </p:stCondLst>
                                        </p:cTn>
                                        <p:tgtEl>
                                          <p:spTgt spid="49"/>
                                        </p:tgtEl>
                                        <p:attrNameLst>
                                          <p:attrName>style.visibility</p:attrName>
                                        </p:attrNameLst>
                                      </p:cBhvr>
                                      <p:to>
                                        <p:strVal val="visible"/>
                                      </p:to>
                                    </p:set>
                                    <p:anim calcmode="lin" valueType="num">
                                      <p:cBhvr additive="base">
                                        <p:cTn id="418" dur="4500" fill="hold"/>
                                        <p:tgtEl>
                                          <p:spTgt spid="49"/>
                                        </p:tgtEl>
                                        <p:attrNameLst>
                                          <p:attrName>ppt_x</p:attrName>
                                        </p:attrNameLst>
                                      </p:cBhvr>
                                      <p:tavLst>
                                        <p:tav tm="0">
                                          <p:val>
                                            <p:strVal val="0-#ppt_w/2"/>
                                          </p:val>
                                        </p:tav>
                                        <p:tav tm="100000">
                                          <p:val>
                                            <p:strVal val="#ppt_x"/>
                                          </p:val>
                                        </p:tav>
                                      </p:tavLst>
                                    </p:anim>
                                    <p:anim calcmode="lin" valueType="num">
                                      <p:cBhvr additive="base">
                                        <p:cTn id="419" dur="4500" fill="hold"/>
                                        <p:tgtEl>
                                          <p:spTgt spid="49"/>
                                        </p:tgtEl>
                                        <p:attrNameLst>
                                          <p:attrName>ppt_y</p:attrName>
                                        </p:attrNameLst>
                                      </p:cBhvr>
                                      <p:tavLst>
                                        <p:tav tm="0">
                                          <p:val>
                                            <p:strVal val="0-#ppt_h/2"/>
                                          </p:val>
                                        </p:tav>
                                        <p:tav tm="100000">
                                          <p:val>
                                            <p:strVal val="#ppt_y"/>
                                          </p:val>
                                        </p:tav>
                                      </p:tavLst>
                                    </p:anim>
                                  </p:childTnLst>
                                </p:cTn>
                              </p:par>
                              <p:par>
                                <p:cTn id="420" presetID="19" presetClass="entr" presetSubtype="10" fill="hold" grpId="1" nodeType="withEffect">
                                  <p:stCondLst>
                                    <p:cond delay="0"/>
                                  </p:stCondLst>
                                  <p:childTnLst>
                                    <p:set>
                                      <p:cBhvr>
                                        <p:cTn id="421" dur="1" fill="hold">
                                          <p:stCondLst>
                                            <p:cond delay="0"/>
                                          </p:stCondLst>
                                        </p:cTn>
                                        <p:tgtEl>
                                          <p:spTgt spid="49"/>
                                        </p:tgtEl>
                                        <p:attrNameLst>
                                          <p:attrName>style.visibility</p:attrName>
                                        </p:attrNameLst>
                                      </p:cBhvr>
                                      <p:to>
                                        <p:strVal val="visible"/>
                                      </p:to>
                                    </p:set>
                                    <p:anim calcmode="lin" valueType="num">
                                      <p:cBhvr>
                                        <p:cTn id="422" dur="4500" fill="hold"/>
                                        <p:tgtEl>
                                          <p:spTgt spid="49"/>
                                        </p:tgtEl>
                                        <p:attrNameLst>
                                          <p:attrName>ppt_w</p:attrName>
                                        </p:attrNameLst>
                                      </p:cBhvr>
                                      <p:tavLst>
                                        <p:tav tm="0" fmla="#ppt_w*sin(2.5*pi*$)">
                                          <p:val>
                                            <p:fltVal val="0"/>
                                          </p:val>
                                        </p:tav>
                                        <p:tav tm="100000">
                                          <p:val>
                                            <p:fltVal val="1"/>
                                          </p:val>
                                        </p:tav>
                                      </p:tavLst>
                                    </p:anim>
                                    <p:anim calcmode="lin" valueType="num">
                                      <p:cBhvr>
                                        <p:cTn id="423" dur="4500" fill="hold"/>
                                        <p:tgtEl>
                                          <p:spTgt spid="49"/>
                                        </p:tgtEl>
                                        <p:attrNameLst>
                                          <p:attrName>ppt_h</p:attrName>
                                        </p:attrNameLst>
                                      </p:cBhvr>
                                      <p:tavLst>
                                        <p:tav tm="0">
                                          <p:val>
                                            <p:strVal val="#ppt_h"/>
                                          </p:val>
                                        </p:tav>
                                        <p:tav tm="100000">
                                          <p:val>
                                            <p:strVal val="#ppt_h"/>
                                          </p:val>
                                        </p:tav>
                                      </p:tavLst>
                                    </p:anim>
                                  </p:childTnLst>
                                </p:cTn>
                              </p:par>
                              <p:par>
                                <p:cTn id="424" presetID="2" presetClass="exit" presetSubtype="8" fill="hold" grpId="2" nodeType="withEffect">
                                  <p:stCondLst>
                                    <p:cond delay="0"/>
                                  </p:stCondLst>
                                  <p:childTnLst>
                                    <p:anim calcmode="lin" valueType="num">
                                      <p:cBhvr additive="base">
                                        <p:cTn id="425" dur="4500"/>
                                        <p:tgtEl>
                                          <p:spTgt spid="49"/>
                                        </p:tgtEl>
                                        <p:attrNameLst>
                                          <p:attrName>ppt_x</p:attrName>
                                        </p:attrNameLst>
                                      </p:cBhvr>
                                      <p:tavLst>
                                        <p:tav tm="0">
                                          <p:val>
                                            <p:strVal val="ppt_x"/>
                                          </p:val>
                                        </p:tav>
                                        <p:tav tm="100000">
                                          <p:val>
                                            <p:strVal val="0-ppt_w/2"/>
                                          </p:val>
                                        </p:tav>
                                      </p:tavLst>
                                    </p:anim>
                                    <p:anim calcmode="lin" valueType="num">
                                      <p:cBhvr additive="base">
                                        <p:cTn id="426" dur="4500"/>
                                        <p:tgtEl>
                                          <p:spTgt spid="49"/>
                                        </p:tgtEl>
                                        <p:attrNameLst>
                                          <p:attrName>ppt_y</p:attrName>
                                        </p:attrNameLst>
                                      </p:cBhvr>
                                      <p:tavLst>
                                        <p:tav tm="0">
                                          <p:val>
                                            <p:strVal val="ppt_y"/>
                                          </p:val>
                                        </p:tav>
                                        <p:tav tm="100000">
                                          <p:val>
                                            <p:strVal val="ppt_y"/>
                                          </p:val>
                                        </p:tav>
                                      </p:tavLst>
                                    </p:anim>
                                    <p:set>
                                      <p:cBhvr>
                                        <p:cTn id="427" dur="1" fill="hold">
                                          <p:stCondLst>
                                            <p:cond delay="4499"/>
                                          </p:stCondLst>
                                        </p:cTn>
                                        <p:tgtEl>
                                          <p:spTgt spid="49"/>
                                        </p:tgtEl>
                                        <p:attrNameLst>
                                          <p:attrName>style.visibility</p:attrName>
                                        </p:attrNameLst>
                                      </p:cBhvr>
                                      <p:to>
                                        <p:strVal val="hidden"/>
                                      </p:to>
                                    </p:set>
                                  </p:childTnLst>
                                </p:cTn>
                              </p:par>
                              <p:par>
                                <p:cTn id="428" presetID="2" presetClass="entr" presetSubtype="9" fill="hold" grpId="0" nodeType="withEffect">
                                  <p:stCondLst>
                                    <p:cond delay="0"/>
                                  </p:stCondLst>
                                  <p:childTnLst>
                                    <p:set>
                                      <p:cBhvr>
                                        <p:cTn id="429" dur="1" fill="hold">
                                          <p:stCondLst>
                                            <p:cond delay="0"/>
                                          </p:stCondLst>
                                        </p:cTn>
                                        <p:tgtEl>
                                          <p:spTgt spid="62"/>
                                        </p:tgtEl>
                                        <p:attrNameLst>
                                          <p:attrName>style.visibility</p:attrName>
                                        </p:attrNameLst>
                                      </p:cBhvr>
                                      <p:to>
                                        <p:strVal val="visible"/>
                                      </p:to>
                                    </p:set>
                                    <p:anim calcmode="lin" valueType="num">
                                      <p:cBhvr additive="base">
                                        <p:cTn id="430" dur="4500" fill="hold"/>
                                        <p:tgtEl>
                                          <p:spTgt spid="62"/>
                                        </p:tgtEl>
                                        <p:attrNameLst>
                                          <p:attrName>ppt_x</p:attrName>
                                        </p:attrNameLst>
                                      </p:cBhvr>
                                      <p:tavLst>
                                        <p:tav tm="0">
                                          <p:val>
                                            <p:strVal val="0-#ppt_w/2"/>
                                          </p:val>
                                        </p:tav>
                                        <p:tav tm="100000">
                                          <p:val>
                                            <p:strVal val="#ppt_x"/>
                                          </p:val>
                                        </p:tav>
                                      </p:tavLst>
                                    </p:anim>
                                    <p:anim calcmode="lin" valueType="num">
                                      <p:cBhvr additive="base">
                                        <p:cTn id="431" dur="4500" fill="hold"/>
                                        <p:tgtEl>
                                          <p:spTgt spid="62"/>
                                        </p:tgtEl>
                                        <p:attrNameLst>
                                          <p:attrName>ppt_y</p:attrName>
                                        </p:attrNameLst>
                                      </p:cBhvr>
                                      <p:tavLst>
                                        <p:tav tm="0">
                                          <p:val>
                                            <p:strVal val="0-#ppt_h/2"/>
                                          </p:val>
                                        </p:tav>
                                        <p:tav tm="100000">
                                          <p:val>
                                            <p:strVal val="#ppt_y"/>
                                          </p:val>
                                        </p:tav>
                                      </p:tavLst>
                                    </p:anim>
                                  </p:childTnLst>
                                </p:cTn>
                              </p:par>
                              <p:par>
                                <p:cTn id="432" presetID="19" presetClass="entr" presetSubtype="10" fill="hold" grpId="1" nodeType="withEffect">
                                  <p:stCondLst>
                                    <p:cond delay="0"/>
                                  </p:stCondLst>
                                  <p:childTnLst>
                                    <p:set>
                                      <p:cBhvr>
                                        <p:cTn id="433" dur="1" fill="hold">
                                          <p:stCondLst>
                                            <p:cond delay="0"/>
                                          </p:stCondLst>
                                        </p:cTn>
                                        <p:tgtEl>
                                          <p:spTgt spid="62"/>
                                        </p:tgtEl>
                                        <p:attrNameLst>
                                          <p:attrName>style.visibility</p:attrName>
                                        </p:attrNameLst>
                                      </p:cBhvr>
                                      <p:to>
                                        <p:strVal val="visible"/>
                                      </p:to>
                                    </p:set>
                                    <p:anim calcmode="lin" valueType="num">
                                      <p:cBhvr>
                                        <p:cTn id="434" dur="4500" fill="hold"/>
                                        <p:tgtEl>
                                          <p:spTgt spid="62"/>
                                        </p:tgtEl>
                                        <p:attrNameLst>
                                          <p:attrName>ppt_w</p:attrName>
                                        </p:attrNameLst>
                                      </p:cBhvr>
                                      <p:tavLst>
                                        <p:tav tm="0" fmla="#ppt_w*sin(2.5*pi*$)">
                                          <p:val>
                                            <p:fltVal val="0"/>
                                          </p:val>
                                        </p:tav>
                                        <p:tav tm="100000">
                                          <p:val>
                                            <p:fltVal val="1"/>
                                          </p:val>
                                        </p:tav>
                                      </p:tavLst>
                                    </p:anim>
                                    <p:anim calcmode="lin" valueType="num">
                                      <p:cBhvr>
                                        <p:cTn id="435" dur="4500" fill="hold"/>
                                        <p:tgtEl>
                                          <p:spTgt spid="62"/>
                                        </p:tgtEl>
                                        <p:attrNameLst>
                                          <p:attrName>ppt_h</p:attrName>
                                        </p:attrNameLst>
                                      </p:cBhvr>
                                      <p:tavLst>
                                        <p:tav tm="0">
                                          <p:val>
                                            <p:strVal val="#ppt_h"/>
                                          </p:val>
                                        </p:tav>
                                        <p:tav tm="100000">
                                          <p:val>
                                            <p:strVal val="#ppt_h"/>
                                          </p:val>
                                        </p:tav>
                                      </p:tavLst>
                                    </p:anim>
                                  </p:childTnLst>
                                </p:cTn>
                              </p:par>
                              <p:par>
                                <p:cTn id="436" presetID="2" presetClass="exit" presetSubtype="8" fill="hold" grpId="2" nodeType="withEffect">
                                  <p:stCondLst>
                                    <p:cond delay="0"/>
                                  </p:stCondLst>
                                  <p:childTnLst>
                                    <p:anim calcmode="lin" valueType="num">
                                      <p:cBhvr additive="base">
                                        <p:cTn id="437" dur="4500"/>
                                        <p:tgtEl>
                                          <p:spTgt spid="62"/>
                                        </p:tgtEl>
                                        <p:attrNameLst>
                                          <p:attrName>ppt_x</p:attrName>
                                        </p:attrNameLst>
                                      </p:cBhvr>
                                      <p:tavLst>
                                        <p:tav tm="0">
                                          <p:val>
                                            <p:strVal val="ppt_x"/>
                                          </p:val>
                                        </p:tav>
                                        <p:tav tm="100000">
                                          <p:val>
                                            <p:strVal val="0-ppt_w/2"/>
                                          </p:val>
                                        </p:tav>
                                      </p:tavLst>
                                    </p:anim>
                                    <p:anim calcmode="lin" valueType="num">
                                      <p:cBhvr additive="base">
                                        <p:cTn id="438" dur="4500"/>
                                        <p:tgtEl>
                                          <p:spTgt spid="62"/>
                                        </p:tgtEl>
                                        <p:attrNameLst>
                                          <p:attrName>ppt_y</p:attrName>
                                        </p:attrNameLst>
                                      </p:cBhvr>
                                      <p:tavLst>
                                        <p:tav tm="0">
                                          <p:val>
                                            <p:strVal val="ppt_y"/>
                                          </p:val>
                                        </p:tav>
                                        <p:tav tm="100000">
                                          <p:val>
                                            <p:strVal val="ppt_y"/>
                                          </p:val>
                                        </p:tav>
                                      </p:tavLst>
                                    </p:anim>
                                    <p:set>
                                      <p:cBhvr>
                                        <p:cTn id="439" dur="1" fill="hold">
                                          <p:stCondLst>
                                            <p:cond delay="4499"/>
                                          </p:stCondLst>
                                        </p:cTn>
                                        <p:tgtEl>
                                          <p:spTgt spid="62"/>
                                        </p:tgtEl>
                                        <p:attrNameLst>
                                          <p:attrName>style.visibility</p:attrName>
                                        </p:attrNameLst>
                                      </p:cBhvr>
                                      <p:to>
                                        <p:strVal val="hidden"/>
                                      </p:to>
                                    </p:set>
                                  </p:childTnLst>
                                </p:cTn>
                              </p:par>
                              <p:par>
                                <p:cTn id="440" presetID="2" presetClass="entr" presetSubtype="9" fill="hold" grpId="0" nodeType="withEffect">
                                  <p:stCondLst>
                                    <p:cond delay="0"/>
                                  </p:stCondLst>
                                  <p:childTnLst>
                                    <p:set>
                                      <p:cBhvr>
                                        <p:cTn id="441" dur="1" fill="hold">
                                          <p:stCondLst>
                                            <p:cond delay="0"/>
                                          </p:stCondLst>
                                        </p:cTn>
                                        <p:tgtEl>
                                          <p:spTgt spid="60"/>
                                        </p:tgtEl>
                                        <p:attrNameLst>
                                          <p:attrName>style.visibility</p:attrName>
                                        </p:attrNameLst>
                                      </p:cBhvr>
                                      <p:to>
                                        <p:strVal val="visible"/>
                                      </p:to>
                                    </p:set>
                                    <p:anim calcmode="lin" valueType="num">
                                      <p:cBhvr additive="base">
                                        <p:cTn id="442" dur="4500" fill="hold"/>
                                        <p:tgtEl>
                                          <p:spTgt spid="60"/>
                                        </p:tgtEl>
                                        <p:attrNameLst>
                                          <p:attrName>ppt_x</p:attrName>
                                        </p:attrNameLst>
                                      </p:cBhvr>
                                      <p:tavLst>
                                        <p:tav tm="0">
                                          <p:val>
                                            <p:strVal val="0-#ppt_w/2"/>
                                          </p:val>
                                        </p:tav>
                                        <p:tav tm="100000">
                                          <p:val>
                                            <p:strVal val="#ppt_x"/>
                                          </p:val>
                                        </p:tav>
                                      </p:tavLst>
                                    </p:anim>
                                    <p:anim calcmode="lin" valueType="num">
                                      <p:cBhvr additive="base">
                                        <p:cTn id="443" dur="4500" fill="hold"/>
                                        <p:tgtEl>
                                          <p:spTgt spid="60"/>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0"/>
                                        </p:tgtEl>
                                        <p:attrNameLst>
                                          <p:attrName>style.visibility</p:attrName>
                                        </p:attrNameLst>
                                      </p:cBhvr>
                                      <p:to>
                                        <p:strVal val="visible"/>
                                      </p:to>
                                    </p:set>
                                    <p:anim calcmode="lin" valueType="num">
                                      <p:cBhvr>
                                        <p:cTn id="446" dur="4500" fill="hold"/>
                                        <p:tgtEl>
                                          <p:spTgt spid="60"/>
                                        </p:tgtEl>
                                        <p:attrNameLst>
                                          <p:attrName>ppt_w</p:attrName>
                                        </p:attrNameLst>
                                      </p:cBhvr>
                                      <p:tavLst>
                                        <p:tav tm="0" fmla="#ppt_w*sin(2.5*pi*$)">
                                          <p:val>
                                            <p:fltVal val="0"/>
                                          </p:val>
                                        </p:tav>
                                        <p:tav tm="100000">
                                          <p:val>
                                            <p:fltVal val="1"/>
                                          </p:val>
                                        </p:tav>
                                      </p:tavLst>
                                    </p:anim>
                                    <p:anim calcmode="lin" valueType="num">
                                      <p:cBhvr>
                                        <p:cTn id="447" dur="4500" fill="hold"/>
                                        <p:tgtEl>
                                          <p:spTgt spid="60"/>
                                        </p:tgtEl>
                                        <p:attrNameLst>
                                          <p:attrName>ppt_h</p:attrName>
                                        </p:attrNameLst>
                                      </p:cBhvr>
                                      <p:tavLst>
                                        <p:tav tm="0">
                                          <p:val>
                                            <p:strVal val="#ppt_h"/>
                                          </p:val>
                                        </p:tav>
                                        <p:tav tm="100000">
                                          <p:val>
                                            <p:strVal val="#ppt_h"/>
                                          </p:val>
                                        </p:tav>
                                      </p:tavLst>
                                    </p:anim>
                                  </p:childTnLst>
                                </p:cTn>
                              </p:par>
                              <p:par>
                                <p:cTn id="448" presetID="2" presetClass="exit" presetSubtype="8" fill="hold" grpId="2" nodeType="withEffect">
                                  <p:stCondLst>
                                    <p:cond delay="0"/>
                                  </p:stCondLst>
                                  <p:childTnLst>
                                    <p:anim calcmode="lin" valueType="num">
                                      <p:cBhvr additive="base">
                                        <p:cTn id="449" dur="4500"/>
                                        <p:tgtEl>
                                          <p:spTgt spid="60"/>
                                        </p:tgtEl>
                                        <p:attrNameLst>
                                          <p:attrName>ppt_x</p:attrName>
                                        </p:attrNameLst>
                                      </p:cBhvr>
                                      <p:tavLst>
                                        <p:tav tm="0">
                                          <p:val>
                                            <p:strVal val="ppt_x"/>
                                          </p:val>
                                        </p:tav>
                                        <p:tav tm="100000">
                                          <p:val>
                                            <p:strVal val="0-ppt_w/2"/>
                                          </p:val>
                                        </p:tav>
                                      </p:tavLst>
                                    </p:anim>
                                    <p:anim calcmode="lin" valueType="num">
                                      <p:cBhvr additive="base">
                                        <p:cTn id="450" dur="4500"/>
                                        <p:tgtEl>
                                          <p:spTgt spid="60"/>
                                        </p:tgtEl>
                                        <p:attrNameLst>
                                          <p:attrName>ppt_y</p:attrName>
                                        </p:attrNameLst>
                                      </p:cBhvr>
                                      <p:tavLst>
                                        <p:tav tm="0">
                                          <p:val>
                                            <p:strVal val="ppt_y"/>
                                          </p:val>
                                        </p:tav>
                                        <p:tav tm="100000">
                                          <p:val>
                                            <p:strVal val="ppt_y"/>
                                          </p:val>
                                        </p:tav>
                                      </p:tavLst>
                                    </p:anim>
                                    <p:set>
                                      <p:cBhvr>
                                        <p:cTn id="451" dur="1" fill="hold">
                                          <p:stCondLst>
                                            <p:cond delay="4499"/>
                                          </p:stCondLst>
                                        </p:cTn>
                                        <p:tgtEl>
                                          <p:spTgt spid="60"/>
                                        </p:tgtEl>
                                        <p:attrNameLst>
                                          <p:attrName>style.visibility</p:attrName>
                                        </p:attrNameLst>
                                      </p:cBhvr>
                                      <p:to>
                                        <p:strVal val="hidden"/>
                                      </p:to>
                                    </p:set>
                                  </p:childTnLst>
                                </p:cTn>
                              </p:par>
                              <p:par>
                                <p:cTn id="452" presetID="2" presetClass="entr" presetSubtype="9" fill="hold" grpId="0" nodeType="withEffect">
                                  <p:stCondLst>
                                    <p:cond delay="0"/>
                                  </p:stCondLst>
                                  <p:childTnLst>
                                    <p:set>
                                      <p:cBhvr>
                                        <p:cTn id="453" dur="1" fill="hold">
                                          <p:stCondLst>
                                            <p:cond delay="0"/>
                                          </p:stCondLst>
                                        </p:cTn>
                                        <p:tgtEl>
                                          <p:spTgt spid="61"/>
                                        </p:tgtEl>
                                        <p:attrNameLst>
                                          <p:attrName>style.visibility</p:attrName>
                                        </p:attrNameLst>
                                      </p:cBhvr>
                                      <p:to>
                                        <p:strVal val="visible"/>
                                      </p:to>
                                    </p:set>
                                    <p:anim calcmode="lin" valueType="num">
                                      <p:cBhvr additive="base">
                                        <p:cTn id="454" dur="4500" fill="hold"/>
                                        <p:tgtEl>
                                          <p:spTgt spid="61"/>
                                        </p:tgtEl>
                                        <p:attrNameLst>
                                          <p:attrName>ppt_x</p:attrName>
                                        </p:attrNameLst>
                                      </p:cBhvr>
                                      <p:tavLst>
                                        <p:tav tm="0">
                                          <p:val>
                                            <p:strVal val="0-#ppt_w/2"/>
                                          </p:val>
                                        </p:tav>
                                        <p:tav tm="100000">
                                          <p:val>
                                            <p:strVal val="#ppt_x"/>
                                          </p:val>
                                        </p:tav>
                                      </p:tavLst>
                                    </p:anim>
                                    <p:anim calcmode="lin" valueType="num">
                                      <p:cBhvr additive="base">
                                        <p:cTn id="455" dur="4500" fill="hold"/>
                                        <p:tgtEl>
                                          <p:spTgt spid="61"/>
                                        </p:tgtEl>
                                        <p:attrNameLst>
                                          <p:attrName>ppt_y</p:attrName>
                                        </p:attrNameLst>
                                      </p:cBhvr>
                                      <p:tavLst>
                                        <p:tav tm="0">
                                          <p:val>
                                            <p:strVal val="0-#ppt_h/2"/>
                                          </p:val>
                                        </p:tav>
                                        <p:tav tm="100000">
                                          <p:val>
                                            <p:strVal val="#ppt_y"/>
                                          </p:val>
                                        </p:tav>
                                      </p:tavLst>
                                    </p:anim>
                                  </p:childTnLst>
                                </p:cTn>
                              </p:par>
                              <p:par>
                                <p:cTn id="456" presetID="19" presetClass="entr" presetSubtype="10" fill="hold" grpId="1" nodeType="withEffect">
                                  <p:stCondLst>
                                    <p:cond delay="0"/>
                                  </p:stCondLst>
                                  <p:childTnLst>
                                    <p:set>
                                      <p:cBhvr>
                                        <p:cTn id="457" dur="1" fill="hold">
                                          <p:stCondLst>
                                            <p:cond delay="0"/>
                                          </p:stCondLst>
                                        </p:cTn>
                                        <p:tgtEl>
                                          <p:spTgt spid="61"/>
                                        </p:tgtEl>
                                        <p:attrNameLst>
                                          <p:attrName>style.visibility</p:attrName>
                                        </p:attrNameLst>
                                      </p:cBhvr>
                                      <p:to>
                                        <p:strVal val="visible"/>
                                      </p:to>
                                    </p:set>
                                    <p:anim calcmode="lin" valueType="num">
                                      <p:cBhvr>
                                        <p:cTn id="458" dur="4500" fill="hold"/>
                                        <p:tgtEl>
                                          <p:spTgt spid="61"/>
                                        </p:tgtEl>
                                        <p:attrNameLst>
                                          <p:attrName>ppt_w</p:attrName>
                                        </p:attrNameLst>
                                      </p:cBhvr>
                                      <p:tavLst>
                                        <p:tav tm="0" fmla="#ppt_w*sin(2.5*pi*$)">
                                          <p:val>
                                            <p:fltVal val="0"/>
                                          </p:val>
                                        </p:tav>
                                        <p:tav tm="100000">
                                          <p:val>
                                            <p:fltVal val="1"/>
                                          </p:val>
                                        </p:tav>
                                      </p:tavLst>
                                    </p:anim>
                                    <p:anim calcmode="lin" valueType="num">
                                      <p:cBhvr>
                                        <p:cTn id="459" dur="4500" fill="hold"/>
                                        <p:tgtEl>
                                          <p:spTgt spid="61"/>
                                        </p:tgtEl>
                                        <p:attrNameLst>
                                          <p:attrName>ppt_h</p:attrName>
                                        </p:attrNameLst>
                                      </p:cBhvr>
                                      <p:tavLst>
                                        <p:tav tm="0">
                                          <p:val>
                                            <p:strVal val="#ppt_h"/>
                                          </p:val>
                                        </p:tav>
                                        <p:tav tm="100000">
                                          <p:val>
                                            <p:strVal val="#ppt_h"/>
                                          </p:val>
                                        </p:tav>
                                      </p:tavLst>
                                    </p:anim>
                                  </p:childTnLst>
                                </p:cTn>
                              </p:par>
                              <p:par>
                                <p:cTn id="460" presetID="2" presetClass="exit" presetSubtype="8" fill="hold" grpId="2" nodeType="withEffect">
                                  <p:stCondLst>
                                    <p:cond delay="0"/>
                                  </p:stCondLst>
                                  <p:childTnLst>
                                    <p:anim calcmode="lin" valueType="num">
                                      <p:cBhvr additive="base">
                                        <p:cTn id="461" dur="4500"/>
                                        <p:tgtEl>
                                          <p:spTgt spid="61"/>
                                        </p:tgtEl>
                                        <p:attrNameLst>
                                          <p:attrName>ppt_x</p:attrName>
                                        </p:attrNameLst>
                                      </p:cBhvr>
                                      <p:tavLst>
                                        <p:tav tm="0">
                                          <p:val>
                                            <p:strVal val="ppt_x"/>
                                          </p:val>
                                        </p:tav>
                                        <p:tav tm="100000">
                                          <p:val>
                                            <p:strVal val="0-ppt_w/2"/>
                                          </p:val>
                                        </p:tav>
                                      </p:tavLst>
                                    </p:anim>
                                    <p:anim calcmode="lin" valueType="num">
                                      <p:cBhvr additive="base">
                                        <p:cTn id="462" dur="4500"/>
                                        <p:tgtEl>
                                          <p:spTgt spid="61"/>
                                        </p:tgtEl>
                                        <p:attrNameLst>
                                          <p:attrName>ppt_y</p:attrName>
                                        </p:attrNameLst>
                                      </p:cBhvr>
                                      <p:tavLst>
                                        <p:tav tm="0">
                                          <p:val>
                                            <p:strVal val="ppt_y"/>
                                          </p:val>
                                        </p:tav>
                                        <p:tav tm="100000">
                                          <p:val>
                                            <p:strVal val="ppt_y"/>
                                          </p:val>
                                        </p:tav>
                                      </p:tavLst>
                                    </p:anim>
                                    <p:set>
                                      <p:cBhvr>
                                        <p:cTn id="463" dur="1" fill="hold">
                                          <p:stCondLst>
                                            <p:cond delay="4499"/>
                                          </p:stCondLst>
                                        </p:cTn>
                                        <p:tgtEl>
                                          <p:spTgt spid="61"/>
                                        </p:tgtEl>
                                        <p:attrNameLst>
                                          <p:attrName>style.visibility</p:attrName>
                                        </p:attrNameLst>
                                      </p:cBhvr>
                                      <p:to>
                                        <p:strVal val="hidden"/>
                                      </p:to>
                                    </p:set>
                                  </p:childTnLst>
                                </p:cTn>
                              </p:par>
                              <p:par>
                                <p:cTn id="464" presetID="2" presetClass="entr" presetSubtype="9" fill="hold" grpId="0" nodeType="withEffect">
                                  <p:stCondLst>
                                    <p:cond delay="0"/>
                                  </p:stCondLst>
                                  <p:childTnLst>
                                    <p:set>
                                      <p:cBhvr>
                                        <p:cTn id="465" dur="1" fill="hold">
                                          <p:stCondLst>
                                            <p:cond delay="0"/>
                                          </p:stCondLst>
                                        </p:cTn>
                                        <p:tgtEl>
                                          <p:spTgt spid="63"/>
                                        </p:tgtEl>
                                        <p:attrNameLst>
                                          <p:attrName>style.visibility</p:attrName>
                                        </p:attrNameLst>
                                      </p:cBhvr>
                                      <p:to>
                                        <p:strVal val="visible"/>
                                      </p:to>
                                    </p:set>
                                    <p:anim calcmode="lin" valueType="num">
                                      <p:cBhvr additive="base">
                                        <p:cTn id="466" dur="4500" fill="hold"/>
                                        <p:tgtEl>
                                          <p:spTgt spid="63"/>
                                        </p:tgtEl>
                                        <p:attrNameLst>
                                          <p:attrName>ppt_x</p:attrName>
                                        </p:attrNameLst>
                                      </p:cBhvr>
                                      <p:tavLst>
                                        <p:tav tm="0">
                                          <p:val>
                                            <p:strVal val="0-#ppt_w/2"/>
                                          </p:val>
                                        </p:tav>
                                        <p:tav tm="100000">
                                          <p:val>
                                            <p:strVal val="#ppt_x"/>
                                          </p:val>
                                        </p:tav>
                                      </p:tavLst>
                                    </p:anim>
                                    <p:anim calcmode="lin" valueType="num">
                                      <p:cBhvr additive="base">
                                        <p:cTn id="467" dur="4500" fill="hold"/>
                                        <p:tgtEl>
                                          <p:spTgt spid="63"/>
                                        </p:tgtEl>
                                        <p:attrNameLst>
                                          <p:attrName>ppt_y</p:attrName>
                                        </p:attrNameLst>
                                      </p:cBhvr>
                                      <p:tavLst>
                                        <p:tav tm="0">
                                          <p:val>
                                            <p:strVal val="0-#ppt_h/2"/>
                                          </p:val>
                                        </p:tav>
                                        <p:tav tm="100000">
                                          <p:val>
                                            <p:strVal val="#ppt_y"/>
                                          </p:val>
                                        </p:tav>
                                      </p:tavLst>
                                    </p:anim>
                                  </p:childTnLst>
                                </p:cTn>
                              </p:par>
                              <p:par>
                                <p:cTn id="468" presetID="19" presetClass="entr" presetSubtype="10" fill="hold" grpId="1" nodeType="withEffect">
                                  <p:stCondLst>
                                    <p:cond delay="0"/>
                                  </p:stCondLst>
                                  <p:childTnLst>
                                    <p:set>
                                      <p:cBhvr>
                                        <p:cTn id="469" dur="1" fill="hold">
                                          <p:stCondLst>
                                            <p:cond delay="0"/>
                                          </p:stCondLst>
                                        </p:cTn>
                                        <p:tgtEl>
                                          <p:spTgt spid="63"/>
                                        </p:tgtEl>
                                        <p:attrNameLst>
                                          <p:attrName>style.visibility</p:attrName>
                                        </p:attrNameLst>
                                      </p:cBhvr>
                                      <p:to>
                                        <p:strVal val="visible"/>
                                      </p:to>
                                    </p:set>
                                    <p:anim calcmode="lin" valueType="num">
                                      <p:cBhvr>
                                        <p:cTn id="470" dur="4500" fill="hold"/>
                                        <p:tgtEl>
                                          <p:spTgt spid="63"/>
                                        </p:tgtEl>
                                        <p:attrNameLst>
                                          <p:attrName>ppt_w</p:attrName>
                                        </p:attrNameLst>
                                      </p:cBhvr>
                                      <p:tavLst>
                                        <p:tav tm="0" fmla="#ppt_w*sin(2.5*pi*$)">
                                          <p:val>
                                            <p:fltVal val="0"/>
                                          </p:val>
                                        </p:tav>
                                        <p:tav tm="100000">
                                          <p:val>
                                            <p:fltVal val="1"/>
                                          </p:val>
                                        </p:tav>
                                      </p:tavLst>
                                    </p:anim>
                                    <p:anim calcmode="lin" valueType="num">
                                      <p:cBhvr>
                                        <p:cTn id="471" dur="4500" fill="hold"/>
                                        <p:tgtEl>
                                          <p:spTgt spid="63"/>
                                        </p:tgtEl>
                                        <p:attrNameLst>
                                          <p:attrName>ppt_h</p:attrName>
                                        </p:attrNameLst>
                                      </p:cBhvr>
                                      <p:tavLst>
                                        <p:tav tm="0">
                                          <p:val>
                                            <p:strVal val="#ppt_h"/>
                                          </p:val>
                                        </p:tav>
                                        <p:tav tm="100000">
                                          <p:val>
                                            <p:strVal val="#ppt_h"/>
                                          </p:val>
                                        </p:tav>
                                      </p:tavLst>
                                    </p:anim>
                                  </p:childTnLst>
                                </p:cTn>
                              </p:par>
                              <p:par>
                                <p:cTn id="472" presetID="2" presetClass="exit" presetSubtype="8" fill="hold" grpId="2" nodeType="withEffect">
                                  <p:stCondLst>
                                    <p:cond delay="0"/>
                                  </p:stCondLst>
                                  <p:childTnLst>
                                    <p:anim calcmode="lin" valueType="num">
                                      <p:cBhvr additive="base">
                                        <p:cTn id="473" dur="4500"/>
                                        <p:tgtEl>
                                          <p:spTgt spid="63"/>
                                        </p:tgtEl>
                                        <p:attrNameLst>
                                          <p:attrName>ppt_x</p:attrName>
                                        </p:attrNameLst>
                                      </p:cBhvr>
                                      <p:tavLst>
                                        <p:tav tm="0">
                                          <p:val>
                                            <p:strVal val="ppt_x"/>
                                          </p:val>
                                        </p:tav>
                                        <p:tav tm="100000">
                                          <p:val>
                                            <p:strVal val="0-ppt_w/2"/>
                                          </p:val>
                                        </p:tav>
                                      </p:tavLst>
                                    </p:anim>
                                    <p:anim calcmode="lin" valueType="num">
                                      <p:cBhvr additive="base">
                                        <p:cTn id="474" dur="4500"/>
                                        <p:tgtEl>
                                          <p:spTgt spid="63"/>
                                        </p:tgtEl>
                                        <p:attrNameLst>
                                          <p:attrName>ppt_y</p:attrName>
                                        </p:attrNameLst>
                                      </p:cBhvr>
                                      <p:tavLst>
                                        <p:tav tm="0">
                                          <p:val>
                                            <p:strVal val="ppt_y"/>
                                          </p:val>
                                        </p:tav>
                                        <p:tav tm="100000">
                                          <p:val>
                                            <p:strVal val="ppt_y"/>
                                          </p:val>
                                        </p:tav>
                                      </p:tavLst>
                                    </p:anim>
                                    <p:set>
                                      <p:cBhvr>
                                        <p:cTn id="475" dur="1" fill="hold">
                                          <p:stCondLst>
                                            <p:cond delay="4499"/>
                                          </p:stCondLst>
                                        </p:cTn>
                                        <p:tgtEl>
                                          <p:spTgt spid="63"/>
                                        </p:tgtEl>
                                        <p:attrNameLst>
                                          <p:attrName>style.visibility</p:attrName>
                                        </p:attrNameLst>
                                      </p:cBhvr>
                                      <p:to>
                                        <p:strVal val="hidden"/>
                                      </p:to>
                                    </p:set>
                                  </p:childTnLst>
                                </p:cTn>
                              </p:par>
                              <p:par>
                                <p:cTn id="476" presetID="2" presetClass="entr" presetSubtype="9" fill="hold" grpId="0" nodeType="withEffect">
                                  <p:stCondLst>
                                    <p:cond delay="0"/>
                                  </p:stCondLst>
                                  <p:childTnLst>
                                    <p:set>
                                      <p:cBhvr>
                                        <p:cTn id="477" dur="1" fill="hold">
                                          <p:stCondLst>
                                            <p:cond delay="0"/>
                                          </p:stCondLst>
                                        </p:cTn>
                                        <p:tgtEl>
                                          <p:spTgt spid="56"/>
                                        </p:tgtEl>
                                        <p:attrNameLst>
                                          <p:attrName>style.visibility</p:attrName>
                                        </p:attrNameLst>
                                      </p:cBhvr>
                                      <p:to>
                                        <p:strVal val="visible"/>
                                      </p:to>
                                    </p:set>
                                    <p:anim calcmode="lin" valueType="num">
                                      <p:cBhvr additive="base">
                                        <p:cTn id="478" dur="4500" fill="hold"/>
                                        <p:tgtEl>
                                          <p:spTgt spid="56"/>
                                        </p:tgtEl>
                                        <p:attrNameLst>
                                          <p:attrName>ppt_x</p:attrName>
                                        </p:attrNameLst>
                                      </p:cBhvr>
                                      <p:tavLst>
                                        <p:tav tm="0">
                                          <p:val>
                                            <p:strVal val="0-#ppt_w/2"/>
                                          </p:val>
                                        </p:tav>
                                        <p:tav tm="100000">
                                          <p:val>
                                            <p:strVal val="#ppt_x"/>
                                          </p:val>
                                        </p:tav>
                                      </p:tavLst>
                                    </p:anim>
                                    <p:anim calcmode="lin" valueType="num">
                                      <p:cBhvr additive="base">
                                        <p:cTn id="479" dur="4500" fill="hold"/>
                                        <p:tgtEl>
                                          <p:spTgt spid="56"/>
                                        </p:tgtEl>
                                        <p:attrNameLst>
                                          <p:attrName>ppt_y</p:attrName>
                                        </p:attrNameLst>
                                      </p:cBhvr>
                                      <p:tavLst>
                                        <p:tav tm="0">
                                          <p:val>
                                            <p:strVal val="0-#ppt_h/2"/>
                                          </p:val>
                                        </p:tav>
                                        <p:tav tm="100000">
                                          <p:val>
                                            <p:strVal val="#ppt_y"/>
                                          </p:val>
                                        </p:tav>
                                      </p:tavLst>
                                    </p:anim>
                                  </p:childTnLst>
                                </p:cTn>
                              </p:par>
                              <p:par>
                                <p:cTn id="480" presetID="19" presetClass="entr" presetSubtype="10" fill="hold" grpId="1" nodeType="withEffect">
                                  <p:stCondLst>
                                    <p:cond delay="0"/>
                                  </p:stCondLst>
                                  <p:childTnLst>
                                    <p:set>
                                      <p:cBhvr>
                                        <p:cTn id="481" dur="1" fill="hold">
                                          <p:stCondLst>
                                            <p:cond delay="0"/>
                                          </p:stCondLst>
                                        </p:cTn>
                                        <p:tgtEl>
                                          <p:spTgt spid="56"/>
                                        </p:tgtEl>
                                        <p:attrNameLst>
                                          <p:attrName>style.visibility</p:attrName>
                                        </p:attrNameLst>
                                      </p:cBhvr>
                                      <p:to>
                                        <p:strVal val="visible"/>
                                      </p:to>
                                    </p:set>
                                    <p:anim calcmode="lin" valueType="num">
                                      <p:cBhvr>
                                        <p:cTn id="482" dur="4500" fill="hold"/>
                                        <p:tgtEl>
                                          <p:spTgt spid="56"/>
                                        </p:tgtEl>
                                        <p:attrNameLst>
                                          <p:attrName>ppt_w</p:attrName>
                                        </p:attrNameLst>
                                      </p:cBhvr>
                                      <p:tavLst>
                                        <p:tav tm="0" fmla="#ppt_w*sin(2.5*pi*$)">
                                          <p:val>
                                            <p:fltVal val="0"/>
                                          </p:val>
                                        </p:tav>
                                        <p:tav tm="100000">
                                          <p:val>
                                            <p:fltVal val="1"/>
                                          </p:val>
                                        </p:tav>
                                      </p:tavLst>
                                    </p:anim>
                                    <p:anim calcmode="lin" valueType="num">
                                      <p:cBhvr>
                                        <p:cTn id="483" dur="4500" fill="hold"/>
                                        <p:tgtEl>
                                          <p:spTgt spid="56"/>
                                        </p:tgtEl>
                                        <p:attrNameLst>
                                          <p:attrName>ppt_h</p:attrName>
                                        </p:attrNameLst>
                                      </p:cBhvr>
                                      <p:tavLst>
                                        <p:tav tm="0">
                                          <p:val>
                                            <p:strVal val="#ppt_h"/>
                                          </p:val>
                                        </p:tav>
                                        <p:tav tm="100000">
                                          <p:val>
                                            <p:strVal val="#ppt_h"/>
                                          </p:val>
                                        </p:tav>
                                      </p:tavLst>
                                    </p:anim>
                                  </p:childTnLst>
                                </p:cTn>
                              </p:par>
                              <p:par>
                                <p:cTn id="484" presetID="2" presetClass="exit" presetSubtype="8" fill="hold" grpId="2" nodeType="withEffect">
                                  <p:stCondLst>
                                    <p:cond delay="0"/>
                                  </p:stCondLst>
                                  <p:childTnLst>
                                    <p:anim calcmode="lin" valueType="num">
                                      <p:cBhvr additive="base">
                                        <p:cTn id="485" dur="4500"/>
                                        <p:tgtEl>
                                          <p:spTgt spid="56"/>
                                        </p:tgtEl>
                                        <p:attrNameLst>
                                          <p:attrName>ppt_x</p:attrName>
                                        </p:attrNameLst>
                                      </p:cBhvr>
                                      <p:tavLst>
                                        <p:tav tm="0">
                                          <p:val>
                                            <p:strVal val="ppt_x"/>
                                          </p:val>
                                        </p:tav>
                                        <p:tav tm="100000">
                                          <p:val>
                                            <p:strVal val="0-ppt_w/2"/>
                                          </p:val>
                                        </p:tav>
                                      </p:tavLst>
                                    </p:anim>
                                    <p:anim calcmode="lin" valueType="num">
                                      <p:cBhvr additive="base">
                                        <p:cTn id="486" dur="4500"/>
                                        <p:tgtEl>
                                          <p:spTgt spid="56"/>
                                        </p:tgtEl>
                                        <p:attrNameLst>
                                          <p:attrName>ppt_y</p:attrName>
                                        </p:attrNameLst>
                                      </p:cBhvr>
                                      <p:tavLst>
                                        <p:tav tm="0">
                                          <p:val>
                                            <p:strVal val="ppt_y"/>
                                          </p:val>
                                        </p:tav>
                                        <p:tav tm="100000">
                                          <p:val>
                                            <p:strVal val="ppt_y"/>
                                          </p:val>
                                        </p:tav>
                                      </p:tavLst>
                                    </p:anim>
                                    <p:set>
                                      <p:cBhvr>
                                        <p:cTn id="487" dur="1" fill="hold">
                                          <p:stCondLst>
                                            <p:cond delay="4499"/>
                                          </p:stCondLst>
                                        </p:cTn>
                                        <p:tgtEl>
                                          <p:spTgt spid="56"/>
                                        </p:tgtEl>
                                        <p:attrNameLst>
                                          <p:attrName>style.visibility</p:attrName>
                                        </p:attrNameLst>
                                      </p:cBhvr>
                                      <p:to>
                                        <p:strVal val="hidden"/>
                                      </p:to>
                                    </p:set>
                                  </p:childTnLst>
                                </p:cTn>
                              </p:par>
                              <p:par>
                                <p:cTn id="488" presetID="2" presetClass="entr" presetSubtype="9" fill="hold" grpId="0" nodeType="withEffect">
                                  <p:stCondLst>
                                    <p:cond delay="0"/>
                                  </p:stCondLst>
                                  <p:childTnLst>
                                    <p:set>
                                      <p:cBhvr>
                                        <p:cTn id="489" dur="1" fill="hold">
                                          <p:stCondLst>
                                            <p:cond delay="0"/>
                                          </p:stCondLst>
                                        </p:cTn>
                                        <p:tgtEl>
                                          <p:spTgt spid="54"/>
                                        </p:tgtEl>
                                        <p:attrNameLst>
                                          <p:attrName>style.visibility</p:attrName>
                                        </p:attrNameLst>
                                      </p:cBhvr>
                                      <p:to>
                                        <p:strVal val="visible"/>
                                      </p:to>
                                    </p:set>
                                    <p:anim calcmode="lin" valueType="num">
                                      <p:cBhvr additive="base">
                                        <p:cTn id="490" dur="4500" fill="hold"/>
                                        <p:tgtEl>
                                          <p:spTgt spid="54"/>
                                        </p:tgtEl>
                                        <p:attrNameLst>
                                          <p:attrName>ppt_x</p:attrName>
                                        </p:attrNameLst>
                                      </p:cBhvr>
                                      <p:tavLst>
                                        <p:tav tm="0">
                                          <p:val>
                                            <p:strVal val="0-#ppt_w/2"/>
                                          </p:val>
                                        </p:tav>
                                        <p:tav tm="100000">
                                          <p:val>
                                            <p:strVal val="#ppt_x"/>
                                          </p:val>
                                        </p:tav>
                                      </p:tavLst>
                                    </p:anim>
                                    <p:anim calcmode="lin" valueType="num">
                                      <p:cBhvr additive="base">
                                        <p:cTn id="491" dur="4500" fill="hold"/>
                                        <p:tgtEl>
                                          <p:spTgt spid="54"/>
                                        </p:tgtEl>
                                        <p:attrNameLst>
                                          <p:attrName>ppt_y</p:attrName>
                                        </p:attrNameLst>
                                      </p:cBhvr>
                                      <p:tavLst>
                                        <p:tav tm="0">
                                          <p:val>
                                            <p:strVal val="0-#ppt_h/2"/>
                                          </p:val>
                                        </p:tav>
                                        <p:tav tm="100000">
                                          <p:val>
                                            <p:strVal val="#ppt_y"/>
                                          </p:val>
                                        </p:tav>
                                      </p:tavLst>
                                    </p:anim>
                                  </p:childTnLst>
                                </p:cTn>
                              </p:par>
                              <p:par>
                                <p:cTn id="492" presetID="19" presetClass="entr" presetSubtype="10" fill="hold" grpId="1" nodeType="withEffect">
                                  <p:stCondLst>
                                    <p:cond delay="0"/>
                                  </p:stCondLst>
                                  <p:childTnLst>
                                    <p:set>
                                      <p:cBhvr>
                                        <p:cTn id="493" dur="1" fill="hold">
                                          <p:stCondLst>
                                            <p:cond delay="0"/>
                                          </p:stCondLst>
                                        </p:cTn>
                                        <p:tgtEl>
                                          <p:spTgt spid="54"/>
                                        </p:tgtEl>
                                        <p:attrNameLst>
                                          <p:attrName>style.visibility</p:attrName>
                                        </p:attrNameLst>
                                      </p:cBhvr>
                                      <p:to>
                                        <p:strVal val="visible"/>
                                      </p:to>
                                    </p:set>
                                    <p:anim calcmode="lin" valueType="num">
                                      <p:cBhvr>
                                        <p:cTn id="494" dur="4500" fill="hold"/>
                                        <p:tgtEl>
                                          <p:spTgt spid="54"/>
                                        </p:tgtEl>
                                        <p:attrNameLst>
                                          <p:attrName>ppt_w</p:attrName>
                                        </p:attrNameLst>
                                      </p:cBhvr>
                                      <p:tavLst>
                                        <p:tav tm="0" fmla="#ppt_w*sin(2.5*pi*$)">
                                          <p:val>
                                            <p:fltVal val="0"/>
                                          </p:val>
                                        </p:tav>
                                        <p:tav tm="100000">
                                          <p:val>
                                            <p:fltVal val="1"/>
                                          </p:val>
                                        </p:tav>
                                      </p:tavLst>
                                    </p:anim>
                                    <p:anim calcmode="lin" valueType="num">
                                      <p:cBhvr>
                                        <p:cTn id="495" dur="4500" fill="hold"/>
                                        <p:tgtEl>
                                          <p:spTgt spid="54"/>
                                        </p:tgtEl>
                                        <p:attrNameLst>
                                          <p:attrName>ppt_h</p:attrName>
                                        </p:attrNameLst>
                                      </p:cBhvr>
                                      <p:tavLst>
                                        <p:tav tm="0">
                                          <p:val>
                                            <p:strVal val="#ppt_h"/>
                                          </p:val>
                                        </p:tav>
                                        <p:tav tm="100000">
                                          <p:val>
                                            <p:strVal val="#ppt_h"/>
                                          </p:val>
                                        </p:tav>
                                      </p:tavLst>
                                    </p:anim>
                                  </p:childTnLst>
                                </p:cTn>
                              </p:par>
                              <p:par>
                                <p:cTn id="496" presetID="2" presetClass="exit" presetSubtype="8" fill="hold" grpId="2" nodeType="withEffect">
                                  <p:stCondLst>
                                    <p:cond delay="0"/>
                                  </p:stCondLst>
                                  <p:childTnLst>
                                    <p:anim calcmode="lin" valueType="num">
                                      <p:cBhvr additive="base">
                                        <p:cTn id="497" dur="4500"/>
                                        <p:tgtEl>
                                          <p:spTgt spid="54"/>
                                        </p:tgtEl>
                                        <p:attrNameLst>
                                          <p:attrName>ppt_x</p:attrName>
                                        </p:attrNameLst>
                                      </p:cBhvr>
                                      <p:tavLst>
                                        <p:tav tm="0">
                                          <p:val>
                                            <p:strVal val="ppt_x"/>
                                          </p:val>
                                        </p:tav>
                                        <p:tav tm="100000">
                                          <p:val>
                                            <p:strVal val="0-ppt_w/2"/>
                                          </p:val>
                                        </p:tav>
                                      </p:tavLst>
                                    </p:anim>
                                    <p:anim calcmode="lin" valueType="num">
                                      <p:cBhvr additive="base">
                                        <p:cTn id="498" dur="4500"/>
                                        <p:tgtEl>
                                          <p:spTgt spid="54"/>
                                        </p:tgtEl>
                                        <p:attrNameLst>
                                          <p:attrName>ppt_y</p:attrName>
                                        </p:attrNameLst>
                                      </p:cBhvr>
                                      <p:tavLst>
                                        <p:tav tm="0">
                                          <p:val>
                                            <p:strVal val="ppt_y"/>
                                          </p:val>
                                        </p:tav>
                                        <p:tav tm="100000">
                                          <p:val>
                                            <p:strVal val="ppt_y"/>
                                          </p:val>
                                        </p:tav>
                                      </p:tavLst>
                                    </p:anim>
                                    <p:set>
                                      <p:cBhvr>
                                        <p:cTn id="499" dur="1" fill="hold">
                                          <p:stCondLst>
                                            <p:cond delay="4499"/>
                                          </p:stCondLst>
                                        </p:cTn>
                                        <p:tgtEl>
                                          <p:spTgt spid="54"/>
                                        </p:tgtEl>
                                        <p:attrNameLst>
                                          <p:attrName>style.visibility</p:attrName>
                                        </p:attrNameLst>
                                      </p:cBhvr>
                                      <p:to>
                                        <p:strVal val="hidden"/>
                                      </p:to>
                                    </p:set>
                                  </p:childTnLst>
                                </p:cTn>
                              </p:par>
                              <p:par>
                                <p:cTn id="500" presetID="2" presetClass="entr" presetSubtype="9" fill="hold" grpId="0" nodeType="withEffect">
                                  <p:stCondLst>
                                    <p:cond delay="0"/>
                                  </p:stCondLst>
                                  <p:childTnLst>
                                    <p:set>
                                      <p:cBhvr>
                                        <p:cTn id="501" dur="1" fill="hold">
                                          <p:stCondLst>
                                            <p:cond delay="0"/>
                                          </p:stCondLst>
                                        </p:cTn>
                                        <p:tgtEl>
                                          <p:spTgt spid="55"/>
                                        </p:tgtEl>
                                        <p:attrNameLst>
                                          <p:attrName>style.visibility</p:attrName>
                                        </p:attrNameLst>
                                      </p:cBhvr>
                                      <p:to>
                                        <p:strVal val="visible"/>
                                      </p:to>
                                    </p:set>
                                    <p:anim calcmode="lin" valueType="num">
                                      <p:cBhvr additive="base">
                                        <p:cTn id="502" dur="4500" fill="hold"/>
                                        <p:tgtEl>
                                          <p:spTgt spid="55"/>
                                        </p:tgtEl>
                                        <p:attrNameLst>
                                          <p:attrName>ppt_x</p:attrName>
                                        </p:attrNameLst>
                                      </p:cBhvr>
                                      <p:tavLst>
                                        <p:tav tm="0">
                                          <p:val>
                                            <p:strVal val="0-#ppt_w/2"/>
                                          </p:val>
                                        </p:tav>
                                        <p:tav tm="100000">
                                          <p:val>
                                            <p:strVal val="#ppt_x"/>
                                          </p:val>
                                        </p:tav>
                                      </p:tavLst>
                                    </p:anim>
                                    <p:anim calcmode="lin" valueType="num">
                                      <p:cBhvr additive="base">
                                        <p:cTn id="503" dur="4500" fill="hold"/>
                                        <p:tgtEl>
                                          <p:spTgt spid="55"/>
                                        </p:tgtEl>
                                        <p:attrNameLst>
                                          <p:attrName>ppt_y</p:attrName>
                                        </p:attrNameLst>
                                      </p:cBhvr>
                                      <p:tavLst>
                                        <p:tav tm="0">
                                          <p:val>
                                            <p:strVal val="0-#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5"/>
                                        </p:tgtEl>
                                        <p:attrNameLst>
                                          <p:attrName>style.visibility</p:attrName>
                                        </p:attrNameLst>
                                      </p:cBhvr>
                                      <p:to>
                                        <p:strVal val="visible"/>
                                      </p:to>
                                    </p:set>
                                    <p:anim calcmode="lin" valueType="num">
                                      <p:cBhvr>
                                        <p:cTn id="506" dur="4500" fill="hold"/>
                                        <p:tgtEl>
                                          <p:spTgt spid="55"/>
                                        </p:tgtEl>
                                        <p:attrNameLst>
                                          <p:attrName>ppt_w</p:attrName>
                                        </p:attrNameLst>
                                      </p:cBhvr>
                                      <p:tavLst>
                                        <p:tav tm="0" fmla="#ppt_w*sin(2.5*pi*$)">
                                          <p:val>
                                            <p:fltVal val="0"/>
                                          </p:val>
                                        </p:tav>
                                        <p:tav tm="100000">
                                          <p:val>
                                            <p:fltVal val="1"/>
                                          </p:val>
                                        </p:tav>
                                      </p:tavLst>
                                    </p:anim>
                                    <p:anim calcmode="lin" valueType="num">
                                      <p:cBhvr>
                                        <p:cTn id="507" dur="4500" fill="hold"/>
                                        <p:tgtEl>
                                          <p:spTgt spid="55"/>
                                        </p:tgtEl>
                                        <p:attrNameLst>
                                          <p:attrName>ppt_h</p:attrName>
                                        </p:attrNameLst>
                                      </p:cBhvr>
                                      <p:tavLst>
                                        <p:tav tm="0">
                                          <p:val>
                                            <p:strVal val="#ppt_h"/>
                                          </p:val>
                                        </p:tav>
                                        <p:tav tm="100000">
                                          <p:val>
                                            <p:strVal val="#ppt_h"/>
                                          </p:val>
                                        </p:tav>
                                      </p:tavLst>
                                    </p:anim>
                                  </p:childTnLst>
                                </p:cTn>
                              </p:par>
                              <p:par>
                                <p:cTn id="508" presetID="2" presetClass="exit" presetSubtype="8" fill="hold" grpId="2" nodeType="withEffect">
                                  <p:stCondLst>
                                    <p:cond delay="0"/>
                                  </p:stCondLst>
                                  <p:childTnLst>
                                    <p:anim calcmode="lin" valueType="num">
                                      <p:cBhvr additive="base">
                                        <p:cTn id="509" dur="4500"/>
                                        <p:tgtEl>
                                          <p:spTgt spid="55"/>
                                        </p:tgtEl>
                                        <p:attrNameLst>
                                          <p:attrName>ppt_x</p:attrName>
                                        </p:attrNameLst>
                                      </p:cBhvr>
                                      <p:tavLst>
                                        <p:tav tm="0">
                                          <p:val>
                                            <p:strVal val="ppt_x"/>
                                          </p:val>
                                        </p:tav>
                                        <p:tav tm="100000">
                                          <p:val>
                                            <p:strVal val="0-ppt_w/2"/>
                                          </p:val>
                                        </p:tav>
                                      </p:tavLst>
                                    </p:anim>
                                    <p:anim calcmode="lin" valueType="num">
                                      <p:cBhvr additive="base">
                                        <p:cTn id="510" dur="4500"/>
                                        <p:tgtEl>
                                          <p:spTgt spid="55"/>
                                        </p:tgtEl>
                                        <p:attrNameLst>
                                          <p:attrName>ppt_y</p:attrName>
                                        </p:attrNameLst>
                                      </p:cBhvr>
                                      <p:tavLst>
                                        <p:tav tm="0">
                                          <p:val>
                                            <p:strVal val="ppt_y"/>
                                          </p:val>
                                        </p:tav>
                                        <p:tav tm="100000">
                                          <p:val>
                                            <p:strVal val="ppt_y"/>
                                          </p:val>
                                        </p:tav>
                                      </p:tavLst>
                                    </p:anim>
                                    <p:set>
                                      <p:cBhvr>
                                        <p:cTn id="511" dur="1" fill="hold">
                                          <p:stCondLst>
                                            <p:cond delay="4499"/>
                                          </p:stCondLst>
                                        </p:cTn>
                                        <p:tgtEl>
                                          <p:spTgt spid="55"/>
                                        </p:tgtEl>
                                        <p:attrNameLst>
                                          <p:attrName>style.visibility</p:attrName>
                                        </p:attrNameLst>
                                      </p:cBhvr>
                                      <p:to>
                                        <p:strVal val="hidden"/>
                                      </p:to>
                                    </p:set>
                                  </p:childTnLst>
                                </p:cTn>
                              </p:par>
                              <p:par>
                                <p:cTn id="512" presetID="2" presetClass="entr" presetSubtype="9" fill="hold" grpId="0" nodeType="withEffect">
                                  <p:stCondLst>
                                    <p:cond delay="0"/>
                                  </p:stCondLst>
                                  <p:childTnLst>
                                    <p:set>
                                      <p:cBhvr>
                                        <p:cTn id="513" dur="1" fill="hold">
                                          <p:stCondLst>
                                            <p:cond delay="0"/>
                                          </p:stCondLst>
                                        </p:cTn>
                                        <p:tgtEl>
                                          <p:spTgt spid="48"/>
                                        </p:tgtEl>
                                        <p:attrNameLst>
                                          <p:attrName>style.visibility</p:attrName>
                                        </p:attrNameLst>
                                      </p:cBhvr>
                                      <p:to>
                                        <p:strVal val="visible"/>
                                      </p:to>
                                    </p:set>
                                    <p:anim calcmode="lin" valueType="num">
                                      <p:cBhvr additive="base">
                                        <p:cTn id="514" dur="4500" fill="hold"/>
                                        <p:tgtEl>
                                          <p:spTgt spid="48"/>
                                        </p:tgtEl>
                                        <p:attrNameLst>
                                          <p:attrName>ppt_x</p:attrName>
                                        </p:attrNameLst>
                                      </p:cBhvr>
                                      <p:tavLst>
                                        <p:tav tm="0">
                                          <p:val>
                                            <p:strVal val="0-#ppt_w/2"/>
                                          </p:val>
                                        </p:tav>
                                        <p:tav tm="100000">
                                          <p:val>
                                            <p:strVal val="#ppt_x"/>
                                          </p:val>
                                        </p:tav>
                                      </p:tavLst>
                                    </p:anim>
                                    <p:anim calcmode="lin" valueType="num">
                                      <p:cBhvr additive="base">
                                        <p:cTn id="515" dur="4500" fill="hold"/>
                                        <p:tgtEl>
                                          <p:spTgt spid="48"/>
                                        </p:tgtEl>
                                        <p:attrNameLst>
                                          <p:attrName>ppt_y</p:attrName>
                                        </p:attrNameLst>
                                      </p:cBhvr>
                                      <p:tavLst>
                                        <p:tav tm="0">
                                          <p:val>
                                            <p:strVal val="0-#ppt_h/2"/>
                                          </p:val>
                                        </p:tav>
                                        <p:tav tm="100000">
                                          <p:val>
                                            <p:strVal val="#ppt_y"/>
                                          </p:val>
                                        </p:tav>
                                      </p:tavLst>
                                    </p:anim>
                                  </p:childTnLst>
                                </p:cTn>
                              </p:par>
                              <p:par>
                                <p:cTn id="516" presetID="19" presetClass="entr" presetSubtype="10" fill="hold" grpId="1" nodeType="withEffect">
                                  <p:stCondLst>
                                    <p:cond delay="0"/>
                                  </p:stCondLst>
                                  <p:childTnLst>
                                    <p:set>
                                      <p:cBhvr>
                                        <p:cTn id="517" dur="1" fill="hold">
                                          <p:stCondLst>
                                            <p:cond delay="0"/>
                                          </p:stCondLst>
                                        </p:cTn>
                                        <p:tgtEl>
                                          <p:spTgt spid="48"/>
                                        </p:tgtEl>
                                        <p:attrNameLst>
                                          <p:attrName>style.visibility</p:attrName>
                                        </p:attrNameLst>
                                      </p:cBhvr>
                                      <p:to>
                                        <p:strVal val="visible"/>
                                      </p:to>
                                    </p:set>
                                    <p:anim calcmode="lin" valueType="num">
                                      <p:cBhvr>
                                        <p:cTn id="518" dur="4500" fill="hold"/>
                                        <p:tgtEl>
                                          <p:spTgt spid="48"/>
                                        </p:tgtEl>
                                        <p:attrNameLst>
                                          <p:attrName>ppt_w</p:attrName>
                                        </p:attrNameLst>
                                      </p:cBhvr>
                                      <p:tavLst>
                                        <p:tav tm="0" fmla="#ppt_w*sin(2.5*pi*$)">
                                          <p:val>
                                            <p:fltVal val="0"/>
                                          </p:val>
                                        </p:tav>
                                        <p:tav tm="100000">
                                          <p:val>
                                            <p:fltVal val="1"/>
                                          </p:val>
                                        </p:tav>
                                      </p:tavLst>
                                    </p:anim>
                                    <p:anim calcmode="lin" valueType="num">
                                      <p:cBhvr>
                                        <p:cTn id="519" dur="4500" fill="hold"/>
                                        <p:tgtEl>
                                          <p:spTgt spid="48"/>
                                        </p:tgtEl>
                                        <p:attrNameLst>
                                          <p:attrName>ppt_h</p:attrName>
                                        </p:attrNameLst>
                                      </p:cBhvr>
                                      <p:tavLst>
                                        <p:tav tm="0">
                                          <p:val>
                                            <p:strVal val="#ppt_h"/>
                                          </p:val>
                                        </p:tav>
                                        <p:tav tm="100000">
                                          <p:val>
                                            <p:strVal val="#ppt_h"/>
                                          </p:val>
                                        </p:tav>
                                      </p:tavLst>
                                    </p:anim>
                                  </p:childTnLst>
                                </p:cTn>
                              </p:par>
                              <p:par>
                                <p:cTn id="520" presetID="2" presetClass="exit" presetSubtype="8" fill="hold" grpId="2" nodeType="withEffect">
                                  <p:stCondLst>
                                    <p:cond delay="0"/>
                                  </p:stCondLst>
                                  <p:childTnLst>
                                    <p:anim calcmode="lin" valueType="num">
                                      <p:cBhvr additive="base">
                                        <p:cTn id="521" dur="4500"/>
                                        <p:tgtEl>
                                          <p:spTgt spid="48"/>
                                        </p:tgtEl>
                                        <p:attrNameLst>
                                          <p:attrName>ppt_x</p:attrName>
                                        </p:attrNameLst>
                                      </p:cBhvr>
                                      <p:tavLst>
                                        <p:tav tm="0">
                                          <p:val>
                                            <p:strVal val="ppt_x"/>
                                          </p:val>
                                        </p:tav>
                                        <p:tav tm="100000">
                                          <p:val>
                                            <p:strVal val="0-ppt_w/2"/>
                                          </p:val>
                                        </p:tav>
                                      </p:tavLst>
                                    </p:anim>
                                    <p:anim calcmode="lin" valueType="num">
                                      <p:cBhvr additive="base">
                                        <p:cTn id="522" dur="4500"/>
                                        <p:tgtEl>
                                          <p:spTgt spid="48"/>
                                        </p:tgtEl>
                                        <p:attrNameLst>
                                          <p:attrName>ppt_y</p:attrName>
                                        </p:attrNameLst>
                                      </p:cBhvr>
                                      <p:tavLst>
                                        <p:tav tm="0">
                                          <p:val>
                                            <p:strVal val="ppt_y"/>
                                          </p:val>
                                        </p:tav>
                                        <p:tav tm="100000">
                                          <p:val>
                                            <p:strVal val="ppt_y"/>
                                          </p:val>
                                        </p:tav>
                                      </p:tavLst>
                                    </p:anim>
                                    <p:set>
                                      <p:cBhvr>
                                        <p:cTn id="523" dur="1" fill="hold">
                                          <p:stCondLst>
                                            <p:cond delay="4499"/>
                                          </p:stCondLst>
                                        </p:cTn>
                                        <p:tgtEl>
                                          <p:spTgt spid="48"/>
                                        </p:tgtEl>
                                        <p:attrNameLst>
                                          <p:attrName>style.visibility</p:attrName>
                                        </p:attrNameLst>
                                      </p:cBhvr>
                                      <p:to>
                                        <p:strVal val="hidden"/>
                                      </p:to>
                                    </p:set>
                                  </p:childTnLst>
                                </p:cTn>
                              </p:par>
                              <p:par>
                                <p:cTn id="524" presetID="2" presetClass="entr" presetSubtype="9" fill="hold" grpId="0" nodeType="withEffect">
                                  <p:stCondLst>
                                    <p:cond delay="0"/>
                                  </p:stCondLst>
                                  <p:childTnLst>
                                    <p:set>
                                      <p:cBhvr>
                                        <p:cTn id="525" dur="1" fill="hold">
                                          <p:stCondLst>
                                            <p:cond delay="0"/>
                                          </p:stCondLst>
                                        </p:cTn>
                                        <p:tgtEl>
                                          <p:spTgt spid="47"/>
                                        </p:tgtEl>
                                        <p:attrNameLst>
                                          <p:attrName>style.visibility</p:attrName>
                                        </p:attrNameLst>
                                      </p:cBhvr>
                                      <p:to>
                                        <p:strVal val="visible"/>
                                      </p:to>
                                    </p:set>
                                    <p:anim calcmode="lin" valueType="num">
                                      <p:cBhvr additive="base">
                                        <p:cTn id="526" dur="4500" fill="hold"/>
                                        <p:tgtEl>
                                          <p:spTgt spid="47"/>
                                        </p:tgtEl>
                                        <p:attrNameLst>
                                          <p:attrName>ppt_x</p:attrName>
                                        </p:attrNameLst>
                                      </p:cBhvr>
                                      <p:tavLst>
                                        <p:tav tm="0">
                                          <p:val>
                                            <p:strVal val="0-#ppt_w/2"/>
                                          </p:val>
                                        </p:tav>
                                        <p:tav tm="100000">
                                          <p:val>
                                            <p:strVal val="#ppt_x"/>
                                          </p:val>
                                        </p:tav>
                                      </p:tavLst>
                                    </p:anim>
                                    <p:anim calcmode="lin" valueType="num">
                                      <p:cBhvr additive="base">
                                        <p:cTn id="527" dur="4500" fill="hold"/>
                                        <p:tgtEl>
                                          <p:spTgt spid="47"/>
                                        </p:tgtEl>
                                        <p:attrNameLst>
                                          <p:attrName>ppt_y</p:attrName>
                                        </p:attrNameLst>
                                      </p:cBhvr>
                                      <p:tavLst>
                                        <p:tav tm="0">
                                          <p:val>
                                            <p:strVal val="0-#ppt_h/2"/>
                                          </p:val>
                                        </p:tav>
                                        <p:tav tm="100000">
                                          <p:val>
                                            <p:strVal val="#ppt_y"/>
                                          </p:val>
                                        </p:tav>
                                      </p:tavLst>
                                    </p:anim>
                                  </p:childTnLst>
                                </p:cTn>
                              </p:par>
                              <p:par>
                                <p:cTn id="528" presetID="19" presetClass="entr" presetSubtype="10" fill="hold" grpId="1" nodeType="withEffect">
                                  <p:stCondLst>
                                    <p:cond delay="0"/>
                                  </p:stCondLst>
                                  <p:childTnLst>
                                    <p:set>
                                      <p:cBhvr>
                                        <p:cTn id="529" dur="1" fill="hold">
                                          <p:stCondLst>
                                            <p:cond delay="0"/>
                                          </p:stCondLst>
                                        </p:cTn>
                                        <p:tgtEl>
                                          <p:spTgt spid="47"/>
                                        </p:tgtEl>
                                        <p:attrNameLst>
                                          <p:attrName>style.visibility</p:attrName>
                                        </p:attrNameLst>
                                      </p:cBhvr>
                                      <p:to>
                                        <p:strVal val="visible"/>
                                      </p:to>
                                    </p:set>
                                    <p:anim calcmode="lin" valueType="num">
                                      <p:cBhvr>
                                        <p:cTn id="530" dur="4500" fill="hold"/>
                                        <p:tgtEl>
                                          <p:spTgt spid="47"/>
                                        </p:tgtEl>
                                        <p:attrNameLst>
                                          <p:attrName>ppt_w</p:attrName>
                                        </p:attrNameLst>
                                      </p:cBhvr>
                                      <p:tavLst>
                                        <p:tav tm="0" fmla="#ppt_w*sin(2.5*pi*$)">
                                          <p:val>
                                            <p:fltVal val="0"/>
                                          </p:val>
                                        </p:tav>
                                        <p:tav tm="100000">
                                          <p:val>
                                            <p:fltVal val="1"/>
                                          </p:val>
                                        </p:tav>
                                      </p:tavLst>
                                    </p:anim>
                                    <p:anim calcmode="lin" valueType="num">
                                      <p:cBhvr>
                                        <p:cTn id="531" dur="4500" fill="hold"/>
                                        <p:tgtEl>
                                          <p:spTgt spid="47"/>
                                        </p:tgtEl>
                                        <p:attrNameLst>
                                          <p:attrName>ppt_h</p:attrName>
                                        </p:attrNameLst>
                                      </p:cBhvr>
                                      <p:tavLst>
                                        <p:tav tm="0">
                                          <p:val>
                                            <p:strVal val="#ppt_h"/>
                                          </p:val>
                                        </p:tav>
                                        <p:tav tm="100000">
                                          <p:val>
                                            <p:strVal val="#ppt_h"/>
                                          </p:val>
                                        </p:tav>
                                      </p:tavLst>
                                    </p:anim>
                                  </p:childTnLst>
                                </p:cTn>
                              </p:par>
                              <p:par>
                                <p:cTn id="532" presetID="2" presetClass="exit" presetSubtype="8" fill="hold" grpId="2" nodeType="withEffect">
                                  <p:stCondLst>
                                    <p:cond delay="0"/>
                                  </p:stCondLst>
                                  <p:childTnLst>
                                    <p:anim calcmode="lin" valueType="num">
                                      <p:cBhvr additive="base">
                                        <p:cTn id="533" dur="4500"/>
                                        <p:tgtEl>
                                          <p:spTgt spid="47"/>
                                        </p:tgtEl>
                                        <p:attrNameLst>
                                          <p:attrName>ppt_x</p:attrName>
                                        </p:attrNameLst>
                                      </p:cBhvr>
                                      <p:tavLst>
                                        <p:tav tm="0">
                                          <p:val>
                                            <p:strVal val="ppt_x"/>
                                          </p:val>
                                        </p:tav>
                                        <p:tav tm="100000">
                                          <p:val>
                                            <p:strVal val="0-ppt_w/2"/>
                                          </p:val>
                                        </p:tav>
                                      </p:tavLst>
                                    </p:anim>
                                    <p:anim calcmode="lin" valueType="num">
                                      <p:cBhvr additive="base">
                                        <p:cTn id="534" dur="4500"/>
                                        <p:tgtEl>
                                          <p:spTgt spid="47"/>
                                        </p:tgtEl>
                                        <p:attrNameLst>
                                          <p:attrName>ppt_y</p:attrName>
                                        </p:attrNameLst>
                                      </p:cBhvr>
                                      <p:tavLst>
                                        <p:tav tm="0">
                                          <p:val>
                                            <p:strVal val="ppt_y"/>
                                          </p:val>
                                        </p:tav>
                                        <p:tav tm="100000">
                                          <p:val>
                                            <p:strVal val="ppt_y"/>
                                          </p:val>
                                        </p:tav>
                                      </p:tavLst>
                                    </p:anim>
                                    <p:set>
                                      <p:cBhvr>
                                        <p:cTn id="535" dur="1" fill="hold">
                                          <p:stCondLst>
                                            <p:cond delay="4499"/>
                                          </p:stCondLst>
                                        </p:cTn>
                                        <p:tgtEl>
                                          <p:spTgt spid="47"/>
                                        </p:tgtEl>
                                        <p:attrNameLst>
                                          <p:attrName>style.visibility</p:attrName>
                                        </p:attrNameLst>
                                      </p:cBhvr>
                                      <p:to>
                                        <p:strVal val="hidden"/>
                                      </p:to>
                                    </p:set>
                                  </p:childTnLst>
                                </p:cTn>
                              </p:par>
                              <p:par>
                                <p:cTn id="536" presetID="2" presetClass="entr" presetSubtype="9" fill="hold" grpId="0" nodeType="withEffect">
                                  <p:stCondLst>
                                    <p:cond delay="0"/>
                                  </p:stCondLst>
                                  <p:childTnLst>
                                    <p:set>
                                      <p:cBhvr>
                                        <p:cTn id="537" dur="1" fill="hold">
                                          <p:stCondLst>
                                            <p:cond delay="0"/>
                                          </p:stCondLst>
                                        </p:cTn>
                                        <p:tgtEl>
                                          <p:spTgt spid="66"/>
                                        </p:tgtEl>
                                        <p:attrNameLst>
                                          <p:attrName>style.visibility</p:attrName>
                                        </p:attrNameLst>
                                      </p:cBhvr>
                                      <p:to>
                                        <p:strVal val="visible"/>
                                      </p:to>
                                    </p:set>
                                    <p:anim calcmode="lin" valueType="num">
                                      <p:cBhvr additive="base">
                                        <p:cTn id="538" dur="4500" fill="hold"/>
                                        <p:tgtEl>
                                          <p:spTgt spid="66"/>
                                        </p:tgtEl>
                                        <p:attrNameLst>
                                          <p:attrName>ppt_x</p:attrName>
                                        </p:attrNameLst>
                                      </p:cBhvr>
                                      <p:tavLst>
                                        <p:tav tm="0">
                                          <p:val>
                                            <p:strVal val="0-#ppt_w/2"/>
                                          </p:val>
                                        </p:tav>
                                        <p:tav tm="100000">
                                          <p:val>
                                            <p:strVal val="#ppt_x"/>
                                          </p:val>
                                        </p:tav>
                                      </p:tavLst>
                                    </p:anim>
                                    <p:anim calcmode="lin" valueType="num">
                                      <p:cBhvr additive="base">
                                        <p:cTn id="539" dur="4500" fill="hold"/>
                                        <p:tgtEl>
                                          <p:spTgt spid="66"/>
                                        </p:tgtEl>
                                        <p:attrNameLst>
                                          <p:attrName>ppt_y</p:attrName>
                                        </p:attrNameLst>
                                      </p:cBhvr>
                                      <p:tavLst>
                                        <p:tav tm="0">
                                          <p:val>
                                            <p:strVal val="0-#ppt_h/2"/>
                                          </p:val>
                                        </p:tav>
                                        <p:tav tm="100000">
                                          <p:val>
                                            <p:strVal val="#ppt_y"/>
                                          </p:val>
                                        </p:tav>
                                      </p:tavLst>
                                    </p:anim>
                                  </p:childTnLst>
                                </p:cTn>
                              </p:par>
                              <p:par>
                                <p:cTn id="540" presetID="19" presetClass="entr" presetSubtype="10" fill="hold" grpId="1" nodeType="withEffect">
                                  <p:stCondLst>
                                    <p:cond delay="0"/>
                                  </p:stCondLst>
                                  <p:childTnLst>
                                    <p:set>
                                      <p:cBhvr>
                                        <p:cTn id="541" dur="1" fill="hold">
                                          <p:stCondLst>
                                            <p:cond delay="0"/>
                                          </p:stCondLst>
                                        </p:cTn>
                                        <p:tgtEl>
                                          <p:spTgt spid="66"/>
                                        </p:tgtEl>
                                        <p:attrNameLst>
                                          <p:attrName>style.visibility</p:attrName>
                                        </p:attrNameLst>
                                      </p:cBhvr>
                                      <p:to>
                                        <p:strVal val="visible"/>
                                      </p:to>
                                    </p:set>
                                    <p:anim calcmode="lin" valueType="num">
                                      <p:cBhvr>
                                        <p:cTn id="542" dur="4500" fill="hold"/>
                                        <p:tgtEl>
                                          <p:spTgt spid="66"/>
                                        </p:tgtEl>
                                        <p:attrNameLst>
                                          <p:attrName>ppt_w</p:attrName>
                                        </p:attrNameLst>
                                      </p:cBhvr>
                                      <p:tavLst>
                                        <p:tav tm="0" fmla="#ppt_w*sin(2.5*pi*$)">
                                          <p:val>
                                            <p:fltVal val="0"/>
                                          </p:val>
                                        </p:tav>
                                        <p:tav tm="100000">
                                          <p:val>
                                            <p:fltVal val="1"/>
                                          </p:val>
                                        </p:tav>
                                      </p:tavLst>
                                    </p:anim>
                                    <p:anim calcmode="lin" valueType="num">
                                      <p:cBhvr>
                                        <p:cTn id="543" dur="4500" fill="hold"/>
                                        <p:tgtEl>
                                          <p:spTgt spid="66"/>
                                        </p:tgtEl>
                                        <p:attrNameLst>
                                          <p:attrName>ppt_h</p:attrName>
                                        </p:attrNameLst>
                                      </p:cBhvr>
                                      <p:tavLst>
                                        <p:tav tm="0">
                                          <p:val>
                                            <p:strVal val="#ppt_h"/>
                                          </p:val>
                                        </p:tav>
                                        <p:tav tm="100000">
                                          <p:val>
                                            <p:strVal val="#ppt_h"/>
                                          </p:val>
                                        </p:tav>
                                      </p:tavLst>
                                    </p:anim>
                                  </p:childTnLst>
                                </p:cTn>
                              </p:par>
                              <p:par>
                                <p:cTn id="544" presetID="2" presetClass="exit" presetSubtype="8" fill="hold" grpId="2" nodeType="withEffect">
                                  <p:stCondLst>
                                    <p:cond delay="0"/>
                                  </p:stCondLst>
                                  <p:childTnLst>
                                    <p:anim calcmode="lin" valueType="num">
                                      <p:cBhvr additive="base">
                                        <p:cTn id="545" dur="4500"/>
                                        <p:tgtEl>
                                          <p:spTgt spid="66"/>
                                        </p:tgtEl>
                                        <p:attrNameLst>
                                          <p:attrName>ppt_x</p:attrName>
                                        </p:attrNameLst>
                                      </p:cBhvr>
                                      <p:tavLst>
                                        <p:tav tm="0">
                                          <p:val>
                                            <p:strVal val="ppt_x"/>
                                          </p:val>
                                        </p:tav>
                                        <p:tav tm="100000">
                                          <p:val>
                                            <p:strVal val="0-ppt_w/2"/>
                                          </p:val>
                                        </p:tav>
                                      </p:tavLst>
                                    </p:anim>
                                    <p:anim calcmode="lin" valueType="num">
                                      <p:cBhvr additive="base">
                                        <p:cTn id="546" dur="4500"/>
                                        <p:tgtEl>
                                          <p:spTgt spid="66"/>
                                        </p:tgtEl>
                                        <p:attrNameLst>
                                          <p:attrName>ppt_y</p:attrName>
                                        </p:attrNameLst>
                                      </p:cBhvr>
                                      <p:tavLst>
                                        <p:tav tm="0">
                                          <p:val>
                                            <p:strVal val="ppt_y"/>
                                          </p:val>
                                        </p:tav>
                                        <p:tav tm="100000">
                                          <p:val>
                                            <p:strVal val="ppt_y"/>
                                          </p:val>
                                        </p:tav>
                                      </p:tavLst>
                                    </p:anim>
                                    <p:set>
                                      <p:cBhvr>
                                        <p:cTn id="547" dur="1" fill="hold">
                                          <p:stCondLst>
                                            <p:cond delay="4499"/>
                                          </p:stCondLst>
                                        </p:cTn>
                                        <p:tgtEl>
                                          <p:spTgt spid="66"/>
                                        </p:tgtEl>
                                        <p:attrNameLst>
                                          <p:attrName>style.visibility</p:attrName>
                                        </p:attrNameLst>
                                      </p:cBhvr>
                                      <p:to>
                                        <p:strVal val="hidden"/>
                                      </p:to>
                                    </p:set>
                                  </p:childTnLst>
                                </p:cTn>
                              </p:par>
                              <p:par>
                                <p:cTn id="548" presetID="2" presetClass="entr" presetSubtype="9" fill="hold" grpId="0" nodeType="withEffect">
                                  <p:stCondLst>
                                    <p:cond delay="0"/>
                                  </p:stCondLst>
                                  <p:childTnLst>
                                    <p:set>
                                      <p:cBhvr>
                                        <p:cTn id="549" dur="1" fill="hold">
                                          <p:stCondLst>
                                            <p:cond delay="0"/>
                                          </p:stCondLst>
                                        </p:cTn>
                                        <p:tgtEl>
                                          <p:spTgt spid="64"/>
                                        </p:tgtEl>
                                        <p:attrNameLst>
                                          <p:attrName>style.visibility</p:attrName>
                                        </p:attrNameLst>
                                      </p:cBhvr>
                                      <p:to>
                                        <p:strVal val="visible"/>
                                      </p:to>
                                    </p:set>
                                    <p:anim calcmode="lin" valueType="num">
                                      <p:cBhvr additive="base">
                                        <p:cTn id="550" dur="4500" fill="hold"/>
                                        <p:tgtEl>
                                          <p:spTgt spid="64"/>
                                        </p:tgtEl>
                                        <p:attrNameLst>
                                          <p:attrName>ppt_x</p:attrName>
                                        </p:attrNameLst>
                                      </p:cBhvr>
                                      <p:tavLst>
                                        <p:tav tm="0">
                                          <p:val>
                                            <p:strVal val="0-#ppt_w/2"/>
                                          </p:val>
                                        </p:tav>
                                        <p:tav tm="100000">
                                          <p:val>
                                            <p:strVal val="#ppt_x"/>
                                          </p:val>
                                        </p:tav>
                                      </p:tavLst>
                                    </p:anim>
                                    <p:anim calcmode="lin" valueType="num">
                                      <p:cBhvr additive="base">
                                        <p:cTn id="551" dur="4500" fill="hold"/>
                                        <p:tgtEl>
                                          <p:spTgt spid="64"/>
                                        </p:tgtEl>
                                        <p:attrNameLst>
                                          <p:attrName>ppt_y</p:attrName>
                                        </p:attrNameLst>
                                      </p:cBhvr>
                                      <p:tavLst>
                                        <p:tav tm="0">
                                          <p:val>
                                            <p:strVal val="0-#ppt_h/2"/>
                                          </p:val>
                                        </p:tav>
                                        <p:tav tm="100000">
                                          <p:val>
                                            <p:strVal val="#ppt_y"/>
                                          </p:val>
                                        </p:tav>
                                      </p:tavLst>
                                    </p:anim>
                                  </p:childTnLst>
                                </p:cTn>
                              </p:par>
                              <p:par>
                                <p:cTn id="552" presetID="19" presetClass="entr" presetSubtype="10" fill="hold" grpId="1" nodeType="withEffect">
                                  <p:stCondLst>
                                    <p:cond delay="0"/>
                                  </p:stCondLst>
                                  <p:childTnLst>
                                    <p:set>
                                      <p:cBhvr>
                                        <p:cTn id="553" dur="1" fill="hold">
                                          <p:stCondLst>
                                            <p:cond delay="0"/>
                                          </p:stCondLst>
                                        </p:cTn>
                                        <p:tgtEl>
                                          <p:spTgt spid="64"/>
                                        </p:tgtEl>
                                        <p:attrNameLst>
                                          <p:attrName>style.visibility</p:attrName>
                                        </p:attrNameLst>
                                      </p:cBhvr>
                                      <p:to>
                                        <p:strVal val="visible"/>
                                      </p:to>
                                    </p:set>
                                    <p:anim calcmode="lin" valueType="num">
                                      <p:cBhvr>
                                        <p:cTn id="554" dur="4500" fill="hold"/>
                                        <p:tgtEl>
                                          <p:spTgt spid="64"/>
                                        </p:tgtEl>
                                        <p:attrNameLst>
                                          <p:attrName>ppt_w</p:attrName>
                                        </p:attrNameLst>
                                      </p:cBhvr>
                                      <p:tavLst>
                                        <p:tav tm="0" fmla="#ppt_w*sin(2.5*pi*$)">
                                          <p:val>
                                            <p:fltVal val="0"/>
                                          </p:val>
                                        </p:tav>
                                        <p:tav tm="100000">
                                          <p:val>
                                            <p:fltVal val="1"/>
                                          </p:val>
                                        </p:tav>
                                      </p:tavLst>
                                    </p:anim>
                                    <p:anim calcmode="lin" valueType="num">
                                      <p:cBhvr>
                                        <p:cTn id="555" dur="4500" fill="hold"/>
                                        <p:tgtEl>
                                          <p:spTgt spid="64"/>
                                        </p:tgtEl>
                                        <p:attrNameLst>
                                          <p:attrName>ppt_h</p:attrName>
                                        </p:attrNameLst>
                                      </p:cBhvr>
                                      <p:tavLst>
                                        <p:tav tm="0">
                                          <p:val>
                                            <p:strVal val="#ppt_h"/>
                                          </p:val>
                                        </p:tav>
                                        <p:tav tm="100000">
                                          <p:val>
                                            <p:strVal val="#ppt_h"/>
                                          </p:val>
                                        </p:tav>
                                      </p:tavLst>
                                    </p:anim>
                                  </p:childTnLst>
                                </p:cTn>
                              </p:par>
                              <p:par>
                                <p:cTn id="556" presetID="2" presetClass="exit" presetSubtype="8" fill="hold" grpId="2" nodeType="withEffect">
                                  <p:stCondLst>
                                    <p:cond delay="0"/>
                                  </p:stCondLst>
                                  <p:childTnLst>
                                    <p:anim calcmode="lin" valueType="num">
                                      <p:cBhvr additive="base">
                                        <p:cTn id="557" dur="4500"/>
                                        <p:tgtEl>
                                          <p:spTgt spid="64"/>
                                        </p:tgtEl>
                                        <p:attrNameLst>
                                          <p:attrName>ppt_x</p:attrName>
                                        </p:attrNameLst>
                                      </p:cBhvr>
                                      <p:tavLst>
                                        <p:tav tm="0">
                                          <p:val>
                                            <p:strVal val="ppt_x"/>
                                          </p:val>
                                        </p:tav>
                                        <p:tav tm="100000">
                                          <p:val>
                                            <p:strVal val="0-ppt_w/2"/>
                                          </p:val>
                                        </p:tav>
                                      </p:tavLst>
                                    </p:anim>
                                    <p:anim calcmode="lin" valueType="num">
                                      <p:cBhvr additive="base">
                                        <p:cTn id="558" dur="4500"/>
                                        <p:tgtEl>
                                          <p:spTgt spid="64"/>
                                        </p:tgtEl>
                                        <p:attrNameLst>
                                          <p:attrName>ppt_y</p:attrName>
                                        </p:attrNameLst>
                                      </p:cBhvr>
                                      <p:tavLst>
                                        <p:tav tm="0">
                                          <p:val>
                                            <p:strVal val="ppt_y"/>
                                          </p:val>
                                        </p:tav>
                                        <p:tav tm="100000">
                                          <p:val>
                                            <p:strVal val="ppt_y"/>
                                          </p:val>
                                        </p:tav>
                                      </p:tavLst>
                                    </p:anim>
                                    <p:set>
                                      <p:cBhvr>
                                        <p:cTn id="559" dur="1" fill="hold">
                                          <p:stCondLst>
                                            <p:cond delay="4499"/>
                                          </p:stCondLst>
                                        </p:cTn>
                                        <p:tgtEl>
                                          <p:spTgt spid="64"/>
                                        </p:tgtEl>
                                        <p:attrNameLst>
                                          <p:attrName>style.visibility</p:attrName>
                                        </p:attrNameLst>
                                      </p:cBhvr>
                                      <p:to>
                                        <p:strVal val="hidden"/>
                                      </p:to>
                                    </p:set>
                                  </p:childTnLst>
                                </p:cTn>
                              </p:par>
                              <p:par>
                                <p:cTn id="560" presetID="2" presetClass="entr" presetSubtype="9" fill="hold" grpId="0" nodeType="withEffect">
                                  <p:stCondLst>
                                    <p:cond delay="0"/>
                                  </p:stCondLst>
                                  <p:childTnLst>
                                    <p:set>
                                      <p:cBhvr>
                                        <p:cTn id="561" dur="1" fill="hold">
                                          <p:stCondLst>
                                            <p:cond delay="0"/>
                                          </p:stCondLst>
                                        </p:cTn>
                                        <p:tgtEl>
                                          <p:spTgt spid="65"/>
                                        </p:tgtEl>
                                        <p:attrNameLst>
                                          <p:attrName>style.visibility</p:attrName>
                                        </p:attrNameLst>
                                      </p:cBhvr>
                                      <p:to>
                                        <p:strVal val="visible"/>
                                      </p:to>
                                    </p:set>
                                    <p:anim calcmode="lin" valueType="num">
                                      <p:cBhvr additive="base">
                                        <p:cTn id="562" dur="4500" fill="hold"/>
                                        <p:tgtEl>
                                          <p:spTgt spid="65"/>
                                        </p:tgtEl>
                                        <p:attrNameLst>
                                          <p:attrName>ppt_x</p:attrName>
                                        </p:attrNameLst>
                                      </p:cBhvr>
                                      <p:tavLst>
                                        <p:tav tm="0">
                                          <p:val>
                                            <p:strVal val="0-#ppt_w/2"/>
                                          </p:val>
                                        </p:tav>
                                        <p:tav tm="100000">
                                          <p:val>
                                            <p:strVal val="#ppt_x"/>
                                          </p:val>
                                        </p:tav>
                                      </p:tavLst>
                                    </p:anim>
                                    <p:anim calcmode="lin" valueType="num">
                                      <p:cBhvr additive="base">
                                        <p:cTn id="563" dur="4500" fill="hold"/>
                                        <p:tgtEl>
                                          <p:spTgt spid="65"/>
                                        </p:tgtEl>
                                        <p:attrNameLst>
                                          <p:attrName>ppt_y</p:attrName>
                                        </p:attrNameLst>
                                      </p:cBhvr>
                                      <p:tavLst>
                                        <p:tav tm="0">
                                          <p:val>
                                            <p:strVal val="0-#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5"/>
                                        </p:tgtEl>
                                        <p:attrNameLst>
                                          <p:attrName>style.visibility</p:attrName>
                                        </p:attrNameLst>
                                      </p:cBhvr>
                                      <p:to>
                                        <p:strVal val="visible"/>
                                      </p:to>
                                    </p:set>
                                    <p:anim calcmode="lin" valueType="num">
                                      <p:cBhvr>
                                        <p:cTn id="566" dur="4500" fill="hold"/>
                                        <p:tgtEl>
                                          <p:spTgt spid="65"/>
                                        </p:tgtEl>
                                        <p:attrNameLst>
                                          <p:attrName>ppt_w</p:attrName>
                                        </p:attrNameLst>
                                      </p:cBhvr>
                                      <p:tavLst>
                                        <p:tav tm="0" fmla="#ppt_w*sin(2.5*pi*$)">
                                          <p:val>
                                            <p:fltVal val="0"/>
                                          </p:val>
                                        </p:tav>
                                        <p:tav tm="100000">
                                          <p:val>
                                            <p:fltVal val="1"/>
                                          </p:val>
                                        </p:tav>
                                      </p:tavLst>
                                    </p:anim>
                                    <p:anim calcmode="lin" valueType="num">
                                      <p:cBhvr>
                                        <p:cTn id="567" dur="4500" fill="hold"/>
                                        <p:tgtEl>
                                          <p:spTgt spid="65"/>
                                        </p:tgtEl>
                                        <p:attrNameLst>
                                          <p:attrName>ppt_h</p:attrName>
                                        </p:attrNameLst>
                                      </p:cBhvr>
                                      <p:tavLst>
                                        <p:tav tm="0">
                                          <p:val>
                                            <p:strVal val="#ppt_h"/>
                                          </p:val>
                                        </p:tav>
                                        <p:tav tm="100000">
                                          <p:val>
                                            <p:strVal val="#ppt_h"/>
                                          </p:val>
                                        </p:tav>
                                      </p:tavLst>
                                    </p:anim>
                                  </p:childTnLst>
                                </p:cTn>
                              </p:par>
                              <p:par>
                                <p:cTn id="568" presetID="2" presetClass="exit" presetSubtype="8" fill="hold" grpId="2" nodeType="withEffect">
                                  <p:stCondLst>
                                    <p:cond delay="0"/>
                                  </p:stCondLst>
                                  <p:childTnLst>
                                    <p:anim calcmode="lin" valueType="num">
                                      <p:cBhvr additive="base">
                                        <p:cTn id="569" dur="4500"/>
                                        <p:tgtEl>
                                          <p:spTgt spid="65"/>
                                        </p:tgtEl>
                                        <p:attrNameLst>
                                          <p:attrName>ppt_x</p:attrName>
                                        </p:attrNameLst>
                                      </p:cBhvr>
                                      <p:tavLst>
                                        <p:tav tm="0">
                                          <p:val>
                                            <p:strVal val="ppt_x"/>
                                          </p:val>
                                        </p:tav>
                                        <p:tav tm="100000">
                                          <p:val>
                                            <p:strVal val="0-ppt_w/2"/>
                                          </p:val>
                                        </p:tav>
                                      </p:tavLst>
                                    </p:anim>
                                    <p:anim calcmode="lin" valueType="num">
                                      <p:cBhvr additive="base">
                                        <p:cTn id="570" dur="4500"/>
                                        <p:tgtEl>
                                          <p:spTgt spid="65"/>
                                        </p:tgtEl>
                                        <p:attrNameLst>
                                          <p:attrName>ppt_y</p:attrName>
                                        </p:attrNameLst>
                                      </p:cBhvr>
                                      <p:tavLst>
                                        <p:tav tm="0">
                                          <p:val>
                                            <p:strVal val="ppt_y"/>
                                          </p:val>
                                        </p:tav>
                                        <p:tav tm="100000">
                                          <p:val>
                                            <p:strVal val="ppt_y"/>
                                          </p:val>
                                        </p:tav>
                                      </p:tavLst>
                                    </p:anim>
                                    <p:set>
                                      <p:cBhvr>
                                        <p:cTn id="571" dur="1" fill="hold">
                                          <p:stCondLst>
                                            <p:cond delay="4499"/>
                                          </p:stCondLst>
                                        </p:cTn>
                                        <p:tgtEl>
                                          <p:spTgt spid="65"/>
                                        </p:tgtEl>
                                        <p:attrNameLst>
                                          <p:attrName>style.visibility</p:attrName>
                                        </p:attrNameLst>
                                      </p:cBhvr>
                                      <p:to>
                                        <p:strVal val="hidden"/>
                                      </p:to>
                                    </p:set>
                                  </p:childTnLst>
                                </p:cTn>
                              </p:par>
                              <p:par>
                                <p:cTn id="572" presetID="2" presetClass="entr" presetSubtype="9" fill="hold" grpId="0" nodeType="withEffect">
                                  <p:stCondLst>
                                    <p:cond delay="0"/>
                                  </p:stCondLst>
                                  <p:childTnLst>
                                    <p:set>
                                      <p:cBhvr>
                                        <p:cTn id="573" dur="1" fill="hold">
                                          <p:stCondLst>
                                            <p:cond delay="0"/>
                                          </p:stCondLst>
                                        </p:cTn>
                                        <p:tgtEl>
                                          <p:spTgt spid="58"/>
                                        </p:tgtEl>
                                        <p:attrNameLst>
                                          <p:attrName>style.visibility</p:attrName>
                                        </p:attrNameLst>
                                      </p:cBhvr>
                                      <p:to>
                                        <p:strVal val="visible"/>
                                      </p:to>
                                    </p:set>
                                    <p:anim calcmode="lin" valueType="num">
                                      <p:cBhvr additive="base">
                                        <p:cTn id="574" dur="4500" fill="hold"/>
                                        <p:tgtEl>
                                          <p:spTgt spid="58"/>
                                        </p:tgtEl>
                                        <p:attrNameLst>
                                          <p:attrName>ppt_x</p:attrName>
                                        </p:attrNameLst>
                                      </p:cBhvr>
                                      <p:tavLst>
                                        <p:tav tm="0">
                                          <p:val>
                                            <p:strVal val="0-#ppt_w/2"/>
                                          </p:val>
                                        </p:tav>
                                        <p:tav tm="100000">
                                          <p:val>
                                            <p:strVal val="#ppt_x"/>
                                          </p:val>
                                        </p:tav>
                                      </p:tavLst>
                                    </p:anim>
                                    <p:anim calcmode="lin" valueType="num">
                                      <p:cBhvr additive="base">
                                        <p:cTn id="575" dur="4500" fill="hold"/>
                                        <p:tgtEl>
                                          <p:spTgt spid="58"/>
                                        </p:tgtEl>
                                        <p:attrNameLst>
                                          <p:attrName>ppt_y</p:attrName>
                                        </p:attrNameLst>
                                      </p:cBhvr>
                                      <p:tavLst>
                                        <p:tav tm="0">
                                          <p:val>
                                            <p:strVal val="0-#ppt_h/2"/>
                                          </p:val>
                                        </p:tav>
                                        <p:tav tm="100000">
                                          <p:val>
                                            <p:strVal val="#ppt_y"/>
                                          </p:val>
                                        </p:tav>
                                      </p:tavLst>
                                    </p:anim>
                                  </p:childTnLst>
                                </p:cTn>
                              </p:par>
                              <p:par>
                                <p:cTn id="576" presetID="19" presetClass="entr" presetSubtype="10" fill="hold" grpId="1" nodeType="withEffect">
                                  <p:stCondLst>
                                    <p:cond delay="0"/>
                                  </p:stCondLst>
                                  <p:childTnLst>
                                    <p:set>
                                      <p:cBhvr>
                                        <p:cTn id="577" dur="1" fill="hold">
                                          <p:stCondLst>
                                            <p:cond delay="0"/>
                                          </p:stCondLst>
                                        </p:cTn>
                                        <p:tgtEl>
                                          <p:spTgt spid="58"/>
                                        </p:tgtEl>
                                        <p:attrNameLst>
                                          <p:attrName>style.visibility</p:attrName>
                                        </p:attrNameLst>
                                      </p:cBhvr>
                                      <p:to>
                                        <p:strVal val="visible"/>
                                      </p:to>
                                    </p:set>
                                    <p:anim calcmode="lin" valueType="num">
                                      <p:cBhvr>
                                        <p:cTn id="578" dur="4500" fill="hold"/>
                                        <p:tgtEl>
                                          <p:spTgt spid="58"/>
                                        </p:tgtEl>
                                        <p:attrNameLst>
                                          <p:attrName>ppt_w</p:attrName>
                                        </p:attrNameLst>
                                      </p:cBhvr>
                                      <p:tavLst>
                                        <p:tav tm="0" fmla="#ppt_w*sin(2.5*pi*$)">
                                          <p:val>
                                            <p:fltVal val="0"/>
                                          </p:val>
                                        </p:tav>
                                        <p:tav tm="100000">
                                          <p:val>
                                            <p:fltVal val="1"/>
                                          </p:val>
                                        </p:tav>
                                      </p:tavLst>
                                    </p:anim>
                                    <p:anim calcmode="lin" valueType="num">
                                      <p:cBhvr>
                                        <p:cTn id="579" dur="4500" fill="hold"/>
                                        <p:tgtEl>
                                          <p:spTgt spid="58"/>
                                        </p:tgtEl>
                                        <p:attrNameLst>
                                          <p:attrName>ppt_h</p:attrName>
                                        </p:attrNameLst>
                                      </p:cBhvr>
                                      <p:tavLst>
                                        <p:tav tm="0">
                                          <p:val>
                                            <p:strVal val="#ppt_h"/>
                                          </p:val>
                                        </p:tav>
                                        <p:tav tm="100000">
                                          <p:val>
                                            <p:strVal val="#ppt_h"/>
                                          </p:val>
                                        </p:tav>
                                      </p:tavLst>
                                    </p:anim>
                                  </p:childTnLst>
                                </p:cTn>
                              </p:par>
                              <p:par>
                                <p:cTn id="580" presetID="2" presetClass="exit" presetSubtype="8" fill="hold" grpId="2" nodeType="withEffect">
                                  <p:stCondLst>
                                    <p:cond delay="0"/>
                                  </p:stCondLst>
                                  <p:childTnLst>
                                    <p:anim calcmode="lin" valueType="num">
                                      <p:cBhvr additive="base">
                                        <p:cTn id="581" dur="4500"/>
                                        <p:tgtEl>
                                          <p:spTgt spid="58"/>
                                        </p:tgtEl>
                                        <p:attrNameLst>
                                          <p:attrName>ppt_x</p:attrName>
                                        </p:attrNameLst>
                                      </p:cBhvr>
                                      <p:tavLst>
                                        <p:tav tm="0">
                                          <p:val>
                                            <p:strVal val="ppt_x"/>
                                          </p:val>
                                        </p:tav>
                                        <p:tav tm="100000">
                                          <p:val>
                                            <p:strVal val="0-ppt_w/2"/>
                                          </p:val>
                                        </p:tav>
                                      </p:tavLst>
                                    </p:anim>
                                    <p:anim calcmode="lin" valueType="num">
                                      <p:cBhvr additive="base">
                                        <p:cTn id="582" dur="4500"/>
                                        <p:tgtEl>
                                          <p:spTgt spid="58"/>
                                        </p:tgtEl>
                                        <p:attrNameLst>
                                          <p:attrName>ppt_y</p:attrName>
                                        </p:attrNameLst>
                                      </p:cBhvr>
                                      <p:tavLst>
                                        <p:tav tm="0">
                                          <p:val>
                                            <p:strVal val="ppt_y"/>
                                          </p:val>
                                        </p:tav>
                                        <p:tav tm="100000">
                                          <p:val>
                                            <p:strVal val="ppt_y"/>
                                          </p:val>
                                        </p:tav>
                                      </p:tavLst>
                                    </p:anim>
                                    <p:set>
                                      <p:cBhvr>
                                        <p:cTn id="583" dur="1" fill="hold">
                                          <p:stCondLst>
                                            <p:cond delay="4499"/>
                                          </p:stCondLst>
                                        </p:cTn>
                                        <p:tgtEl>
                                          <p:spTgt spid="58"/>
                                        </p:tgtEl>
                                        <p:attrNameLst>
                                          <p:attrName>style.visibility</p:attrName>
                                        </p:attrNameLst>
                                      </p:cBhvr>
                                      <p:to>
                                        <p:strVal val="hidden"/>
                                      </p:to>
                                    </p:set>
                                  </p:childTnLst>
                                </p:cTn>
                              </p:par>
                              <p:par>
                                <p:cTn id="584" presetID="2" presetClass="entr" presetSubtype="9" fill="hold" grpId="0" nodeType="withEffect">
                                  <p:stCondLst>
                                    <p:cond delay="0"/>
                                  </p:stCondLst>
                                  <p:childTnLst>
                                    <p:set>
                                      <p:cBhvr>
                                        <p:cTn id="585" dur="1" fill="hold">
                                          <p:stCondLst>
                                            <p:cond delay="0"/>
                                          </p:stCondLst>
                                        </p:cTn>
                                        <p:tgtEl>
                                          <p:spTgt spid="57"/>
                                        </p:tgtEl>
                                        <p:attrNameLst>
                                          <p:attrName>style.visibility</p:attrName>
                                        </p:attrNameLst>
                                      </p:cBhvr>
                                      <p:to>
                                        <p:strVal val="visible"/>
                                      </p:to>
                                    </p:set>
                                    <p:anim calcmode="lin" valueType="num">
                                      <p:cBhvr additive="base">
                                        <p:cTn id="586" dur="4500" fill="hold"/>
                                        <p:tgtEl>
                                          <p:spTgt spid="57"/>
                                        </p:tgtEl>
                                        <p:attrNameLst>
                                          <p:attrName>ppt_x</p:attrName>
                                        </p:attrNameLst>
                                      </p:cBhvr>
                                      <p:tavLst>
                                        <p:tav tm="0">
                                          <p:val>
                                            <p:strVal val="0-#ppt_w/2"/>
                                          </p:val>
                                        </p:tav>
                                        <p:tav tm="100000">
                                          <p:val>
                                            <p:strVal val="#ppt_x"/>
                                          </p:val>
                                        </p:tav>
                                      </p:tavLst>
                                    </p:anim>
                                    <p:anim calcmode="lin" valueType="num">
                                      <p:cBhvr additive="base">
                                        <p:cTn id="587" dur="4500" fill="hold"/>
                                        <p:tgtEl>
                                          <p:spTgt spid="57"/>
                                        </p:tgtEl>
                                        <p:attrNameLst>
                                          <p:attrName>ppt_y</p:attrName>
                                        </p:attrNameLst>
                                      </p:cBhvr>
                                      <p:tavLst>
                                        <p:tav tm="0">
                                          <p:val>
                                            <p:strVal val="0-#ppt_h/2"/>
                                          </p:val>
                                        </p:tav>
                                        <p:tav tm="100000">
                                          <p:val>
                                            <p:strVal val="#ppt_y"/>
                                          </p:val>
                                        </p:tav>
                                      </p:tavLst>
                                    </p:anim>
                                  </p:childTnLst>
                                </p:cTn>
                              </p:par>
                              <p:par>
                                <p:cTn id="588" presetID="19" presetClass="entr" presetSubtype="10" fill="hold" grpId="1" nodeType="withEffect">
                                  <p:stCondLst>
                                    <p:cond delay="0"/>
                                  </p:stCondLst>
                                  <p:childTnLst>
                                    <p:set>
                                      <p:cBhvr>
                                        <p:cTn id="589" dur="1" fill="hold">
                                          <p:stCondLst>
                                            <p:cond delay="0"/>
                                          </p:stCondLst>
                                        </p:cTn>
                                        <p:tgtEl>
                                          <p:spTgt spid="57"/>
                                        </p:tgtEl>
                                        <p:attrNameLst>
                                          <p:attrName>style.visibility</p:attrName>
                                        </p:attrNameLst>
                                      </p:cBhvr>
                                      <p:to>
                                        <p:strVal val="visible"/>
                                      </p:to>
                                    </p:set>
                                    <p:anim calcmode="lin" valueType="num">
                                      <p:cBhvr>
                                        <p:cTn id="590" dur="4500" fill="hold"/>
                                        <p:tgtEl>
                                          <p:spTgt spid="57"/>
                                        </p:tgtEl>
                                        <p:attrNameLst>
                                          <p:attrName>ppt_w</p:attrName>
                                        </p:attrNameLst>
                                      </p:cBhvr>
                                      <p:tavLst>
                                        <p:tav tm="0" fmla="#ppt_w*sin(2.5*pi*$)">
                                          <p:val>
                                            <p:fltVal val="0"/>
                                          </p:val>
                                        </p:tav>
                                        <p:tav tm="100000">
                                          <p:val>
                                            <p:fltVal val="1"/>
                                          </p:val>
                                        </p:tav>
                                      </p:tavLst>
                                    </p:anim>
                                    <p:anim calcmode="lin" valueType="num">
                                      <p:cBhvr>
                                        <p:cTn id="591" dur="4500" fill="hold"/>
                                        <p:tgtEl>
                                          <p:spTgt spid="57"/>
                                        </p:tgtEl>
                                        <p:attrNameLst>
                                          <p:attrName>ppt_h</p:attrName>
                                        </p:attrNameLst>
                                      </p:cBhvr>
                                      <p:tavLst>
                                        <p:tav tm="0">
                                          <p:val>
                                            <p:strVal val="#ppt_h"/>
                                          </p:val>
                                        </p:tav>
                                        <p:tav tm="100000">
                                          <p:val>
                                            <p:strVal val="#ppt_h"/>
                                          </p:val>
                                        </p:tav>
                                      </p:tavLst>
                                    </p:anim>
                                  </p:childTnLst>
                                </p:cTn>
                              </p:par>
                              <p:par>
                                <p:cTn id="592" presetID="2" presetClass="exit" presetSubtype="8" fill="hold" grpId="2" nodeType="withEffect">
                                  <p:stCondLst>
                                    <p:cond delay="0"/>
                                  </p:stCondLst>
                                  <p:childTnLst>
                                    <p:anim calcmode="lin" valueType="num">
                                      <p:cBhvr additive="base">
                                        <p:cTn id="593" dur="4500"/>
                                        <p:tgtEl>
                                          <p:spTgt spid="57"/>
                                        </p:tgtEl>
                                        <p:attrNameLst>
                                          <p:attrName>ppt_x</p:attrName>
                                        </p:attrNameLst>
                                      </p:cBhvr>
                                      <p:tavLst>
                                        <p:tav tm="0">
                                          <p:val>
                                            <p:strVal val="ppt_x"/>
                                          </p:val>
                                        </p:tav>
                                        <p:tav tm="100000">
                                          <p:val>
                                            <p:strVal val="0-ppt_w/2"/>
                                          </p:val>
                                        </p:tav>
                                      </p:tavLst>
                                    </p:anim>
                                    <p:anim calcmode="lin" valueType="num">
                                      <p:cBhvr additive="base">
                                        <p:cTn id="594" dur="4500"/>
                                        <p:tgtEl>
                                          <p:spTgt spid="57"/>
                                        </p:tgtEl>
                                        <p:attrNameLst>
                                          <p:attrName>ppt_y</p:attrName>
                                        </p:attrNameLst>
                                      </p:cBhvr>
                                      <p:tavLst>
                                        <p:tav tm="0">
                                          <p:val>
                                            <p:strVal val="ppt_y"/>
                                          </p:val>
                                        </p:tav>
                                        <p:tav tm="100000">
                                          <p:val>
                                            <p:strVal val="ppt_y"/>
                                          </p:val>
                                        </p:tav>
                                      </p:tavLst>
                                    </p:anim>
                                    <p:set>
                                      <p:cBhvr>
                                        <p:cTn id="595" dur="1" fill="hold">
                                          <p:stCondLst>
                                            <p:cond delay="4499"/>
                                          </p:stCondLst>
                                        </p:cTn>
                                        <p:tgtEl>
                                          <p:spTgt spid="57"/>
                                        </p:tgtEl>
                                        <p:attrNameLst>
                                          <p:attrName>style.visibility</p:attrName>
                                        </p:attrNameLst>
                                      </p:cBhvr>
                                      <p:to>
                                        <p:strVal val="hidden"/>
                                      </p:to>
                                    </p:set>
                                  </p:childTnLst>
                                </p:cTn>
                              </p:par>
                              <p:par>
                                <p:cTn id="596" presetID="2" presetClass="entr" presetSubtype="9" fill="hold" grpId="0" nodeType="withEffect">
                                  <p:stCondLst>
                                    <p:cond delay="0"/>
                                  </p:stCondLst>
                                  <p:childTnLst>
                                    <p:set>
                                      <p:cBhvr>
                                        <p:cTn id="597" dur="1" fill="hold">
                                          <p:stCondLst>
                                            <p:cond delay="0"/>
                                          </p:stCondLst>
                                        </p:cTn>
                                        <p:tgtEl>
                                          <p:spTgt spid="46"/>
                                        </p:tgtEl>
                                        <p:attrNameLst>
                                          <p:attrName>style.visibility</p:attrName>
                                        </p:attrNameLst>
                                      </p:cBhvr>
                                      <p:to>
                                        <p:strVal val="visible"/>
                                      </p:to>
                                    </p:set>
                                    <p:anim calcmode="lin" valueType="num">
                                      <p:cBhvr additive="base">
                                        <p:cTn id="598" dur="4500" fill="hold"/>
                                        <p:tgtEl>
                                          <p:spTgt spid="46"/>
                                        </p:tgtEl>
                                        <p:attrNameLst>
                                          <p:attrName>ppt_x</p:attrName>
                                        </p:attrNameLst>
                                      </p:cBhvr>
                                      <p:tavLst>
                                        <p:tav tm="0">
                                          <p:val>
                                            <p:strVal val="0-#ppt_w/2"/>
                                          </p:val>
                                        </p:tav>
                                        <p:tav tm="100000">
                                          <p:val>
                                            <p:strVal val="#ppt_x"/>
                                          </p:val>
                                        </p:tav>
                                      </p:tavLst>
                                    </p:anim>
                                    <p:anim calcmode="lin" valueType="num">
                                      <p:cBhvr additive="base">
                                        <p:cTn id="599" dur="4500" fill="hold"/>
                                        <p:tgtEl>
                                          <p:spTgt spid="46"/>
                                        </p:tgtEl>
                                        <p:attrNameLst>
                                          <p:attrName>ppt_y</p:attrName>
                                        </p:attrNameLst>
                                      </p:cBhvr>
                                      <p:tavLst>
                                        <p:tav tm="0">
                                          <p:val>
                                            <p:strVal val="0-#ppt_h/2"/>
                                          </p:val>
                                        </p:tav>
                                        <p:tav tm="100000">
                                          <p:val>
                                            <p:strVal val="#ppt_y"/>
                                          </p:val>
                                        </p:tav>
                                      </p:tavLst>
                                    </p:anim>
                                  </p:childTnLst>
                                </p:cTn>
                              </p:par>
                              <p:par>
                                <p:cTn id="600" presetID="19" presetClass="entr" presetSubtype="10" fill="hold" grpId="1" nodeType="withEffect">
                                  <p:stCondLst>
                                    <p:cond delay="0"/>
                                  </p:stCondLst>
                                  <p:childTnLst>
                                    <p:set>
                                      <p:cBhvr>
                                        <p:cTn id="601" dur="1" fill="hold">
                                          <p:stCondLst>
                                            <p:cond delay="0"/>
                                          </p:stCondLst>
                                        </p:cTn>
                                        <p:tgtEl>
                                          <p:spTgt spid="46"/>
                                        </p:tgtEl>
                                        <p:attrNameLst>
                                          <p:attrName>style.visibility</p:attrName>
                                        </p:attrNameLst>
                                      </p:cBhvr>
                                      <p:to>
                                        <p:strVal val="visible"/>
                                      </p:to>
                                    </p:set>
                                    <p:anim calcmode="lin" valueType="num">
                                      <p:cBhvr>
                                        <p:cTn id="602" dur="4500" fill="hold"/>
                                        <p:tgtEl>
                                          <p:spTgt spid="46"/>
                                        </p:tgtEl>
                                        <p:attrNameLst>
                                          <p:attrName>ppt_w</p:attrName>
                                        </p:attrNameLst>
                                      </p:cBhvr>
                                      <p:tavLst>
                                        <p:tav tm="0" fmla="#ppt_w*sin(2.5*pi*$)">
                                          <p:val>
                                            <p:fltVal val="0"/>
                                          </p:val>
                                        </p:tav>
                                        <p:tav tm="100000">
                                          <p:val>
                                            <p:fltVal val="1"/>
                                          </p:val>
                                        </p:tav>
                                      </p:tavLst>
                                    </p:anim>
                                    <p:anim calcmode="lin" valueType="num">
                                      <p:cBhvr>
                                        <p:cTn id="603" dur="4500" fill="hold"/>
                                        <p:tgtEl>
                                          <p:spTgt spid="46"/>
                                        </p:tgtEl>
                                        <p:attrNameLst>
                                          <p:attrName>ppt_h</p:attrName>
                                        </p:attrNameLst>
                                      </p:cBhvr>
                                      <p:tavLst>
                                        <p:tav tm="0">
                                          <p:val>
                                            <p:strVal val="#ppt_h"/>
                                          </p:val>
                                        </p:tav>
                                        <p:tav tm="100000">
                                          <p:val>
                                            <p:strVal val="#ppt_h"/>
                                          </p:val>
                                        </p:tav>
                                      </p:tavLst>
                                    </p:anim>
                                  </p:childTnLst>
                                </p:cTn>
                              </p:par>
                              <p:par>
                                <p:cTn id="604" presetID="2" presetClass="exit" presetSubtype="8" fill="hold" grpId="2" nodeType="withEffect">
                                  <p:stCondLst>
                                    <p:cond delay="0"/>
                                  </p:stCondLst>
                                  <p:childTnLst>
                                    <p:anim calcmode="lin" valueType="num">
                                      <p:cBhvr additive="base">
                                        <p:cTn id="605" dur="4500"/>
                                        <p:tgtEl>
                                          <p:spTgt spid="46"/>
                                        </p:tgtEl>
                                        <p:attrNameLst>
                                          <p:attrName>ppt_x</p:attrName>
                                        </p:attrNameLst>
                                      </p:cBhvr>
                                      <p:tavLst>
                                        <p:tav tm="0">
                                          <p:val>
                                            <p:strVal val="ppt_x"/>
                                          </p:val>
                                        </p:tav>
                                        <p:tav tm="100000">
                                          <p:val>
                                            <p:strVal val="0-ppt_w/2"/>
                                          </p:val>
                                        </p:tav>
                                      </p:tavLst>
                                    </p:anim>
                                    <p:anim calcmode="lin" valueType="num">
                                      <p:cBhvr additive="base">
                                        <p:cTn id="606" dur="4500"/>
                                        <p:tgtEl>
                                          <p:spTgt spid="46"/>
                                        </p:tgtEl>
                                        <p:attrNameLst>
                                          <p:attrName>ppt_y</p:attrName>
                                        </p:attrNameLst>
                                      </p:cBhvr>
                                      <p:tavLst>
                                        <p:tav tm="0">
                                          <p:val>
                                            <p:strVal val="ppt_y"/>
                                          </p:val>
                                        </p:tav>
                                        <p:tav tm="100000">
                                          <p:val>
                                            <p:strVal val="ppt_y"/>
                                          </p:val>
                                        </p:tav>
                                      </p:tavLst>
                                    </p:anim>
                                    <p:set>
                                      <p:cBhvr>
                                        <p:cTn id="607" dur="1" fill="hold">
                                          <p:stCondLst>
                                            <p:cond delay="4499"/>
                                          </p:stCondLst>
                                        </p:cTn>
                                        <p:tgtEl>
                                          <p:spTgt spid="46"/>
                                        </p:tgtEl>
                                        <p:attrNameLst>
                                          <p:attrName>style.visibility</p:attrName>
                                        </p:attrNameLst>
                                      </p:cBhvr>
                                      <p:to>
                                        <p:strVal val="hidden"/>
                                      </p:to>
                                    </p:set>
                                  </p:childTnLst>
                                </p:cTn>
                              </p:par>
                              <p:par>
                                <p:cTn id="608" presetID="2" presetClass="entr" presetSubtype="9" fill="hold" grpId="0" nodeType="withEffect">
                                  <p:stCondLst>
                                    <p:cond delay="0"/>
                                  </p:stCondLst>
                                  <p:childTnLst>
                                    <p:set>
                                      <p:cBhvr>
                                        <p:cTn id="609" dur="1" fill="hold">
                                          <p:stCondLst>
                                            <p:cond delay="0"/>
                                          </p:stCondLst>
                                        </p:cTn>
                                        <p:tgtEl>
                                          <p:spTgt spid="44"/>
                                        </p:tgtEl>
                                        <p:attrNameLst>
                                          <p:attrName>style.visibility</p:attrName>
                                        </p:attrNameLst>
                                      </p:cBhvr>
                                      <p:to>
                                        <p:strVal val="visible"/>
                                      </p:to>
                                    </p:set>
                                    <p:anim calcmode="lin" valueType="num">
                                      <p:cBhvr additive="base">
                                        <p:cTn id="610" dur="4500" fill="hold"/>
                                        <p:tgtEl>
                                          <p:spTgt spid="44"/>
                                        </p:tgtEl>
                                        <p:attrNameLst>
                                          <p:attrName>ppt_x</p:attrName>
                                        </p:attrNameLst>
                                      </p:cBhvr>
                                      <p:tavLst>
                                        <p:tav tm="0">
                                          <p:val>
                                            <p:strVal val="0-#ppt_w/2"/>
                                          </p:val>
                                        </p:tav>
                                        <p:tav tm="100000">
                                          <p:val>
                                            <p:strVal val="#ppt_x"/>
                                          </p:val>
                                        </p:tav>
                                      </p:tavLst>
                                    </p:anim>
                                    <p:anim calcmode="lin" valueType="num">
                                      <p:cBhvr additive="base">
                                        <p:cTn id="611" dur="4500" fill="hold"/>
                                        <p:tgtEl>
                                          <p:spTgt spid="44"/>
                                        </p:tgtEl>
                                        <p:attrNameLst>
                                          <p:attrName>ppt_y</p:attrName>
                                        </p:attrNameLst>
                                      </p:cBhvr>
                                      <p:tavLst>
                                        <p:tav tm="0">
                                          <p:val>
                                            <p:strVal val="0-#ppt_h/2"/>
                                          </p:val>
                                        </p:tav>
                                        <p:tav tm="100000">
                                          <p:val>
                                            <p:strVal val="#ppt_y"/>
                                          </p:val>
                                        </p:tav>
                                      </p:tavLst>
                                    </p:anim>
                                  </p:childTnLst>
                                </p:cTn>
                              </p:par>
                              <p:par>
                                <p:cTn id="612" presetID="19" presetClass="entr" presetSubtype="10" fill="hold" grpId="1" nodeType="withEffect">
                                  <p:stCondLst>
                                    <p:cond delay="0"/>
                                  </p:stCondLst>
                                  <p:childTnLst>
                                    <p:set>
                                      <p:cBhvr>
                                        <p:cTn id="613" dur="1" fill="hold">
                                          <p:stCondLst>
                                            <p:cond delay="0"/>
                                          </p:stCondLst>
                                        </p:cTn>
                                        <p:tgtEl>
                                          <p:spTgt spid="44"/>
                                        </p:tgtEl>
                                        <p:attrNameLst>
                                          <p:attrName>style.visibility</p:attrName>
                                        </p:attrNameLst>
                                      </p:cBhvr>
                                      <p:to>
                                        <p:strVal val="visible"/>
                                      </p:to>
                                    </p:set>
                                    <p:anim calcmode="lin" valueType="num">
                                      <p:cBhvr>
                                        <p:cTn id="614" dur="4500" fill="hold"/>
                                        <p:tgtEl>
                                          <p:spTgt spid="44"/>
                                        </p:tgtEl>
                                        <p:attrNameLst>
                                          <p:attrName>ppt_w</p:attrName>
                                        </p:attrNameLst>
                                      </p:cBhvr>
                                      <p:tavLst>
                                        <p:tav tm="0" fmla="#ppt_w*sin(2.5*pi*$)">
                                          <p:val>
                                            <p:fltVal val="0"/>
                                          </p:val>
                                        </p:tav>
                                        <p:tav tm="100000">
                                          <p:val>
                                            <p:fltVal val="1"/>
                                          </p:val>
                                        </p:tav>
                                      </p:tavLst>
                                    </p:anim>
                                    <p:anim calcmode="lin" valueType="num">
                                      <p:cBhvr>
                                        <p:cTn id="615" dur="4500" fill="hold"/>
                                        <p:tgtEl>
                                          <p:spTgt spid="44"/>
                                        </p:tgtEl>
                                        <p:attrNameLst>
                                          <p:attrName>ppt_h</p:attrName>
                                        </p:attrNameLst>
                                      </p:cBhvr>
                                      <p:tavLst>
                                        <p:tav tm="0">
                                          <p:val>
                                            <p:strVal val="#ppt_h"/>
                                          </p:val>
                                        </p:tav>
                                        <p:tav tm="100000">
                                          <p:val>
                                            <p:strVal val="#ppt_h"/>
                                          </p:val>
                                        </p:tav>
                                      </p:tavLst>
                                    </p:anim>
                                  </p:childTnLst>
                                </p:cTn>
                              </p:par>
                              <p:par>
                                <p:cTn id="616" presetID="2" presetClass="exit" presetSubtype="8" fill="hold" grpId="2" nodeType="withEffect">
                                  <p:stCondLst>
                                    <p:cond delay="0"/>
                                  </p:stCondLst>
                                  <p:childTnLst>
                                    <p:anim calcmode="lin" valueType="num">
                                      <p:cBhvr additive="base">
                                        <p:cTn id="617" dur="4500"/>
                                        <p:tgtEl>
                                          <p:spTgt spid="44"/>
                                        </p:tgtEl>
                                        <p:attrNameLst>
                                          <p:attrName>ppt_x</p:attrName>
                                        </p:attrNameLst>
                                      </p:cBhvr>
                                      <p:tavLst>
                                        <p:tav tm="0">
                                          <p:val>
                                            <p:strVal val="ppt_x"/>
                                          </p:val>
                                        </p:tav>
                                        <p:tav tm="100000">
                                          <p:val>
                                            <p:strVal val="0-ppt_w/2"/>
                                          </p:val>
                                        </p:tav>
                                      </p:tavLst>
                                    </p:anim>
                                    <p:anim calcmode="lin" valueType="num">
                                      <p:cBhvr additive="base">
                                        <p:cTn id="618" dur="4500"/>
                                        <p:tgtEl>
                                          <p:spTgt spid="44"/>
                                        </p:tgtEl>
                                        <p:attrNameLst>
                                          <p:attrName>ppt_y</p:attrName>
                                        </p:attrNameLst>
                                      </p:cBhvr>
                                      <p:tavLst>
                                        <p:tav tm="0">
                                          <p:val>
                                            <p:strVal val="ppt_y"/>
                                          </p:val>
                                        </p:tav>
                                        <p:tav tm="100000">
                                          <p:val>
                                            <p:strVal val="ppt_y"/>
                                          </p:val>
                                        </p:tav>
                                      </p:tavLst>
                                    </p:anim>
                                    <p:set>
                                      <p:cBhvr>
                                        <p:cTn id="619" dur="1" fill="hold">
                                          <p:stCondLst>
                                            <p:cond delay="4499"/>
                                          </p:stCondLst>
                                        </p:cTn>
                                        <p:tgtEl>
                                          <p:spTgt spid="44"/>
                                        </p:tgtEl>
                                        <p:attrNameLst>
                                          <p:attrName>style.visibility</p:attrName>
                                        </p:attrNameLst>
                                      </p:cBhvr>
                                      <p:to>
                                        <p:strVal val="hidden"/>
                                      </p:to>
                                    </p:set>
                                  </p:childTnLst>
                                </p:cTn>
                              </p:par>
                              <p:par>
                                <p:cTn id="620" presetID="2" presetClass="entr" presetSubtype="9" fill="hold" grpId="0" nodeType="withEffect">
                                  <p:stCondLst>
                                    <p:cond delay="0"/>
                                  </p:stCondLst>
                                  <p:childTnLst>
                                    <p:set>
                                      <p:cBhvr>
                                        <p:cTn id="621" dur="1" fill="hold">
                                          <p:stCondLst>
                                            <p:cond delay="0"/>
                                          </p:stCondLst>
                                        </p:cTn>
                                        <p:tgtEl>
                                          <p:spTgt spid="45"/>
                                        </p:tgtEl>
                                        <p:attrNameLst>
                                          <p:attrName>style.visibility</p:attrName>
                                        </p:attrNameLst>
                                      </p:cBhvr>
                                      <p:to>
                                        <p:strVal val="visible"/>
                                      </p:to>
                                    </p:set>
                                    <p:anim calcmode="lin" valueType="num">
                                      <p:cBhvr additive="base">
                                        <p:cTn id="622" dur="4500" fill="hold"/>
                                        <p:tgtEl>
                                          <p:spTgt spid="45"/>
                                        </p:tgtEl>
                                        <p:attrNameLst>
                                          <p:attrName>ppt_x</p:attrName>
                                        </p:attrNameLst>
                                      </p:cBhvr>
                                      <p:tavLst>
                                        <p:tav tm="0">
                                          <p:val>
                                            <p:strVal val="0-#ppt_w/2"/>
                                          </p:val>
                                        </p:tav>
                                        <p:tav tm="100000">
                                          <p:val>
                                            <p:strVal val="#ppt_x"/>
                                          </p:val>
                                        </p:tav>
                                      </p:tavLst>
                                    </p:anim>
                                    <p:anim calcmode="lin" valueType="num">
                                      <p:cBhvr additive="base">
                                        <p:cTn id="623" dur="4500" fill="hold"/>
                                        <p:tgtEl>
                                          <p:spTgt spid="45"/>
                                        </p:tgtEl>
                                        <p:attrNameLst>
                                          <p:attrName>ppt_y</p:attrName>
                                        </p:attrNameLst>
                                      </p:cBhvr>
                                      <p:tavLst>
                                        <p:tav tm="0">
                                          <p:val>
                                            <p:strVal val="0-#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45"/>
                                        </p:tgtEl>
                                        <p:attrNameLst>
                                          <p:attrName>style.visibility</p:attrName>
                                        </p:attrNameLst>
                                      </p:cBhvr>
                                      <p:to>
                                        <p:strVal val="visible"/>
                                      </p:to>
                                    </p:set>
                                    <p:anim calcmode="lin" valueType="num">
                                      <p:cBhvr>
                                        <p:cTn id="626" dur="4500" fill="hold"/>
                                        <p:tgtEl>
                                          <p:spTgt spid="45"/>
                                        </p:tgtEl>
                                        <p:attrNameLst>
                                          <p:attrName>ppt_w</p:attrName>
                                        </p:attrNameLst>
                                      </p:cBhvr>
                                      <p:tavLst>
                                        <p:tav tm="0" fmla="#ppt_w*sin(2.5*pi*$)">
                                          <p:val>
                                            <p:fltVal val="0"/>
                                          </p:val>
                                        </p:tav>
                                        <p:tav tm="100000">
                                          <p:val>
                                            <p:fltVal val="1"/>
                                          </p:val>
                                        </p:tav>
                                      </p:tavLst>
                                    </p:anim>
                                    <p:anim calcmode="lin" valueType="num">
                                      <p:cBhvr>
                                        <p:cTn id="627" dur="4500" fill="hold"/>
                                        <p:tgtEl>
                                          <p:spTgt spid="45"/>
                                        </p:tgtEl>
                                        <p:attrNameLst>
                                          <p:attrName>ppt_h</p:attrName>
                                        </p:attrNameLst>
                                      </p:cBhvr>
                                      <p:tavLst>
                                        <p:tav tm="0">
                                          <p:val>
                                            <p:strVal val="#ppt_h"/>
                                          </p:val>
                                        </p:tav>
                                        <p:tav tm="100000">
                                          <p:val>
                                            <p:strVal val="#ppt_h"/>
                                          </p:val>
                                        </p:tav>
                                      </p:tavLst>
                                    </p:anim>
                                  </p:childTnLst>
                                </p:cTn>
                              </p:par>
                              <p:par>
                                <p:cTn id="628" presetID="2" presetClass="exit" presetSubtype="8" fill="hold" grpId="2" nodeType="withEffect">
                                  <p:stCondLst>
                                    <p:cond delay="0"/>
                                  </p:stCondLst>
                                  <p:childTnLst>
                                    <p:anim calcmode="lin" valueType="num">
                                      <p:cBhvr additive="base">
                                        <p:cTn id="629" dur="4500"/>
                                        <p:tgtEl>
                                          <p:spTgt spid="45"/>
                                        </p:tgtEl>
                                        <p:attrNameLst>
                                          <p:attrName>ppt_x</p:attrName>
                                        </p:attrNameLst>
                                      </p:cBhvr>
                                      <p:tavLst>
                                        <p:tav tm="0">
                                          <p:val>
                                            <p:strVal val="ppt_x"/>
                                          </p:val>
                                        </p:tav>
                                        <p:tav tm="100000">
                                          <p:val>
                                            <p:strVal val="0-ppt_w/2"/>
                                          </p:val>
                                        </p:tav>
                                      </p:tavLst>
                                    </p:anim>
                                    <p:anim calcmode="lin" valueType="num">
                                      <p:cBhvr additive="base">
                                        <p:cTn id="630" dur="4500"/>
                                        <p:tgtEl>
                                          <p:spTgt spid="45"/>
                                        </p:tgtEl>
                                        <p:attrNameLst>
                                          <p:attrName>ppt_y</p:attrName>
                                        </p:attrNameLst>
                                      </p:cBhvr>
                                      <p:tavLst>
                                        <p:tav tm="0">
                                          <p:val>
                                            <p:strVal val="ppt_y"/>
                                          </p:val>
                                        </p:tav>
                                        <p:tav tm="100000">
                                          <p:val>
                                            <p:strVal val="ppt_y"/>
                                          </p:val>
                                        </p:tav>
                                      </p:tavLst>
                                    </p:anim>
                                    <p:set>
                                      <p:cBhvr>
                                        <p:cTn id="631" dur="1" fill="hold">
                                          <p:stCondLst>
                                            <p:cond delay="4499"/>
                                          </p:stCondLst>
                                        </p:cTn>
                                        <p:tgtEl>
                                          <p:spTgt spid="45"/>
                                        </p:tgtEl>
                                        <p:attrNameLst>
                                          <p:attrName>style.visibility</p:attrName>
                                        </p:attrNameLst>
                                      </p:cBhvr>
                                      <p:to>
                                        <p:strVal val="hidden"/>
                                      </p:to>
                                    </p:set>
                                  </p:childTnLst>
                                </p:cTn>
                              </p:par>
                              <p:par>
                                <p:cTn id="632" presetID="2" presetClass="entr" presetSubtype="9" fill="hold" grpId="0" nodeType="withEffect">
                                  <p:stCondLst>
                                    <p:cond delay="0"/>
                                  </p:stCondLst>
                                  <p:childTnLst>
                                    <p:set>
                                      <p:cBhvr>
                                        <p:cTn id="633" dur="1" fill="hold">
                                          <p:stCondLst>
                                            <p:cond delay="0"/>
                                          </p:stCondLst>
                                        </p:cTn>
                                        <p:tgtEl>
                                          <p:spTgt spid="68"/>
                                        </p:tgtEl>
                                        <p:attrNameLst>
                                          <p:attrName>style.visibility</p:attrName>
                                        </p:attrNameLst>
                                      </p:cBhvr>
                                      <p:to>
                                        <p:strVal val="visible"/>
                                      </p:to>
                                    </p:set>
                                    <p:anim calcmode="lin" valueType="num">
                                      <p:cBhvr additive="base">
                                        <p:cTn id="634" dur="4500" fill="hold"/>
                                        <p:tgtEl>
                                          <p:spTgt spid="68"/>
                                        </p:tgtEl>
                                        <p:attrNameLst>
                                          <p:attrName>ppt_x</p:attrName>
                                        </p:attrNameLst>
                                      </p:cBhvr>
                                      <p:tavLst>
                                        <p:tav tm="0">
                                          <p:val>
                                            <p:strVal val="0-#ppt_w/2"/>
                                          </p:val>
                                        </p:tav>
                                        <p:tav tm="100000">
                                          <p:val>
                                            <p:strVal val="#ppt_x"/>
                                          </p:val>
                                        </p:tav>
                                      </p:tavLst>
                                    </p:anim>
                                    <p:anim calcmode="lin" valueType="num">
                                      <p:cBhvr additive="base">
                                        <p:cTn id="635" dur="4500" fill="hold"/>
                                        <p:tgtEl>
                                          <p:spTgt spid="68"/>
                                        </p:tgtEl>
                                        <p:attrNameLst>
                                          <p:attrName>ppt_y</p:attrName>
                                        </p:attrNameLst>
                                      </p:cBhvr>
                                      <p:tavLst>
                                        <p:tav tm="0">
                                          <p:val>
                                            <p:strVal val="0-#ppt_h/2"/>
                                          </p:val>
                                        </p:tav>
                                        <p:tav tm="100000">
                                          <p:val>
                                            <p:strVal val="#ppt_y"/>
                                          </p:val>
                                        </p:tav>
                                      </p:tavLst>
                                    </p:anim>
                                  </p:childTnLst>
                                </p:cTn>
                              </p:par>
                              <p:par>
                                <p:cTn id="636" presetID="19" presetClass="entr" presetSubtype="10" fill="hold" grpId="1" nodeType="withEffect">
                                  <p:stCondLst>
                                    <p:cond delay="0"/>
                                  </p:stCondLst>
                                  <p:childTnLst>
                                    <p:set>
                                      <p:cBhvr>
                                        <p:cTn id="637" dur="1" fill="hold">
                                          <p:stCondLst>
                                            <p:cond delay="0"/>
                                          </p:stCondLst>
                                        </p:cTn>
                                        <p:tgtEl>
                                          <p:spTgt spid="68"/>
                                        </p:tgtEl>
                                        <p:attrNameLst>
                                          <p:attrName>style.visibility</p:attrName>
                                        </p:attrNameLst>
                                      </p:cBhvr>
                                      <p:to>
                                        <p:strVal val="visible"/>
                                      </p:to>
                                    </p:set>
                                    <p:anim calcmode="lin" valueType="num">
                                      <p:cBhvr>
                                        <p:cTn id="638" dur="4500" fill="hold"/>
                                        <p:tgtEl>
                                          <p:spTgt spid="68"/>
                                        </p:tgtEl>
                                        <p:attrNameLst>
                                          <p:attrName>ppt_w</p:attrName>
                                        </p:attrNameLst>
                                      </p:cBhvr>
                                      <p:tavLst>
                                        <p:tav tm="0" fmla="#ppt_w*sin(2.5*pi*$)">
                                          <p:val>
                                            <p:fltVal val="0"/>
                                          </p:val>
                                        </p:tav>
                                        <p:tav tm="100000">
                                          <p:val>
                                            <p:fltVal val="1"/>
                                          </p:val>
                                        </p:tav>
                                      </p:tavLst>
                                    </p:anim>
                                    <p:anim calcmode="lin" valueType="num">
                                      <p:cBhvr>
                                        <p:cTn id="639" dur="4500" fill="hold"/>
                                        <p:tgtEl>
                                          <p:spTgt spid="68"/>
                                        </p:tgtEl>
                                        <p:attrNameLst>
                                          <p:attrName>ppt_h</p:attrName>
                                        </p:attrNameLst>
                                      </p:cBhvr>
                                      <p:tavLst>
                                        <p:tav tm="0">
                                          <p:val>
                                            <p:strVal val="#ppt_h"/>
                                          </p:val>
                                        </p:tav>
                                        <p:tav tm="100000">
                                          <p:val>
                                            <p:strVal val="#ppt_h"/>
                                          </p:val>
                                        </p:tav>
                                      </p:tavLst>
                                    </p:anim>
                                  </p:childTnLst>
                                </p:cTn>
                              </p:par>
                              <p:par>
                                <p:cTn id="640" presetID="2" presetClass="exit" presetSubtype="8" fill="hold" grpId="2" nodeType="withEffect">
                                  <p:stCondLst>
                                    <p:cond delay="0"/>
                                  </p:stCondLst>
                                  <p:childTnLst>
                                    <p:anim calcmode="lin" valueType="num">
                                      <p:cBhvr additive="base">
                                        <p:cTn id="641" dur="4500"/>
                                        <p:tgtEl>
                                          <p:spTgt spid="68"/>
                                        </p:tgtEl>
                                        <p:attrNameLst>
                                          <p:attrName>ppt_x</p:attrName>
                                        </p:attrNameLst>
                                      </p:cBhvr>
                                      <p:tavLst>
                                        <p:tav tm="0">
                                          <p:val>
                                            <p:strVal val="ppt_x"/>
                                          </p:val>
                                        </p:tav>
                                        <p:tav tm="100000">
                                          <p:val>
                                            <p:strVal val="0-ppt_w/2"/>
                                          </p:val>
                                        </p:tav>
                                      </p:tavLst>
                                    </p:anim>
                                    <p:anim calcmode="lin" valueType="num">
                                      <p:cBhvr additive="base">
                                        <p:cTn id="642" dur="4500"/>
                                        <p:tgtEl>
                                          <p:spTgt spid="68"/>
                                        </p:tgtEl>
                                        <p:attrNameLst>
                                          <p:attrName>ppt_y</p:attrName>
                                        </p:attrNameLst>
                                      </p:cBhvr>
                                      <p:tavLst>
                                        <p:tav tm="0">
                                          <p:val>
                                            <p:strVal val="ppt_y"/>
                                          </p:val>
                                        </p:tav>
                                        <p:tav tm="100000">
                                          <p:val>
                                            <p:strVal val="ppt_y"/>
                                          </p:val>
                                        </p:tav>
                                      </p:tavLst>
                                    </p:anim>
                                    <p:set>
                                      <p:cBhvr>
                                        <p:cTn id="643" dur="1" fill="hold">
                                          <p:stCondLst>
                                            <p:cond delay="4499"/>
                                          </p:stCondLst>
                                        </p:cTn>
                                        <p:tgtEl>
                                          <p:spTgt spid="68"/>
                                        </p:tgtEl>
                                        <p:attrNameLst>
                                          <p:attrName>style.visibility</p:attrName>
                                        </p:attrNameLst>
                                      </p:cBhvr>
                                      <p:to>
                                        <p:strVal val="hidden"/>
                                      </p:to>
                                    </p:set>
                                  </p:childTnLst>
                                </p:cTn>
                              </p:par>
                              <p:par>
                                <p:cTn id="644" presetID="2" presetClass="entr" presetSubtype="9" fill="hold" grpId="0" nodeType="withEffect">
                                  <p:stCondLst>
                                    <p:cond delay="0"/>
                                  </p:stCondLst>
                                  <p:childTnLst>
                                    <p:set>
                                      <p:cBhvr>
                                        <p:cTn id="645" dur="1" fill="hold">
                                          <p:stCondLst>
                                            <p:cond delay="0"/>
                                          </p:stCondLst>
                                        </p:cTn>
                                        <p:tgtEl>
                                          <p:spTgt spid="67"/>
                                        </p:tgtEl>
                                        <p:attrNameLst>
                                          <p:attrName>style.visibility</p:attrName>
                                        </p:attrNameLst>
                                      </p:cBhvr>
                                      <p:to>
                                        <p:strVal val="visible"/>
                                      </p:to>
                                    </p:set>
                                    <p:anim calcmode="lin" valueType="num">
                                      <p:cBhvr additive="base">
                                        <p:cTn id="646" dur="4500" fill="hold"/>
                                        <p:tgtEl>
                                          <p:spTgt spid="67"/>
                                        </p:tgtEl>
                                        <p:attrNameLst>
                                          <p:attrName>ppt_x</p:attrName>
                                        </p:attrNameLst>
                                      </p:cBhvr>
                                      <p:tavLst>
                                        <p:tav tm="0">
                                          <p:val>
                                            <p:strVal val="0-#ppt_w/2"/>
                                          </p:val>
                                        </p:tav>
                                        <p:tav tm="100000">
                                          <p:val>
                                            <p:strVal val="#ppt_x"/>
                                          </p:val>
                                        </p:tav>
                                      </p:tavLst>
                                    </p:anim>
                                    <p:anim calcmode="lin" valueType="num">
                                      <p:cBhvr additive="base">
                                        <p:cTn id="647" dur="4500" fill="hold"/>
                                        <p:tgtEl>
                                          <p:spTgt spid="67"/>
                                        </p:tgtEl>
                                        <p:attrNameLst>
                                          <p:attrName>ppt_y</p:attrName>
                                        </p:attrNameLst>
                                      </p:cBhvr>
                                      <p:tavLst>
                                        <p:tav tm="0">
                                          <p:val>
                                            <p:strVal val="0-#ppt_h/2"/>
                                          </p:val>
                                        </p:tav>
                                        <p:tav tm="100000">
                                          <p:val>
                                            <p:strVal val="#ppt_y"/>
                                          </p:val>
                                        </p:tav>
                                      </p:tavLst>
                                    </p:anim>
                                  </p:childTnLst>
                                </p:cTn>
                              </p:par>
                              <p:par>
                                <p:cTn id="648" presetID="19" presetClass="entr" presetSubtype="10" fill="hold" grpId="1" nodeType="withEffect">
                                  <p:stCondLst>
                                    <p:cond delay="0"/>
                                  </p:stCondLst>
                                  <p:childTnLst>
                                    <p:set>
                                      <p:cBhvr>
                                        <p:cTn id="649" dur="1" fill="hold">
                                          <p:stCondLst>
                                            <p:cond delay="0"/>
                                          </p:stCondLst>
                                        </p:cTn>
                                        <p:tgtEl>
                                          <p:spTgt spid="67"/>
                                        </p:tgtEl>
                                        <p:attrNameLst>
                                          <p:attrName>style.visibility</p:attrName>
                                        </p:attrNameLst>
                                      </p:cBhvr>
                                      <p:to>
                                        <p:strVal val="visible"/>
                                      </p:to>
                                    </p:set>
                                    <p:anim calcmode="lin" valueType="num">
                                      <p:cBhvr>
                                        <p:cTn id="650" dur="4500" fill="hold"/>
                                        <p:tgtEl>
                                          <p:spTgt spid="67"/>
                                        </p:tgtEl>
                                        <p:attrNameLst>
                                          <p:attrName>ppt_w</p:attrName>
                                        </p:attrNameLst>
                                      </p:cBhvr>
                                      <p:tavLst>
                                        <p:tav tm="0" fmla="#ppt_w*sin(2.5*pi*$)">
                                          <p:val>
                                            <p:fltVal val="0"/>
                                          </p:val>
                                        </p:tav>
                                        <p:tav tm="100000">
                                          <p:val>
                                            <p:fltVal val="1"/>
                                          </p:val>
                                        </p:tav>
                                      </p:tavLst>
                                    </p:anim>
                                    <p:anim calcmode="lin" valueType="num">
                                      <p:cBhvr>
                                        <p:cTn id="651" dur="4500" fill="hold"/>
                                        <p:tgtEl>
                                          <p:spTgt spid="67"/>
                                        </p:tgtEl>
                                        <p:attrNameLst>
                                          <p:attrName>ppt_h</p:attrName>
                                        </p:attrNameLst>
                                      </p:cBhvr>
                                      <p:tavLst>
                                        <p:tav tm="0">
                                          <p:val>
                                            <p:strVal val="#ppt_h"/>
                                          </p:val>
                                        </p:tav>
                                        <p:tav tm="100000">
                                          <p:val>
                                            <p:strVal val="#ppt_h"/>
                                          </p:val>
                                        </p:tav>
                                      </p:tavLst>
                                    </p:anim>
                                  </p:childTnLst>
                                </p:cTn>
                              </p:par>
                              <p:par>
                                <p:cTn id="652" presetID="2" presetClass="exit" presetSubtype="8" fill="hold" grpId="2" nodeType="withEffect">
                                  <p:stCondLst>
                                    <p:cond delay="0"/>
                                  </p:stCondLst>
                                  <p:childTnLst>
                                    <p:anim calcmode="lin" valueType="num">
                                      <p:cBhvr additive="base">
                                        <p:cTn id="653" dur="4500"/>
                                        <p:tgtEl>
                                          <p:spTgt spid="67"/>
                                        </p:tgtEl>
                                        <p:attrNameLst>
                                          <p:attrName>ppt_x</p:attrName>
                                        </p:attrNameLst>
                                      </p:cBhvr>
                                      <p:tavLst>
                                        <p:tav tm="0">
                                          <p:val>
                                            <p:strVal val="ppt_x"/>
                                          </p:val>
                                        </p:tav>
                                        <p:tav tm="100000">
                                          <p:val>
                                            <p:strVal val="0-ppt_w/2"/>
                                          </p:val>
                                        </p:tav>
                                      </p:tavLst>
                                    </p:anim>
                                    <p:anim calcmode="lin" valueType="num">
                                      <p:cBhvr additive="base">
                                        <p:cTn id="654" dur="4500"/>
                                        <p:tgtEl>
                                          <p:spTgt spid="67"/>
                                        </p:tgtEl>
                                        <p:attrNameLst>
                                          <p:attrName>ppt_y</p:attrName>
                                        </p:attrNameLst>
                                      </p:cBhvr>
                                      <p:tavLst>
                                        <p:tav tm="0">
                                          <p:val>
                                            <p:strVal val="ppt_y"/>
                                          </p:val>
                                        </p:tav>
                                        <p:tav tm="100000">
                                          <p:val>
                                            <p:strVal val="ppt_y"/>
                                          </p:val>
                                        </p:tav>
                                      </p:tavLst>
                                    </p:anim>
                                    <p:set>
                                      <p:cBhvr>
                                        <p:cTn id="655" dur="1" fill="hold">
                                          <p:stCondLst>
                                            <p:cond delay="4499"/>
                                          </p:stCondLst>
                                        </p:cTn>
                                        <p:tgtEl>
                                          <p:spTgt spid="67"/>
                                        </p:tgtEl>
                                        <p:attrNameLst>
                                          <p:attrName>style.visibility</p:attrName>
                                        </p:attrNameLst>
                                      </p:cBhvr>
                                      <p:to>
                                        <p:strVal val="hidden"/>
                                      </p:to>
                                    </p:set>
                                  </p:childTnLst>
                                </p:cTn>
                              </p:par>
                              <p:par>
                                <p:cTn id="656" presetID="2" presetClass="entr" presetSubtype="9" fill="hold" grpId="0" nodeType="withEffect">
                                  <p:stCondLst>
                                    <p:cond delay="0"/>
                                  </p:stCondLst>
                                  <p:childTnLst>
                                    <p:set>
                                      <p:cBhvr>
                                        <p:cTn id="657" dur="1" fill="hold">
                                          <p:stCondLst>
                                            <p:cond delay="0"/>
                                          </p:stCondLst>
                                        </p:cTn>
                                        <p:tgtEl>
                                          <p:spTgt spid="59"/>
                                        </p:tgtEl>
                                        <p:attrNameLst>
                                          <p:attrName>style.visibility</p:attrName>
                                        </p:attrNameLst>
                                      </p:cBhvr>
                                      <p:to>
                                        <p:strVal val="visible"/>
                                      </p:to>
                                    </p:set>
                                    <p:anim calcmode="lin" valueType="num">
                                      <p:cBhvr additive="base">
                                        <p:cTn id="658" dur="4500" fill="hold"/>
                                        <p:tgtEl>
                                          <p:spTgt spid="59"/>
                                        </p:tgtEl>
                                        <p:attrNameLst>
                                          <p:attrName>ppt_x</p:attrName>
                                        </p:attrNameLst>
                                      </p:cBhvr>
                                      <p:tavLst>
                                        <p:tav tm="0">
                                          <p:val>
                                            <p:strVal val="0-#ppt_w/2"/>
                                          </p:val>
                                        </p:tav>
                                        <p:tav tm="100000">
                                          <p:val>
                                            <p:strVal val="#ppt_x"/>
                                          </p:val>
                                        </p:tav>
                                      </p:tavLst>
                                    </p:anim>
                                    <p:anim calcmode="lin" valueType="num">
                                      <p:cBhvr additive="base">
                                        <p:cTn id="659" dur="4500" fill="hold"/>
                                        <p:tgtEl>
                                          <p:spTgt spid="59"/>
                                        </p:tgtEl>
                                        <p:attrNameLst>
                                          <p:attrName>ppt_y</p:attrName>
                                        </p:attrNameLst>
                                      </p:cBhvr>
                                      <p:tavLst>
                                        <p:tav tm="0">
                                          <p:val>
                                            <p:strVal val="0-#ppt_h/2"/>
                                          </p:val>
                                        </p:tav>
                                        <p:tav tm="100000">
                                          <p:val>
                                            <p:strVal val="#ppt_y"/>
                                          </p:val>
                                        </p:tav>
                                      </p:tavLst>
                                    </p:anim>
                                  </p:childTnLst>
                                </p:cTn>
                              </p:par>
                              <p:par>
                                <p:cTn id="660" presetID="19" presetClass="entr" presetSubtype="10" fill="hold" grpId="1" nodeType="withEffect">
                                  <p:stCondLst>
                                    <p:cond delay="0"/>
                                  </p:stCondLst>
                                  <p:childTnLst>
                                    <p:set>
                                      <p:cBhvr>
                                        <p:cTn id="661" dur="1" fill="hold">
                                          <p:stCondLst>
                                            <p:cond delay="0"/>
                                          </p:stCondLst>
                                        </p:cTn>
                                        <p:tgtEl>
                                          <p:spTgt spid="59"/>
                                        </p:tgtEl>
                                        <p:attrNameLst>
                                          <p:attrName>style.visibility</p:attrName>
                                        </p:attrNameLst>
                                      </p:cBhvr>
                                      <p:to>
                                        <p:strVal val="visible"/>
                                      </p:to>
                                    </p:set>
                                    <p:anim calcmode="lin" valueType="num">
                                      <p:cBhvr>
                                        <p:cTn id="662" dur="4500" fill="hold"/>
                                        <p:tgtEl>
                                          <p:spTgt spid="59"/>
                                        </p:tgtEl>
                                        <p:attrNameLst>
                                          <p:attrName>ppt_w</p:attrName>
                                        </p:attrNameLst>
                                      </p:cBhvr>
                                      <p:tavLst>
                                        <p:tav tm="0" fmla="#ppt_w*sin(2.5*pi*$)">
                                          <p:val>
                                            <p:fltVal val="0"/>
                                          </p:val>
                                        </p:tav>
                                        <p:tav tm="100000">
                                          <p:val>
                                            <p:fltVal val="1"/>
                                          </p:val>
                                        </p:tav>
                                      </p:tavLst>
                                    </p:anim>
                                    <p:anim calcmode="lin" valueType="num">
                                      <p:cBhvr>
                                        <p:cTn id="663" dur="4500" fill="hold"/>
                                        <p:tgtEl>
                                          <p:spTgt spid="59"/>
                                        </p:tgtEl>
                                        <p:attrNameLst>
                                          <p:attrName>ppt_h</p:attrName>
                                        </p:attrNameLst>
                                      </p:cBhvr>
                                      <p:tavLst>
                                        <p:tav tm="0">
                                          <p:val>
                                            <p:strVal val="#ppt_h"/>
                                          </p:val>
                                        </p:tav>
                                        <p:tav tm="100000">
                                          <p:val>
                                            <p:strVal val="#ppt_h"/>
                                          </p:val>
                                        </p:tav>
                                      </p:tavLst>
                                    </p:anim>
                                  </p:childTnLst>
                                </p:cTn>
                              </p:par>
                              <p:par>
                                <p:cTn id="664" presetID="2" presetClass="exit" presetSubtype="8" fill="hold" grpId="2" nodeType="withEffect">
                                  <p:stCondLst>
                                    <p:cond delay="0"/>
                                  </p:stCondLst>
                                  <p:childTnLst>
                                    <p:anim calcmode="lin" valueType="num">
                                      <p:cBhvr additive="base">
                                        <p:cTn id="665" dur="4500"/>
                                        <p:tgtEl>
                                          <p:spTgt spid="59"/>
                                        </p:tgtEl>
                                        <p:attrNameLst>
                                          <p:attrName>ppt_x</p:attrName>
                                        </p:attrNameLst>
                                      </p:cBhvr>
                                      <p:tavLst>
                                        <p:tav tm="0">
                                          <p:val>
                                            <p:strVal val="ppt_x"/>
                                          </p:val>
                                        </p:tav>
                                        <p:tav tm="100000">
                                          <p:val>
                                            <p:strVal val="0-ppt_w/2"/>
                                          </p:val>
                                        </p:tav>
                                      </p:tavLst>
                                    </p:anim>
                                    <p:anim calcmode="lin" valueType="num">
                                      <p:cBhvr additive="base">
                                        <p:cTn id="666" dur="4500"/>
                                        <p:tgtEl>
                                          <p:spTgt spid="59"/>
                                        </p:tgtEl>
                                        <p:attrNameLst>
                                          <p:attrName>ppt_y</p:attrName>
                                        </p:attrNameLst>
                                      </p:cBhvr>
                                      <p:tavLst>
                                        <p:tav tm="0">
                                          <p:val>
                                            <p:strVal val="ppt_y"/>
                                          </p:val>
                                        </p:tav>
                                        <p:tav tm="100000">
                                          <p:val>
                                            <p:strVal val="ppt_y"/>
                                          </p:val>
                                        </p:tav>
                                      </p:tavLst>
                                    </p:anim>
                                    <p:set>
                                      <p:cBhvr>
                                        <p:cTn id="667" dur="1" fill="hold">
                                          <p:stCondLst>
                                            <p:cond delay="4499"/>
                                          </p:stCondLst>
                                        </p:cTn>
                                        <p:tgtEl>
                                          <p:spTgt spid="59"/>
                                        </p:tgtEl>
                                        <p:attrNameLst>
                                          <p:attrName>style.visibility</p:attrName>
                                        </p:attrNameLst>
                                      </p:cBhvr>
                                      <p:to>
                                        <p:strVal val="hidden"/>
                                      </p:to>
                                    </p:set>
                                  </p:childTnLst>
                                </p:cTn>
                              </p:par>
                              <p:par>
                                <p:cTn id="668" presetID="2" presetClass="entr" presetSubtype="9" fill="hold" grpId="0" nodeType="withEffect">
                                  <p:stCondLst>
                                    <p:cond delay="0"/>
                                  </p:stCondLst>
                                  <p:childTnLst>
                                    <p:set>
                                      <p:cBhvr>
                                        <p:cTn id="669" dur="1" fill="hold">
                                          <p:stCondLst>
                                            <p:cond delay="0"/>
                                          </p:stCondLst>
                                        </p:cTn>
                                        <p:tgtEl>
                                          <p:spTgt spid="42"/>
                                        </p:tgtEl>
                                        <p:attrNameLst>
                                          <p:attrName>style.visibility</p:attrName>
                                        </p:attrNameLst>
                                      </p:cBhvr>
                                      <p:to>
                                        <p:strVal val="visible"/>
                                      </p:to>
                                    </p:set>
                                    <p:anim calcmode="lin" valueType="num">
                                      <p:cBhvr additive="base">
                                        <p:cTn id="670" dur="4500" fill="hold"/>
                                        <p:tgtEl>
                                          <p:spTgt spid="42"/>
                                        </p:tgtEl>
                                        <p:attrNameLst>
                                          <p:attrName>ppt_x</p:attrName>
                                        </p:attrNameLst>
                                      </p:cBhvr>
                                      <p:tavLst>
                                        <p:tav tm="0">
                                          <p:val>
                                            <p:strVal val="0-#ppt_w/2"/>
                                          </p:val>
                                        </p:tav>
                                        <p:tav tm="100000">
                                          <p:val>
                                            <p:strVal val="#ppt_x"/>
                                          </p:val>
                                        </p:tav>
                                      </p:tavLst>
                                    </p:anim>
                                    <p:anim calcmode="lin" valueType="num">
                                      <p:cBhvr additive="base">
                                        <p:cTn id="671" dur="4500" fill="hold"/>
                                        <p:tgtEl>
                                          <p:spTgt spid="42"/>
                                        </p:tgtEl>
                                        <p:attrNameLst>
                                          <p:attrName>ppt_y</p:attrName>
                                        </p:attrNameLst>
                                      </p:cBhvr>
                                      <p:tavLst>
                                        <p:tav tm="0">
                                          <p:val>
                                            <p:strVal val="0-#ppt_h/2"/>
                                          </p:val>
                                        </p:tav>
                                        <p:tav tm="100000">
                                          <p:val>
                                            <p:strVal val="#ppt_y"/>
                                          </p:val>
                                        </p:tav>
                                      </p:tavLst>
                                    </p:anim>
                                  </p:childTnLst>
                                </p:cTn>
                              </p:par>
                              <p:par>
                                <p:cTn id="672" presetID="19" presetClass="entr" presetSubtype="10" fill="hold" grpId="1" nodeType="withEffect">
                                  <p:stCondLst>
                                    <p:cond delay="0"/>
                                  </p:stCondLst>
                                  <p:childTnLst>
                                    <p:set>
                                      <p:cBhvr>
                                        <p:cTn id="673" dur="1" fill="hold">
                                          <p:stCondLst>
                                            <p:cond delay="0"/>
                                          </p:stCondLst>
                                        </p:cTn>
                                        <p:tgtEl>
                                          <p:spTgt spid="42"/>
                                        </p:tgtEl>
                                        <p:attrNameLst>
                                          <p:attrName>style.visibility</p:attrName>
                                        </p:attrNameLst>
                                      </p:cBhvr>
                                      <p:to>
                                        <p:strVal val="visible"/>
                                      </p:to>
                                    </p:set>
                                    <p:anim calcmode="lin" valueType="num">
                                      <p:cBhvr>
                                        <p:cTn id="674" dur="4500" fill="hold"/>
                                        <p:tgtEl>
                                          <p:spTgt spid="42"/>
                                        </p:tgtEl>
                                        <p:attrNameLst>
                                          <p:attrName>ppt_w</p:attrName>
                                        </p:attrNameLst>
                                      </p:cBhvr>
                                      <p:tavLst>
                                        <p:tav tm="0" fmla="#ppt_w*sin(2.5*pi*$)">
                                          <p:val>
                                            <p:fltVal val="0"/>
                                          </p:val>
                                        </p:tav>
                                        <p:tav tm="100000">
                                          <p:val>
                                            <p:fltVal val="1"/>
                                          </p:val>
                                        </p:tav>
                                      </p:tavLst>
                                    </p:anim>
                                    <p:anim calcmode="lin" valueType="num">
                                      <p:cBhvr>
                                        <p:cTn id="675" dur="4500" fill="hold"/>
                                        <p:tgtEl>
                                          <p:spTgt spid="42"/>
                                        </p:tgtEl>
                                        <p:attrNameLst>
                                          <p:attrName>ppt_h</p:attrName>
                                        </p:attrNameLst>
                                      </p:cBhvr>
                                      <p:tavLst>
                                        <p:tav tm="0">
                                          <p:val>
                                            <p:strVal val="#ppt_h"/>
                                          </p:val>
                                        </p:tav>
                                        <p:tav tm="100000">
                                          <p:val>
                                            <p:strVal val="#ppt_h"/>
                                          </p:val>
                                        </p:tav>
                                      </p:tavLst>
                                    </p:anim>
                                  </p:childTnLst>
                                </p:cTn>
                              </p:par>
                              <p:par>
                                <p:cTn id="676" presetID="2" presetClass="exit" presetSubtype="8" fill="hold" grpId="2" nodeType="withEffect">
                                  <p:stCondLst>
                                    <p:cond delay="0"/>
                                  </p:stCondLst>
                                  <p:childTnLst>
                                    <p:anim calcmode="lin" valueType="num">
                                      <p:cBhvr additive="base">
                                        <p:cTn id="677" dur="4500"/>
                                        <p:tgtEl>
                                          <p:spTgt spid="42"/>
                                        </p:tgtEl>
                                        <p:attrNameLst>
                                          <p:attrName>ppt_x</p:attrName>
                                        </p:attrNameLst>
                                      </p:cBhvr>
                                      <p:tavLst>
                                        <p:tav tm="0">
                                          <p:val>
                                            <p:strVal val="ppt_x"/>
                                          </p:val>
                                        </p:tav>
                                        <p:tav tm="100000">
                                          <p:val>
                                            <p:strVal val="0-ppt_w/2"/>
                                          </p:val>
                                        </p:tav>
                                      </p:tavLst>
                                    </p:anim>
                                    <p:anim calcmode="lin" valueType="num">
                                      <p:cBhvr additive="base">
                                        <p:cTn id="678" dur="4500"/>
                                        <p:tgtEl>
                                          <p:spTgt spid="42"/>
                                        </p:tgtEl>
                                        <p:attrNameLst>
                                          <p:attrName>ppt_y</p:attrName>
                                        </p:attrNameLst>
                                      </p:cBhvr>
                                      <p:tavLst>
                                        <p:tav tm="0">
                                          <p:val>
                                            <p:strVal val="ppt_y"/>
                                          </p:val>
                                        </p:tav>
                                        <p:tav tm="100000">
                                          <p:val>
                                            <p:strVal val="ppt_y"/>
                                          </p:val>
                                        </p:tav>
                                      </p:tavLst>
                                    </p:anim>
                                    <p:set>
                                      <p:cBhvr>
                                        <p:cTn id="679" dur="1" fill="hold">
                                          <p:stCondLst>
                                            <p:cond delay="4499"/>
                                          </p:stCondLst>
                                        </p:cTn>
                                        <p:tgtEl>
                                          <p:spTgt spid="42"/>
                                        </p:tgtEl>
                                        <p:attrNameLst>
                                          <p:attrName>style.visibility</p:attrName>
                                        </p:attrNameLst>
                                      </p:cBhvr>
                                      <p:to>
                                        <p:strVal val="hidden"/>
                                      </p:to>
                                    </p:set>
                                  </p:childTnLst>
                                </p:cTn>
                              </p:par>
                              <p:par>
                                <p:cTn id="680" presetID="2" presetClass="entr" presetSubtype="9" fill="hold" grpId="0" nodeType="withEffect">
                                  <p:stCondLst>
                                    <p:cond delay="0"/>
                                  </p:stCondLst>
                                  <p:childTnLst>
                                    <p:set>
                                      <p:cBhvr>
                                        <p:cTn id="681" dur="1" fill="hold">
                                          <p:stCondLst>
                                            <p:cond delay="0"/>
                                          </p:stCondLst>
                                        </p:cTn>
                                        <p:tgtEl>
                                          <p:spTgt spid="40"/>
                                        </p:tgtEl>
                                        <p:attrNameLst>
                                          <p:attrName>style.visibility</p:attrName>
                                        </p:attrNameLst>
                                      </p:cBhvr>
                                      <p:to>
                                        <p:strVal val="visible"/>
                                      </p:to>
                                    </p:set>
                                    <p:anim calcmode="lin" valueType="num">
                                      <p:cBhvr additive="base">
                                        <p:cTn id="682" dur="4500" fill="hold"/>
                                        <p:tgtEl>
                                          <p:spTgt spid="40"/>
                                        </p:tgtEl>
                                        <p:attrNameLst>
                                          <p:attrName>ppt_x</p:attrName>
                                        </p:attrNameLst>
                                      </p:cBhvr>
                                      <p:tavLst>
                                        <p:tav tm="0">
                                          <p:val>
                                            <p:strVal val="0-#ppt_w/2"/>
                                          </p:val>
                                        </p:tav>
                                        <p:tav tm="100000">
                                          <p:val>
                                            <p:strVal val="#ppt_x"/>
                                          </p:val>
                                        </p:tav>
                                      </p:tavLst>
                                    </p:anim>
                                    <p:anim calcmode="lin" valueType="num">
                                      <p:cBhvr additive="base">
                                        <p:cTn id="683" dur="4500" fill="hold"/>
                                        <p:tgtEl>
                                          <p:spTgt spid="40"/>
                                        </p:tgtEl>
                                        <p:attrNameLst>
                                          <p:attrName>ppt_y</p:attrName>
                                        </p:attrNameLst>
                                      </p:cBhvr>
                                      <p:tavLst>
                                        <p:tav tm="0">
                                          <p:val>
                                            <p:strVal val="0-#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0"/>
                                        </p:tgtEl>
                                        <p:attrNameLst>
                                          <p:attrName>style.visibility</p:attrName>
                                        </p:attrNameLst>
                                      </p:cBhvr>
                                      <p:to>
                                        <p:strVal val="visible"/>
                                      </p:to>
                                    </p:set>
                                    <p:anim calcmode="lin" valueType="num">
                                      <p:cBhvr>
                                        <p:cTn id="686" dur="4500" fill="hold"/>
                                        <p:tgtEl>
                                          <p:spTgt spid="40"/>
                                        </p:tgtEl>
                                        <p:attrNameLst>
                                          <p:attrName>ppt_w</p:attrName>
                                        </p:attrNameLst>
                                      </p:cBhvr>
                                      <p:tavLst>
                                        <p:tav tm="0" fmla="#ppt_w*sin(2.5*pi*$)">
                                          <p:val>
                                            <p:fltVal val="0"/>
                                          </p:val>
                                        </p:tav>
                                        <p:tav tm="100000">
                                          <p:val>
                                            <p:fltVal val="1"/>
                                          </p:val>
                                        </p:tav>
                                      </p:tavLst>
                                    </p:anim>
                                    <p:anim calcmode="lin" valueType="num">
                                      <p:cBhvr>
                                        <p:cTn id="687" dur="4500" fill="hold"/>
                                        <p:tgtEl>
                                          <p:spTgt spid="40"/>
                                        </p:tgtEl>
                                        <p:attrNameLst>
                                          <p:attrName>ppt_h</p:attrName>
                                        </p:attrNameLst>
                                      </p:cBhvr>
                                      <p:tavLst>
                                        <p:tav tm="0">
                                          <p:val>
                                            <p:strVal val="#ppt_h"/>
                                          </p:val>
                                        </p:tav>
                                        <p:tav tm="100000">
                                          <p:val>
                                            <p:strVal val="#ppt_h"/>
                                          </p:val>
                                        </p:tav>
                                      </p:tavLst>
                                    </p:anim>
                                  </p:childTnLst>
                                </p:cTn>
                              </p:par>
                              <p:par>
                                <p:cTn id="688" presetID="2" presetClass="exit" presetSubtype="8" fill="hold" grpId="2" nodeType="withEffect">
                                  <p:stCondLst>
                                    <p:cond delay="0"/>
                                  </p:stCondLst>
                                  <p:childTnLst>
                                    <p:anim calcmode="lin" valueType="num">
                                      <p:cBhvr additive="base">
                                        <p:cTn id="689" dur="4500"/>
                                        <p:tgtEl>
                                          <p:spTgt spid="40"/>
                                        </p:tgtEl>
                                        <p:attrNameLst>
                                          <p:attrName>ppt_x</p:attrName>
                                        </p:attrNameLst>
                                      </p:cBhvr>
                                      <p:tavLst>
                                        <p:tav tm="0">
                                          <p:val>
                                            <p:strVal val="ppt_x"/>
                                          </p:val>
                                        </p:tav>
                                        <p:tav tm="100000">
                                          <p:val>
                                            <p:strVal val="0-ppt_w/2"/>
                                          </p:val>
                                        </p:tav>
                                      </p:tavLst>
                                    </p:anim>
                                    <p:anim calcmode="lin" valueType="num">
                                      <p:cBhvr additive="base">
                                        <p:cTn id="690" dur="4500"/>
                                        <p:tgtEl>
                                          <p:spTgt spid="40"/>
                                        </p:tgtEl>
                                        <p:attrNameLst>
                                          <p:attrName>ppt_y</p:attrName>
                                        </p:attrNameLst>
                                      </p:cBhvr>
                                      <p:tavLst>
                                        <p:tav tm="0">
                                          <p:val>
                                            <p:strVal val="ppt_y"/>
                                          </p:val>
                                        </p:tav>
                                        <p:tav tm="100000">
                                          <p:val>
                                            <p:strVal val="ppt_y"/>
                                          </p:val>
                                        </p:tav>
                                      </p:tavLst>
                                    </p:anim>
                                    <p:set>
                                      <p:cBhvr>
                                        <p:cTn id="691" dur="1" fill="hold">
                                          <p:stCondLst>
                                            <p:cond delay="4499"/>
                                          </p:stCondLst>
                                        </p:cTn>
                                        <p:tgtEl>
                                          <p:spTgt spid="40"/>
                                        </p:tgtEl>
                                        <p:attrNameLst>
                                          <p:attrName>style.visibility</p:attrName>
                                        </p:attrNameLst>
                                      </p:cBhvr>
                                      <p:to>
                                        <p:strVal val="hidden"/>
                                      </p:to>
                                    </p:set>
                                  </p:childTnLst>
                                </p:cTn>
                              </p:par>
                              <p:par>
                                <p:cTn id="692" presetID="2" presetClass="entr" presetSubtype="9" fill="hold" grpId="0" nodeType="withEffect">
                                  <p:stCondLst>
                                    <p:cond delay="0"/>
                                  </p:stCondLst>
                                  <p:childTnLst>
                                    <p:set>
                                      <p:cBhvr>
                                        <p:cTn id="693" dur="1" fill="hold">
                                          <p:stCondLst>
                                            <p:cond delay="0"/>
                                          </p:stCondLst>
                                        </p:cTn>
                                        <p:tgtEl>
                                          <p:spTgt spid="41"/>
                                        </p:tgtEl>
                                        <p:attrNameLst>
                                          <p:attrName>style.visibility</p:attrName>
                                        </p:attrNameLst>
                                      </p:cBhvr>
                                      <p:to>
                                        <p:strVal val="visible"/>
                                      </p:to>
                                    </p:set>
                                    <p:anim calcmode="lin" valueType="num">
                                      <p:cBhvr additive="base">
                                        <p:cTn id="694" dur="4500" fill="hold"/>
                                        <p:tgtEl>
                                          <p:spTgt spid="41"/>
                                        </p:tgtEl>
                                        <p:attrNameLst>
                                          <p:attrName>ppt_x</p:attrName>
                                        </p:attrNameLst>
                                      </p:cBhvr>
                                      <p:tavLst>
                                        <p:tav tm="0">
                                          <p:val>
                                            <p:strVal val="0-#ppt_w/2"/>
                                          </p:val>
                                        </p:tav>
                                        <p:tav tm="100000">
                                          <p:val>
                                            <p:strVal val="#ppt_x"/>
                                          </p:val>
                                        </p:tav>
                                      </p:tavLst>
                                    </p:anim>
                                    <p:anim calcmode="lin" valueType="num">
                                      <p:cBhvr additive="base">
                                        <p:cTn id="695" dur="4500" fill="hold"/>
                                        <p:tgtEl>
                                          <p:spTgt spid="41"/>
                                        </p:tgtEl>
                                        <p:attrNameLst>
                                          <p:attrName>ppt_y</p:attrName>
                                        </p:attrNameLst>
                                      </p:cBhvr>
                                      <p:tavLst>
                                        <p:tav tm="0">
                                          <p:val>
                                            <p:strVal val="0-#ppt_h/2"/>
                                          </p:val>
                                        </p:tav>
                                        <p:tav tm="100000">
                                          <p:val>
                                            <p:strVal val="#ppt_y"/>
                                          </p:val>
                                        </p:tav>
                                      </p:tavLst>
                                    </p:anim>
                                  </p:childTnLst>
                                </p:cTn>
                              </p:par>
                              <p:par>
                                <p:cTn id="696" presetID="19" presetClass="entr" presetSubtype="10" fill="hold" grpId="1" nodeType="withEffect">
                                  <p:stCondLst>
                                    <p:cond delay="0"/>
                                  </p:stCondLst>
                                  <p:childTnLst>
                                    <p:set>
                                      <p:cBhvr>
                                        <p:cTn id="697" dur="1" fill="hold">
                                          <p:stCondLst>
                                            <p:cond delay="0"/>
                                          </p:stCondLst>
                                        </p:cTn>
                                        <p:tgtEl>
                                          <p:spTgt spid="41"/>
                                        </p:tgtEl>
                                        <p:attrNameLst>
                                          <p:attrName>style.visibility</p:attrName>
                                        </p:attrNameLst>
                                      </p:cBhvr>
                                      <p:to>
                                        <p:strVal val="visible"/>
                                      </p:to>
                                    </p:set>
                                    <p:anim calcmode="lin" valueType="num">
                                      <p:cBhvr>
                                        <p:cTn id="698" dur="4500" fill="hold"/>
                                        <p:tgtEl>
                                          <p:spTgt spid="41"/>
                                        </p:tgtEl>
                                        <p:attrNameLst>
                                          <p:attrName>ppt_w</p:attrName>
                                        </p:attrNameLst>
                                      </p:cBhvr>
                                      <p:tavLst>
                                        <p:tav tm="0" fmla="#ppt_w*sin(2.5*pi*$)">
                                          <p:val>
                                            <p:fltVal val="0"/>
                                          </p:val>
                                        </p:tav>
                                        <p:tav tm="100000">
                                          <p:val>
                                            <p:fltVal val="1"/>
                                          </p:val>
                                        </p:tav>
                                      </p:tavLst>
                                    </p:anim>
                                    <p:anim calcmode="lin" valueType="num">
                                      <p:cBhvr>
                                        <p:cTn id="699" dur="4500" fill="hold"/>
                                        <p:tgtEl>
                                          <p:spTgt spid="41"/>
                                        </p:tgtEl>
                                        <p:attrNameLst>
                                          <p:attrName>ppt_h</p:attrName>
                                        </p:attrNameLst>
                                      </p:cBhvr>
                                      <p:tavLst>
                                        <p:tav tm="0">
                                          <p:val>
                                            <p:strVal val="#ppt_h"/>
                                          </p:val>
                                        </p:tav>
                                        <p:tav tm="100000">
                                          <p:val>
                                            <p:strVal val="#ppt_h"/>
                                          </p:val>
                                        </p:tav>
                                      </p:tavLst>
                                    </p:anim>
                                  </p:childTnLst>
                                </p:cTn>
                              </p:par>
                              <p:par>
                                <p:cTn id="700" presetID="2" presetClass="exit" presetSubtype="8" fill="hold" grpId="2" nodeType="withEffect">
                                  <p:stCondLst>
                                    <p:cond delay="0"/>
                                  </p:stCondLst>
                                  <p:childTnLst>
                                    <p:anim calcmode="lin" valueType="num">
                                      <p:cBhvr additive="base">
                                        <p:cTn id="701" dur="4500"/>
                                        <p:tgtEl>
                                          <p:spTgt spid="41"/>
                                        </p:tgtEl>
                                        <p:attrNameLst>
                                          <p:attrName>ppt_x</p:attrName>
                                        </p:attrNameLst>
                                      </p:cBhvr>
                                      <p:tavLst>
                                        <p:tav tm="0">
                                          <p:val>
                                            <p:strVal val="ppt_x"/>
                                          </p:val>
                                        </p:tav>
                                        <p:tav tm="100000">
                                          <p:val>
                                            <p:strVal val="0-ppt_w/2"/>
                                          </p:val>
                                        </p:tav>
                                      </p:tavLst>
                                    </p:anim>
                                    <p:anim calcmode="lin" valueType="num">
                                      <p:cBhvr additive="base">
                                        <p:cTn id="702" dur="4500"/>
                                        <p:tgtEl>
                                          <p:spTgt spid="41"/>
                                        </p:tgtEl>
                                        <p:attrNameLst>
                                          <p:attrName>ppt_y</p:attrName>
                                        </p:attrNameLst>
                                      </p:cBhvr>
                                      <p:tavLst>
                                        <p:tav tm="0">
                                          <p:val>
                                            <p:strVal val="ppt_y"/>
                                          </p:val>
                                        </p:tav>
                                        <p:tav tm="100000">
                                          <p:val>
                                            <p:strVal val="ppt_y"/>
                                          </p:val>
                                        </p:tav>
                                      </p:tavLst>
                                    </p:anim>
                                    <p:set>
                                      <p:cBhvr>
                                        <p:cTn id="703" dur="1" fill="hold">
                                          <p:stCondLst>
                                            <p:cond delay="4499"/>
                                          </p:stCondLst>
                                        </p:cTn>
                                        <p:tgtEl>
                                          <p:spTgt spid="41"/>
                                        </p:tgtEl>
                                        <p:attrNameLst>
                                          <p:attrName>style.visibility</p:attrName>
                                        </p:attrNameLst>
                                      </p:cBhvr>
                                      <p:to>
                                        <p:strVal val="hidden"/>
                                      </p:to>
                                    </p:set>
                                  </p:childTnLst>
                                </p:cTn>
                              </p:par>
                              <p:par>
                                <p:cTn id="704" presetID="2" presetClass="entr" presetSubtype="9" fill="hold" grpId="0" nodeType="withEffect">
                                  <p:stCondLst>
                                    <p:cond delay="0"/>
                                  </p:stCondLst>
                                  <p:childTnLst>
                                    <p:set>
                                      <p:cBhvr>
                                        <p:cTn id="705" dur="1" fill="hold">
                                          <p:stCondLst>
                                            <p:cond delay="0"/>
                                          </p:stCondLst>
                                        </p:cTn>
                                        <p:tgtEl>
                                          <p:spTgt spid="43"/>
                                        </p:tgtEl>
                                        <p:attrNameLst>
                                          <p:attrName>style.visibility</p:attrName>
                                        </p:attrNameLst>
                                      </p:cBhvr>
                                      <p:to>
                                        <p:strVal val="visible"/>
                                      </p:to>
                                    </p:set>
                                    <p:anim calcmode="lin" valueType="num">
                                      <p:cBhvr additive="base">
                                        <p:cTn id="706" dur="4500" fill="hold"/>
                                        <p:tgtEl>
                                          <p:spTgt spid="43"/>
                                        </p:tgtEl>
                                        <p:attrNameLst>
                                          <p:attrName>ppt_x</p:attrName>
                                        </p:attrNameLst>
                                      </p:cBhvr>
                                      <p:tavLst>
                                        <p:tav tm="0">
                                          <p:val>
                                            <p:strVal val="0-#ppt_w/2"/>
                                          </p:val>
                                        </p:tav>
                                        <p:tav tm="100000">
                                          <p:val>
                                            <p:strVal val="#ppt_x"/>
                                          </p:val>
                                        </p:tav>
                                      </p:tavLst>
                                    </p:anim>
                                    <p:anim calcmode="lin" valueType="num">
                                      <p:cBhvr additive="base">
                                        <p:cTn id="707" dur="4500" fill="hold"/>
                                        <p:tgtEl>
                                          <p:spTgt spid="43"/>
                                        </p:tgtEl>
                                        <p:attrNameLst>
                                          <p:attrName>ppt_y</p:attrName>
                                        </p:attrNameLst>
                                      </p:cBhvr>
                                      <p:tavLst>
                                        <p:tav tm="0">
                                          <p:val>
                                            <p:strVal val="0-#ppt_h/2"/>
                                          </p:val>
                                        </p:tav>
                                        <p:tav tm="100000">
                                          <p:val>
                                            <p:strVal val="#ppt_y"/>
                                          </p:val>
                                        </p:tav>
                                      </p:tavLst>
                                    </p:anim>
                                  </p:childTnLst>
                                </p:cTn>
                              </p:par>
                              <p:par>
                                <p:cTn id="708" presetID="19" presetClass="entr" presetSubtype="10" fill="hold" grpId="1" nodeType="withEffect">
                                  <p:stCondLst>
                                    <p:cond delay="0"/>
                                  </p:stCondLst>
                                  <p:childTnLst>
                                    <p:set>
                                      <p:cBhvr>
                                        <p:cTn id="709" dur="1" fill="hold">
                                          <p:stCondLst>
                                            <p:cond delay="0"/>
                                          </p:stCondLst>
                                        </p:cTn>
                                        <p:tgtEl>
                                          <p:spTgt spid="43"/>
                                        </p:tgtEl>
                                        <p:attrNameLst>
                                          <p:attrName>style.visibility</p:attrName>
                                        </p:attrNameLst>
                                      </p:cBhvr>
                                      <p:to>
                                        <p:strVal val="visible"/>
                                      </p:to>
                                    </p:set>
                                    <p:anim calcmode="lin" valueType="num">
                                      <p:cBhvr>
                                        <p:cTn id="710" dur="4500" fill="hold"/>
                                        <p:tgtEl>
                                          <p:spTgt spid="43"/>
                                        </p:tgtEl>
                                        <p:attrNameLst>
                                          <p:attrName>ppt_w</p:attrName>
                                        </p:attrNameLst>
                                      </p:cBhvr>
                                      <p:tavLst>
                                        <p:tav tm="0" fmla="#ppt_w*sin(2.5*pi*$)">
                                          <p:val>
                                            <p:fltVal val="0"/>
                                          </p:val>
                                        </p:tav>
                                        <p:tav tm="100000">
                                          <p:val>
                                            <p:fltVal val="1"/>
                                          </p:val>
                                        </p:tav>
                                      </p:tavLst>
                                    </p:anim>
                                    <p:anim calcmode="lin" valueType="num">
                                      <p:cBhvr>
                                        <p:cTn id="711" dur="4500" fill="hold"/>
                                        <p:tgtEl>
                                          <p:spTgt spid="43"/>
                                        </p:tgtEl>
                                        <p:attrNameLst>
                                          <p:attrName>ppt_h</p:attrName>
                                        </p:attrNameLst>
                                      </p:cBhvr>
                                      <p:tavLst>
                                        <p:tav tm="0">
                                          <p:val>
                                            <p:strVal val="#ppt_h"/>
                                          </p:val>
                                        </p:tav>
                                        <p:tav tm="100000">
                                          <p:val>
                                            <p:strVal val="#ppt_h"/>
                                          </p:val>
                                        </p:tav>
                                      </p:tavLst>
                                    </p:anim>
                                  </p:childTnLst>
                                </p:cTn>
                              </p:par>
                              <p:par>
                                <p:cTn id="712" presetID="2" presetClass="exit" presetSubtype="8" fill="hold" grpId="2" nodeType="withEffect">
                                  <p:stCondLst>
                                    <p:cond delay="0"/>
                                  </p:stCondLst>
                                  <p:childTnLst>
                                    <p:anim calcmode="lin" valueType="num">
                                      <p:cBhvr additive="base">
                                        <p:cTn id="713" dur="4500"/>
                                        <p:tgtEl>
                                          <p:spTgt spid="43"/>
                                        </p:tgtEl>
                                        <p:attrNameLst>
                                          <p:attrName>ppt_x</p:attrName>
                                        </p:attrNameLst>
                                      </p:cBhvr>
                                      <p:tavLst>
                                        <p:tav tm="0">
                                          <p:val>
                                            <p:strVal val="ppt_x"/>
                                          </p:val>
                                        </p:tav>
                                        <p:tav tm="100000">
                                          <p:val>
                                            <p:strVal val="0-ppt_w/2"/>
                                          </p:val>
                                        </p:tav>
                                      </p:tavLst>
                                    </p:anim>
                                    <p:anim calcmode="lin" valueType="num">
                                      <p:cBhvr additive="base">
                                        <p:cTn id="714" dur="4500"/>
                                        <p:tgtEl>
                                          <p:spTgt spid="43"/>
                                        </p:tgtEl>
                                        <p:attrNameLst>
                                          <p:attrName>ppt_y</p:attrName>
                                        </p:attrNameLst>
                                      </p:cBhvr>
                                      <p:tavLst>
                                        <p:tav tm="0">
                                          <p:val>
                                            <p:strVal val="ppt_y"/>
                                          </p:val>
                                        </p:tav>
                                        <p:tav tm="100000">
                                          <p:val>
                                            <p:strVal val="ppt_y"/>
                                          </p:val>
                                        </p:tav>
                                      </p:tavLst>
                                    </p:anim>
                                    <p:set>
                                      <p:cBhvr>
                                        <p:cTn id="715" dur="1" fill="hold">
                                          <p:stCondLst>
                                            <p:cond delay="4499"/>
                                          </p:stCondLst>
                                        </p:cTn>
                                        <p:tgtEl>
                                          <p:spTgt spid="43"/>
                                        </p:tgtEl>
                                        <p:attrNameLst>
                                          <p:attrName>style.visibility</p:attrName>
                                        </p:attrNameLst>
                                      </p:cBhvr>
                                      <p:to>
                                        <p:strVal val="hidden"/>
                                      </p:to>
                                    </p:set>
                                  </p:childTnLst>
                                </p:cTn>
                              </p:par>
                              <p:par>
                                <p:cTn id="716" presetID="2" presetClass="entr" presetSubtype="9" fill="hold" grpId="0" nodeType="withEffect">
                                  <p:stCondLst>
                                    <p:cond delay="0"/>
                                  </p:stCondLst>
                                  <p:childTnLst>
                                    <p:set>
                                      <p:cBhvr>
                                        <p:cTn id="717" dur="1" fill="hold">
                                          <p:stCondLst>
                                            <p:cond delay="0"/>
                                          </p:stCondLst>
                                        </p:cTn>
                                        <p:tgtEl>
                                          <p:spTgt spid="69"/>
                                        </p:tgtEl>
                                        <p:attrNameLst>
                                          <p:attrName>style.visibility</p:attrName>
                                        </p:attrNameLst>
                                      </p:cBhvr>
                                      <p:to>
                                        <p:strVal val="visible"/>
                                      </p:to>
                                    </p:set>
                                    <p:anim calcmode="lin" valueType="num">
                                      <p:cBhvr additive="base">
                                        <p:cTn id="718" dur="4500" fill="hold"/>
                                        <p:tgtEl>
                                          <p:spTgt spid="69"/>
                                        </p:tgtEl>
                                        <p:attrNameLst>
                                          <p:attrName>ppt_x</p:attrName>
                                        </p:attrNameLst>
                                      </p:cBhvr>
                                      <p:tavLst>
                                        <p:tav tm="0">
                                          <p:val>
                                            <p:strVal val="0-#ppt_w/2"/>
                                          </p:val>
                                        </p:tav>
                                        <p:tav tm="100000">
                                          <p:val>
                                            <p:strVal val="#ppt_x"/>
                                          </p:val>
                                        </p:tav>
                                      </p:tavLst>
                                    </p:anim>
                                    <p:anim calcmode="lin" valueType="num">
                                      <p:cBhvr additive="base">
                                        <p:cTn id="719" dur="4500" fill="hold"/>
                                        <p:tgtEl>
                                          <p:spTgt spid="69"/>
                                        </p:tgtEl>
                                        <p:attrNameLst>
                                          <p:attrName>ppt_y</p:attrName>
                                        </p:attrNameLst>
                                      </p:cBhvr>
                                      <p:tavLst>
                                        <p:tav tm="0">
                                          <p:val>
                                            <p:strVal val="0-#ppt_h/2"/>
                                          </p:val>
                                        </p:tav>
                                        <p:tav tm="100000">
                                          <p:val>
                                            <p:strVal val="#ppt_y"/>
                                          </p:val>
                                        </p:tav>
                                      </p:tavLst>
                                    </p:anim>
                                  </p:childTnLst>
                                </p:cTn>
                              </p:par>
                              <p:par>
                                <p:cTn id="720" presetID="19" presetClass="entr" presetSubtype="10" fill="hold" grpId="1" nodeType="withEffect">
                                  <p:stCondLst>
                                    <p:cond delay="0"/>
                                  </p:stCondLst>
                                  <p:childTnLst>
                                    <p:set>
                                      <p:cBhvr>
                                        <p:cTn id="721" dur="1" fill="hold">
                                          <p:stCondLst>
                                            <p:cond delay="0"/>
                                          </p:stCondLst>
                                        </p:cTn>
                                        <p:tgtEl>
                                          <p:spTgt spid="69"/>
                                        </p:tgtEl>
                                        <p:attrNameLst>
                                          <p:attrName>style.visibility</p:attrName>
                                        </p:attrNameLst>
                                      </p:cBhvr>
                                      <p:to>
                                        <p:strVal val="visible"/>
                                      </p:to>
                                    </p:set>
                                    <p:anim calcmode="lin" valueType="num">
                                      <p:cBhvr>
                                        <p:cTn id="722" dur="4500" fill="hold"/>
                                        <p:tgtEl>
                                          <p:spTgt spid="69"/>
                                        </p:tgtEl>
                                        <p:attrNameLst>
                                          <p:attrName>ppt_w</p:attrName>
                                        </p:attrNameLst>
                                      </p:cBhvr>
                                      <p:tavLst>
                                        <p:tav tm="0" fmla="#ppt_w*sin(2.5*pi*$)">
                                          <p:val>
                                            <p:fltVal val="0"/>
                                          </p:val>
                                        </p:tav>
                                        <p:tav tm="100000">
                                          <p:val>
                                            <p:fltVal val="1"/>
                                          </p:val>
                                        </p:tav>
                                      </p:tavLst>
                                    </p:anim>
                                    <p:anim calcmode="lin" valueType="num">
                                      <p:cBhvr>
                                        <p:cTn id="723" dur="4500" fill="hold"/>
                                        <p:tgtEl>
                                          <p:spTgt spid="69"/>
                                        </p:tgtEl>
                                        <p:attrNameLst>
                                          <p:attrName>ppt_h</p:attrName>
                                        </p:attrNameLst>
                                      </p:cBhvr>
                                      <p:tavLst>
                                        <p:tav tm="0">
                                          <p:val>
                                            <p:strVal val="#ppt_h"/>
                                          </p:val>
                                        </p:tav>
                                        <p:tav tm="100000">
                                          <p:val>
                                            <p:strVal val="#ppt_h"/>
                                          </p:val>
                                        </p:tav>
                                      </p:tavLst>
                                    </p:anim>
                                  </p:childTnLst>
                                </p:cTn>
                              </p:par>
                              <p:par>
                                <p:cTn id="724" presetID="2" presetClass="exit" presetSubtype="8" fill="hold" grpId="2" nodeType="withEffect">
                                  <p:stCondLst>
                                    <p:cond delay="0"/>
                                  </p:stCondLst>
                                  <p:childTnLst>
                                    <p:anim calcmode="lin" valueType="num">
                                      <p:cBhvr additive="base">
                                        <p:cTn id="725" dur="4500"/>
                                        <p:tgtEl>
                                          <p:spTgt spid="69"/>
                                        </p:tgtEl>
                                        <p:attrNameLst>
                                          <p:attrName>ppt_x</p:attrName>
                                        </p:attrNameLst>
                                      </p:cBhvr>
                                      <p:tavLst>
                                        <p:tav tm="0">
                                          <p:val>
                                            <p:strVal val="ppt_x"/>
                                          </p:val>
                                        </p:tav>
                                        <p:tav tm="100000">
                                          <p:val>
                                            <p:strVal val="0-ppt_w/2"/>
                                          </p:val>
                                        </p:tav>
                                      </p:tavLst>
                                    </p:anim>
                                    <p:anim calcmode="lin" valueType="num">
                                      <p:cBhvr additive="base">
                                        <p:cTn id="726" dur="4500"/>
                                        <p:tgtEl>
                                          <p:spTgt spid="69"/>
                                        </p:tgtEl>
                                        <p:attrNameLst>
                                          <p:attrName>ppt_y</p:attrName>
                                        </p:attrNameLst>
                                      </p:cBhvr>
                                      <p:tavLst>
                                        <p:tav tm="0">
                                          <p:val>
                                            <p:strVal val="ppt_y"/>
                                          </p:val>
                                        </p:tav>
                                        <p:tav tm="100000">
                                          <p:val>
                                            <p:strVal val="ppt_y"/>
                                          </p:val>
                                        </p:tav>
                                      </p:tavLst>
                                    </p:anim>
                                    <p:set>
                                      <p:cBhvr>
                                        <p:cTn id="727" dur="1" fill="hold">
                                          <p:stCondLst>
                                            <p:cond delay="4499"/>
                                          </p:stCondLst>
                                        </p:cTn>
                                        <p:tgtEl>
                                          <p:spTgt spid="69"/>
                                        </p:tgtEl>
                                        <p:attrNameLst>
                                          <p:attrName>style.visibility</p:attrName>
                                        </p:attrNameLst>
                                      </p:cBhvr>
                                      <p:to>
                                        <p:strVal val="hidden"/>
                                      </p:to>
                                    </p:set>
                                  </p:childTnLst>
                                </p:cTn>
                              </p:par>
                              <p:par>
                                <p:cTn id="728" presetID="23" presetClass="entr" presetSubtype="16" fill="hold" nodeType="withEffect">
                                  <p:stCondLst>
                                    <p:cond delay="250"/>
                                  </p:stCondLst>
                                  <p:childTnLst>
                                    <p:set>
                                      <p:cBhvr>
                                        <p:cTn id="729" dur="1" fill="hold">
                                          <p:stCondLst>
                                            <p:cond delay="0"/>
                                          </p:stCondLst>
                                        </p:cTn>
                                        <p:tgtEl>
                                          <p:spTgt spid="70"/>
                                        </p:tgtEl>
                                        <p:attrNameLst>
                                          <p:attrName>style.visibility</p:attrName>
                                        </p:attrNameLst>
                                      </p:cBhvr>
                                      <p:to>
                                        <p:strVal val="visible"/>
                                      </p:to>
                                    </p:set>
                                    <p:anim calcmode="lin" valueType="num">
                                      <p:cBhvr>
                                        <p:cTn id="730" dur="4250" fill="hold"/>
                                        <p:tgtEl>
                                          <p:spTgt spid="70"/>
                                        </p:tgtEl>
                                        <p:attrNameLst>
                                          <p:attrName>ppt_w</p:attrName>
                                        </p:attrNameLst>
                                      </p:cBhvr>
                                      <p:tavLst>
                                        <p:tav tm="0">
                                          <p:val>
                                            <p:fltVal val="0"/>
                                          </p:val>
                                        </p:tav>
                                        <p:tav tm="100000">
                                          <p:val>
                                            <p:strVal val="#ppt_w"/>
                                          </p:val>
                                        </p:tav>
                                      </p:tavLst>
                                    </p:anim>
                                    <p:anim calcmode="lin" valueType="num">
                                      <p:cBhvr>
                                        <p:cTn id="731" dur="4250" fill="hold"/>
                                        <p:tgtEl>
                                          <p:spTgt spid="70"/>
                                        </p:tgtEl>
                                        <p:attrNameLst>
                                          <p:attrName>ppt_h</p:attrName>
                                        </p:attrNameLst>
                                      </p:cBhvr>
                                      <p:tavLst>
                                        <p:tav tm="0">
                                          <p:val>
                                            <p:fltVal val="0"/>
                                          </p:val>
                                        </p:tav>
                                        <p:tav tm="100000">
                                          <p:val>
                                            <p:strVal val="#ppt_h"/>
                                          </p:val>
                                        </p:tav>
                                      </p:tavLst>
                                    </p:anim>
                                  </p:childTnLst>
                                </p:cTn>
                              </p:par>
                              <p:par>
                                <p:cTn id="732" presetID="8" presetClass="entr" presetSubtype="32" fill="hold" nodeType="withEffect">
                                  <p:stCondLst>
                                    <p:cond delay="250"/>
                                  </p:stCondLst>
                                  <p:childTnLst>
                                    <p:set>
                                      <p:cBhvr>
                                        <p:cTn id="733" dur="1" fill="hold">
                                          <p:stCondLst>
                                            <p:cond delay="0"/>
                                          </p:stCondLst>
                                        </p:cTn>
                                        <p:tgtEl>
                                          <p:spTgt spid="70"/>
                                        </p:tgtEl>
                                        <p:attrNameLst>
                                          <p:attrName>style.visibility</p:attrName>
                                        </p:attrNameLst>
                                      </p:cBhvr>
                                      <p:to>
                                        <p:strVal val="visible"/>
                                      </p:to>
                                    </p:set>
                                    <p:animEffect transition="in" filter="diamond(out)">
                                      <p:cBhvr>
                                        <p:cTn id="734" dur="4250"/>
                                        <p:tgtEl>
                                          <p:spTgt spid="70"/>
                                        </p:tgtEl>
                                      </p:cBhvr>
                                    </p:animEffect>
                                  </p:childTnLst>
                                </p:cTn>
                              </p:par>
                              <p:par>
                                <p:cTn id="735" presetID="8" presetClass="entr" presetSubtype="16" fill="hold" grpId="3" nodeType="withEffect">
                                  <p:stCondLst>
                                    <p:cond delay="0"/>
                                  </p:stCondLst>
                                  <p:childTnLst>
                                    <p:set>
                                      <p:cBhvr>
                                        <p:cTn id="736" dur="1" fill="hold">
                                          <p:stCondLst>
                                            <p:cond delay="0"/>
                                          </p:stCondLst>
                                        </p:cTn>
                                        <p:tgtEl>
                                          <p:spTgt spid="18"/>
                                        </p:tgtEl>
                                        <p:attrNameLst>
                                          <p:attrName>style.visibility</p:attrName>
                                        </p:attrNameLst>
                                      </p:cBhvr>
                                      <p:to>
                                        <p:strVal val="visible"/>
                                      </p:to>
                                    </p:set>
                                    <p:animEffect transition="in" filter="diamond(in)">
                                      <p:cBhvr>
                                        <p:cTn id="737" dur="4500"/>
                                        <p:tgtEl>
                                          <p:spTgt spid="18"/>
                                        </p:tgtEl>
                                      </p:cBhvr>
                                    </p:animEffect>
                                  </p:childTnLst>
                                </p:cTn>
                              </p:par>
                              <p:par>
                                <p:cTn id="738" presetID="8" presetClass="entr" presetSubtype="16" fill="hold" grpId="3" nodeType="withEffect">
                                  <p:stCondLst>
                                    <p:cond delay="0"/>
                                  </p:stCondLst>
                                  <p:childTnLst>
                                    <p:set>
                                      <p:cBhvr>
                                        <p:cTn id="739" dur="1" fill="hold">
                                          <p:stCondLst>
                                            <p:cond delay="0"/>
                                          </p:stCondLst>
                                        </p:cTn>
                                        <p:tgtEl>
                                          <p:spTgt spid="16"/>
                                        </p:tgtEl>
                                        <p:attrNameLst>
                                          <p:attrName>style.visibility</p:attrName>
                                        </p:attrNameLst>
                                      </p:cBhvr>
                                      <p:to>
                                        <p:strVal val="visible"/>
                                      </p:to>
                                    </p:set>
                                    <p:animEffect transition="in" filter="diamond(in)">
                                      <p:cBhvr>
                                        <p:cTn id="740" dur="4500"/>
                                        <p:tgtEl>
                                          <p:spTgt spid="16"/>
                                        </p:tgtEl>
                                      </p:cBhvr>
                                    </p:animEffect>
                                  </p:childTnLst>
                                </p:cTn>
                              </p:par>
                              <p:par>
                                <p:cTn id="741" presetID="8" presetClass="entr" presetSubtype="16" fill="hold" grpId="3" nodeType="withEffect">
                                  <p:stCondLst>
                                    <p:cond delay="0"/>
                                  </p:stCondLst>
                                  <p:childTnLst>
                                    <p:set>
                                      <p:cBhvr>
                                        <p:cTn id="742" dur="1" fill="hold">
                                          <p:stCondLst>
                                            <p:cond delay="0"/>
                                          </p:stCondLst>
                                        </p:cTn>
                                        <p:tgtEl>
                                          <p:spTgt spid="17"/>
                                        </p:tgtEl>
                                        <p:attrNameLst>
                                          <p:attrName>style.visibility</p:attrName>
                                        </p:attrNameLst>
                                      </p:cBhvr>
                                      <p:to>
                                        <p:strVal val="visible"/>
                                      </p:to>
                                    </p:set>
                                    <p:animEffect transition="in" filter="diamond(in)">
                                      <p:cBhvr>
                                        <p:cTn id="743" dur="4500"/>
                                        <p:tgtEl>
                                          <p:spTgt spid="17"/>
                                        </p:tgtEl>
                                      </p:cBhvr>
                                    </p:animEffect>
                                  </p:childTnLst>
                                </p:cTn>
                              </p:par>
                              <p:par>
                                <p:cTn id="744" presetID="8" presetClass="entr" presetSubtype="16" fill="hold" grpId="3" nodeType="withEffect">
                                  <p:stCondLst>
                                    <p:cond delay="0"/>
                                  </p:stCondLst>
                                  <p:childTnLst>
                                    <p:set>
                                      <p:cBhvr>
                                        <p:cTn id="745" dur="1" fill="hold">
                                          <p:stCondLst>
                                            <p:cond delay="0"/>
                                          </p:stCondLst>
                                        </p:cTn>
                                        <p:tgtEl>
                                          <p:spTgt spid="19"/>
                                        </p:tgtEl>
                                        <p:attrNameLst>
                                          <p:attrName>style.visibility</p:attrName>
                                        </p:attrNameLst>
                                      </p:cBhvr>
                                      <p:to>
                                        <p:strVal val="visible"/>
                                      </p:to>
                                    </p:set>
                                    <p:animEffect transition="in" filter="diamond(in)">
                                      <p:cBhvr>
                                        <p:cTn id="746" dur="4500"/>
                                        <p:tgtEl>
                                          <p:spTgt spid="19"/>
                                        </p:tgtEl>
                                      </p:cBhvr>
                                    </p:animEffect>
                                  </p:childTnLst>
                                </p:cTn>
                              </p:par>
                              <p:par>
                                <p:cTn id="747" presetID="8" presetClass="entr" presetSubtype="16" fill="hold" grpId="3" nodeType="withEffect">
                                  <p:stCondLst>
                                    <p:cond delay="0"/>
                                  </p:stCondLst>
                                  <p:childTnLst>
                                    <p:set>
                                      <p:cBhvr>
                                        <p:cTn id="748" dur="1" fill="hold">
                                          <p:stCondLst>
                                            <p:cond delay="0"/>
                                          </p:stCondLst>
                                        </p:cTn>
                                        <p:tgtEl>
                                          <p:spTgt spid="15"/>
                                        </p:tgtEl>
                                        <p:attrNameLst>
                                          <p:attrName>style.visibility</p:attrName>
                                        </p:attrNameLst>
                                      </p:cBhvr>
                                      <p:to>
                                        <p:strVal val="visible"/>
                                      </p:to>
                                    </p:set>
                                    <p:animEffect transition="in" filter="diamond(in)">
                                      <p:cBhvr>
                                        <p:cTn id="749" dur="4500"/>
                                        <p:tgtEl>
                                          <p:spTgt spid="15"/>
                                        </p:tgtEl>
                                      </p:cBhvr>
                                    </p:animEffect>
                                  </p:childTnLst>
                                </p:cTn>
                              </p:par>
                              <p:par>
                                <p:cTn id="750" presetID="8" presetClass="entr" presetSubtype="16" fill="hold" grpId="3" nodeType="withEffect">
                                  <p:stCondLst>
                                    <p:cond delay="0"/>
                                  </p:stCondLst>
                                  <p:childTnLst>
                                    <p:set>
                                      <p:cBhvr>
                                        <p:cTn id="751" dur="1" fill="hold">
                                          <p:stCondLst>
                                            <p:cond delay="0"/>
                                          </p:stCondLst>
                                        </p:cTn>
                                        <p:tgtEl>
                                          <p:spTgt spid="28"/>
                                        </p:tgtEl>
                                        <p:attrNameLst>
                                          <p:attrName>style.visibility</p:attrName>
                                        </p:attrNameLst>
                                      </p:cBhvr>
                                      <p:to>
                                        <p:strVal val="visible"/>
                                      </p:to>
                                    </p:set>
                                    <p:animEffect transition="in" filter="diamond(in)">
                                      <p:cBhvr>
                                        <p:cTn id="752" dur="4500"/>
                                        <p:tgtEl>
                                          <p:spTgt spid="28"/>
                                        </p:tgtEl>
                                      </p:cBhvr>
                                    </p:animEffect>
                                  </p:childTnLst>
                                </p:cTn>
                              </p:par>
                              <p:par>
                                <p:cTn id="753" presetID="8" presetClass="entr" presetSubtype="16" fill="hold" grpId="3" nodeType="withEffect">
                                  <p:stCondLst>
                                    <p:cond delay="0"/>
                                  </p:stCondLst>
                                  <p:childTnLst>
                                    <p:set>
                                      <p:cBhvr>
                                        <p:cTn id="754" dur="1" fill="hold">
                                          <p:stCondLst>
                                            <p:cond delay="0"/>
                                          </p:stCondLst>
                                        </p:cTn>
                                        <p:tgtEl>
                                          <p:spTgt spid="26"/>
                                        </p:tgtEl>
                                        <p:attrNameLst>
                                          <p:attrName>style.visibility</p:attrName>
                                        </p:attrNameLst>
                                      </p:cBhvr>
                                      <p:to>
                                        <p:strVal val="visible"/>
                                      </p:to>
                                    </p:set>
                                    <p:animEffect transition="in" filter="diamond(in)">
                                      <p:cBhvr>
                                        <p:cTn id="755" dur="4500"/>
                                        <p:tgtEl>
                                          <p:spTgt spid="26"/>
                                        </p:tgtEl>
                                      </p:cBhvr>
                                    </p:animEffect>
                                  </p:childTnLst>
                                </p:cTn>
                              </p:par>
                              <p:par>
                                <p:cTn id="756" presetID="8" presetClass="entr" presetSubtype="16" fill="hold" grpId="3" nodeType="withEffect">
                                  <p:stCondLst>
                                    <p:cond delay="0"/>
                                  </p:stCondLst>
                                  <p:childTnLst>
                                    <p:set>
                                      <p:cBhvr>
                                        <p:cTn id="757" dur="1" fill="hold">
                                          <p:stCondLst>
                                            <p:cond delay="0"/>
                                          </p:stCondLst>
                                        </p:cTn>
                                        <p:tgtEl>
                                          <p:spTgt spid="27"/>
                                        </p:tgtEl>
                                        <p:attrNameLst>
                                          <p:attrName>style.visibility</p:attrName>
                                        </p:attrNameLst>
                                      </p:cBhvr>
                                      <p:to>
                                        <p:strVal val="visible"/>
                                      </p:to>
                                    </p:set>
                                    <p:animEffect transition="in" filter="diamond(in)">
                                      <p:cBhvr>
                                        <p:cTn id="758" dur="4500"/>
                                        <p:tgtEl>
                                          <p:spTgt spid="27"/>
                                        </p:tgtEl>
                                      </p:cBhvr>
                                    </p:animEffect>
                                  </p:childTnLst>
                                </p:cTn>
                              </p:par>
                              <p:par>
                                <p:cTn id="759" presetID="8" presetClass="entr" presetSubtype="16" fill="hold" grpId="3" nodeType="withEffect">
                                  <p:stCondLst>
                                    <p:cond delay="0"/>
                                  </p:stCondLst>
                                  <p:childTnLst>
                                    <p:set>
                                      <p:cBhvr>
                                        <p:cTn id="760" dur="1" fill="hold">
                                          <p:stCondLst>
                                            <p:cond delay="0"/>
                                          </p:stCondLst>
                                        </p:cTn>
                                        <p:tgtEl>
                                          <p:spTgt spid="29"/>
                                        </p:tgtEl>
                                        <p:attrNameLst>
                                          <p:attrName>style.visibility</p:attrName>
                                        </p:attrNameLst>
                                      </p:cBhvr>
                                      <p:to>
                                        <p:strVal val="visible"/>
                                      </p:to>
                                    </p:set>
                                    <p:animEffect transition="in" filter="diamond(in)">
                                      <p:cBhvr>
                                        <p:cTn id="761" dur="4500"/>
                                        <p:tgtEl>
                                          <p:spTgt spid="29"/>
                                        </p:tgtEl>
                                      </p:cBhvr>
                                    </p:animEffect>
                                  </p:childTnLst>
                                </p:cTn>
                              </p:par>
                              <p:par>
                                <p:cTn id="762" presetID="8" presetClass="entr" presetSubtype="16" fill="hold" grpId="3" nodeType="withEffect">
                                  <p:stCondLst>
                                    <p:cond delay="0"/>
                                  </p:stCondLst>
                                  <p:childTnLst>
                                    <p:set>
                                      <p:cBhvr>
                                        <p:cTn id="763" dur="1" fill="hold">
                                          <p:stCondLst>
                                            <p:cond delay="0"/>
                                          </p:stCondLst>
                                        </p:cTn>
                                        <p:tgtEl>
                                          <p:spTgt spid="22"/>
                                        </p:tgtEl>
                                        <p:attrNameLst>
                                          <p:attrName>style.visibility</p:attrName>
                                        </p:attrNameLst>
                                      </p:cBhvr>
                                      <p:to>
                                        <p:strVal val="visible"/>
                                      </p:to>
                                    </p:set>
                                    <p:animEffect transition="in" filter="diamond(in)">
                                      <p:cBhvr>
                                        <p:cTn id="764" dur="4500"/>
                                        <p:tgtEl>
                                          <p:spTgt spid="22"/>
                                        </p:tgtEl>
                                      </p:cBhvr>
                                    </p:animEffect>
                                  </p:childTnLst>
                                </p:cTn>
                              </p:par>
                              <p:par>
                                <p:cTn id="765" presetID="8" presetClass="entr" presetSubtype="16" fill="hold" grpId="3" nodeType="withEffect">
                                  <p:stCondLst>
                                    <p:cond delay="0"/>
                                  </p:stCondLst>
                                  <p:childTnLst>
                                    <p:set>
                                      <p:cBhvr>
                                        <p:cTn id="766" dur="1" fill="hold">
                                          <p:stCondLst>
                                            <p:cond delay="0"/>
                                          </p:stCondLst>
                                        </p:cTn>
                                        <p:tgtEl>
                                          <p:spTgt spid="20"/>
                                        </p:tgtEl>
                                        <p:attrNameLst>
                                          <p:attrName>style.visibility</p:attrName>
                                        </p:attrNameLst>
                                      </p:cBhvr>
                                      <p:to>
                                        <p:strVal val="visible"/>
                                      </p:to>
                                    </p:set>
                                    <p:animEffect transition="in" filter="diamond(in)">
                                      <p:cBhvr>
                                        <p:cTn id="767" dur="4500"/>
                                        <p:tgtEl>
                                          <p:spTgt spid="20"/>
                                        </p:tgtEl>
                                      </p:cBhvr>
                                    </p:animEffect>
                                  </p:childTnLst>
                                </p:cTn>
                              </p:par>
                              <p:par>
                                <p:cTn id="768" presetID="8" presetClass="entr" presetSubtype="16" fill="hold" grpId="3" nodeType="withEffect">
                                  <p:stCondLst>
                                    <p:cond delay="0"/>
                                  </p:stCondLst>
                                  <p:childTnLst>
                                    <p:set>
                                      <p:cBhvr>
                                        <p:cTn id="769" dur="1" fill="hold">
                                          <p:stCondLst>
                                            <p:cond delay="0"/>
                                          </p:stCondLst>
                                        </p:cTn>
                                        <p:tgtEl>
                                          <p:spTgt spid="21"/>
                                        </p:tgtEl>
                                        <p:attrNameLst>
                                          <p:attrName>style.visibility</p:attrName>
                                        </p:attrNameLst>
                                      </p:cBhvr>
                                      <p:to>
                                        <p:strVal val="visible"/>
                                      </p:to>
                                    </p:set>
                                    <p:animEffect transition="in" filter="diamond(in)">
                                      <p:cBhvr>
                                        <p:cTn id="770" dur="4500"/>
                                        <p:tgtEl>
                                          <p:spTgt spid="21"/>
                                        </p:tgtEl>
                                      </p:cBhvr>
                                    </p:animEffect>
                                  </p:childTnLst>
                                </p:cTn>
                              </p:par>
                              <p:par>
                                <p:cTn id="771" presetID="8" presetClass="entr" presetSubtype="16" fill="hold" grpId="3" nodeType="withEffect">
                                  <p:stCondLst>
                                    <p:cond delay="0"/>
                                  </p:stCondLst>
                                  <p:childTnLst>
                                    <p:set>
                                      <p:cBhvr>
                                        <p:cTn id="772" dur="1" fill="hold">
                                          <p:stCondLst>
                                            <p:cond delay="0"/>
                                          </p:stCondLst>
                                        </p:cTn>
                                        <p:tgtEl>
                                          <p:spTgt spid="14"/>
                                        </p:tgtEl>
                                        <p:attrNameLst>
                                          <p:attrName>style.visibility</p:attrName>
                                        </p:attrNameLst>
                                      </p:cBhvr>
                                      <p:to>
                                        <p:strVal val="visible"/>
                                      </p:to>
                                    </p:set>
                                    <p:animEffect transition="in" filter="diamond(in)">
                                      <p:cBhvr>
                                        <p:cTn id="773" dur="4500"/>
                                        <p:tgtEl>
                                          <p:spTgt spid="14"/>
                                        </p:tgtEl>
                                      </p:cBhvr>
                                    </p:animEffect>
                                  </p:childTnLst>
                                </p:cTn>
                              </p:par>
                              <p:par>
                                <p:cTn id="774" presetID="8" presetClass="entr" presetSubtype="16" fill="hold" grpId="3" nodeType="withEffect">
                                  <p:stCondLst>
                                    <p:cond delay="0"/>
                                  </p:stCondLst>
                                  <p:childTnLst>
                                    <p:set>
                                      <p:cBhvr>
                                        <p:cTn id="775" dur="1" fill="hold">
                                          <p:stCondLst>
                                            <p:cond delay="0"/>
                                          </p:stCondLst>
                                        </p:cTn>
                                        <p:tgtEl>
                                          <p:spTgt spid="13"/>
                                        </p:tgtEl>
                                        <p:attrNameLst>
                                          <p:attrName>style.visibility</p:attrName>
                                        </p:attrNameLst>
                                      </p:cBhvr>
                                      <p:to>
                                        <p:strVal val="visible"/>
                                      </p:to>
                                    </p:set>
                                    <p:animEffect transition="in" filter="diamond(in)">
                                      <p:cBhvr>
                                        <p:cTn id="776" dur="4500"/>
                                        <p:tgtEl>
                                          <p:spTgt spid="13"/>
                                        </p:tgtEl>
                                      </p:cBhvr>
                                    </p:animEffect>
                                  </p:childTnLst>
                                </p:cTn>
                              </p:par>
                              <p:par>
                                <p:cTn id="777" presetID="8" presetClass="entr" presetSubtype="16" fill="hold" grpId="3" nodeType="withEffect">
                                  <p:stCondLst>
                                    <p:cond delay="0"/>
                                  </p:stCondLst>
                                  <p:childTnLst>
                                    <p:set>
                                      <p:cBhvr>
                                        <p:cTn id="778" dur="1" fill="hold">
                                          <p:stCondLst>
                                            <p:cond delay="0"/>
                                          </p:stCondLst>
                                        </p:cTn>
                                        <p:tgtEl>
                                          <p:spTgt spid="32"/>
                                        </p:tgtEl>
                                        <p:attrNameLst>
                                          <p:attrName>style.visibility</p:attrName>
                                        </p:attrNameLst>
                                      </p:cBhvr>
                                      <p:to>
                                        <p:strVal val="visible"/>
                                      </p:to>
                                    </p:set>
                                    <p:animEffect transition="in" filter="diamond(in)">
                                      <p:cBhvr>
                                        <p:cTn id="779" dur="4500"/>
                                        <p:tgtEl>
                                          <p:spTgt spid="32"/>
                                        </p:tgtEl>
                                      </p:cBhvr>
                                    </p:animEffect>
                                  </p:childTnLst>
                                </p:cTn>
                              </p:par>
                              <p:par>
                                <p:cTn id="780" presetID="8" presetClass="entr" presetSubtype="16" fill="hold" grpId="3" nodeType="withEffect">
                                  <p:stCondLst>
                                    <p:cond delay="0"/>
                                  </p:stCondLst>
                                  <p:childTnLst>
                                    <p:set>
                                      <p:cBhvr>
                                        <p:cTn id="781" dur="1" fill="hold">
                                          <p:stCondLst>
                                            <p:cond delay="0"/>
                                          </p:stCondLst>
                                        </p:cTn>
                                        <p:tgtEl>
                                          <p:spTgt spid="30"/>
                                        </p:tgtEl>
                                        <p:attrNameLst>
                                          <p:attrName>style.visibility</p:attrName>
                                        </p:attrNameLst>
                                      </p:cBhvr>
                                      <p:to>
                                        <p:strVal val="visible"/>
                                      </p:to>
                                    </p:set>
                                    <p:animEffect transition="in" filter="diamond(in)">
                                      <p:cBhvr>
                                        <p:cTn id="782" dur="4500"/>
                                        <p:tgtEl>
                                          <p:spTgt spid="30"/>
                                        </p:tgtEl>
                                      </p:cBhvr>
                                    </p:animEffect>
                                  </p:childTnLst>
                                </p:cTn>
                              </p:par>
                              <p:par>
                                <p:cTn id="783" presetID="8" presetClass="entr" presetSubtype="16" fill="hold" grpId="3" nodeType="withEffect">
                                  <p:stCondLst>
                                    <p:cond delay="0"/>
                                  </p:stCondLst>
                                  <p:childTnLst>
                                    <p:set>
                                      <p:cBhvr>
                                        <p:cTn id="784" dur="1" fill="hold">
                                          <p:stCondLst>
                                            <p:cond delay="0"/>
                                          </p:stCondLst>
                                        </p:cTn>
                                        <p:tgtEl>
                                          <p:spTgt spid="31"/>
                                        </p:tgtEl>
                                        <p:attrNameLst>
                                          <p:attrName>style.visibility</p:attrName>
                                        </p:attrNameLst>
                                      </p:cBhvr>
                                      <p:to>
                                        <p:strVal val="visible"/>
                                      </p:to>
                                    </p:set>
                                    <p:animEffect transition="in" filter="diamond(in)">
                                      <p:cBhvr>
                                        <p:cTn id="785" dur="4500"/>
                                        <p:tgtEl>
                                          <p:spTgt spid="31"/>
                                        </p:tgtEl>
                                      </p:cBhvr>
                                    </p:animEffect>
                                  </p:childTnLst>
                                </p:cTn>
                              </p:par>
                              <p:par>
                                <p:cTn id="786" presetID="8" presetClass="entr" presetSubtype="16" fill="hold" grpId="3" nodeType="withEffect">
                                  <p:stCondLst>
                                    <p:cond delay="0"/>
                                  </p:stCondLst>
                                  <p:childTnLst>
                                    <p:set>
                                      <p:cBhvr>
                                        <p:cTn id="787" dur="1" fill="hold">
                                          <p:stCondLst>
                                            <p:cond delay="0"/>
                                          </p:stCondLst>
                                        </p:cTn>
                                        <p:tgtEl>
                                          <p:spTgt spid="24"/>
                                        </p:tgtEl>
                                        <p:attrNameLst>
                                          <p:attrName>style.visibility</p:attrName>
                                        </p:attrNameLst>
                                      </p:cBhvr>
                                      <p:to>
                                        <p:strVal val="visible"/>
                                      </p:to>
                                    </p:set>
                                    <p:animEffect transition="in" filter="diamond(in)">
                                      <p:cBhvr>
                                        <p:cTn id="788" dur="4500"/>
                                        <p:tgtEl>
                                          <p:spTgt spid="24"/>
                                        </p:tgtEl>
                                      </p:cBhvr>
                                    </p:animEffect>
                                  </p:childTnLst>
                                </p:cTn>
                              </p:par>
                              <p:par>
                                <p:cTn id="789" presetID="8" presetClass="entr" presetSubtype="16" fill="hold" grpId="3" nodeType="withEffect">
                                  <p:stCondLst>
                                    <p:cond delay="0"/>
                                  </p:stCondLst>
                                  <p:childTnLst>
                                    <p:set>
                                      <p:cBhvr>
                                        <p:cTn id="790" dur="1" fill="hold">
                                          <p:stCondLst>
                                            <p:cond delay="0"/>
                                          </p:stCondLst>
                                        </p:cTn>
                                        <p:tgtEl>
                                          <p:spTgt spid="23"/>
                                        </p:tgtEl>
                                        <p:attrNameLst>
                                          <p:attrName>style.visibility</p:attrName>
                                        </p:attrNameLst>
                                      </p:cBhvr>
                                      <p:to>
                                        <p:strVal val="visible"/>
                                      </p:to>
                                    </p:set>
                                    <p:animEffect transition="in" filter="diamond(in)">
                                      <p:cBhvr>
                                        <p:cTn id="791" dur="4500"/>
                                        <p:tgtEl>
                                          <p:spTgt spid="23"/>
                                        </p:tgtEl>
                                      </p:cBhvr>
                                    </p:animEffect>
                                  </p:childTnLst>
                                </p:cTn>
                              </p:par>
                              <p:par>
                                <p:cTn id="792" presetID="8" presetClass="entr" presetSubtype="16" fill="hold" grpId="3" nodeType="withEffect">
                                  <p:stCondLst>
                                    <p:cond delay="0"/>
                                  </p:stCondLst>
                                  <p:childTnLst>
                                    <p:set>
                                      <p:cBhvr>
                                        <p:cTn id="793" dur="1" fill="hold">
                                          <p:stCondLst>
                                            <p:cond delay="0"/>
                                          </p:stCondLst>
                                        </p:cTn>
                                        <p:tgtEl>
                                          <p:spTgt spid="12"/>
                                        </p:tgtEl>
                                        <p:attrNameLst>
                                          <p:attrName>style.visibility</p:attrName>
                                        </p:attrNameLst>
                                      </p:cBhvr>
                                      <p:to>
                                        <p:strVal val="visible"/>
                                      </p:to>
                                    </p:set>
                                    <p:animEffect transition="in" filter="diamond(in)">
                                      <p:cBhvr>
                                        <p:cTn id="794" dur="4500"/>
                                        <p:tgtEl>
                                          <p:spTgt spid="12"/>
                                        </p:tgtEl>
                                      </p:cBhvr>
                                    </p:animEffect>
                                  </p:childTnLst>
                                </p:cTn>
                              </p:par>
                              <p:par>
                                <p:cTn id="795" presetID="8" presetClass="entr" presetSubtype="16" fill="hold" grpId="3" nodeType="withEffect">
                                  <p:stCondLst>
                                    <p:cond delay="0"/>
                                  </p:stCondLst>
                                  <p:childTnLst>
                                    <p:set>
                                      <p:cBhvr>
                                        <p:cTn id="796" dur="1" fill="hold">
                                          <p:stCondLst>
                                            <p:cond delay="0"/>
                                          </p:stCondLst>
                                        </p:cTn>
                                        <p:tgtEl>
                                          <p:spTgt spid="10"/>
                                        </p:tgtEl>
                                        <p:attrNameLst>
                                          <p:attrName>style.visibility</p:attrName>
                                        </p:attrNameLst>
                                      </p:cBhvr>
                                      <p:to>
                                        <p:strVal val="visible"/>
                                      </p:to>
                                    </p:set>
                                    <p:animEffect transition="in" filter="diamond(in)">
                                      <p:cBhvr>
                                        <p:cTn id="797" dur="4500"/>
                                        <p:tgtEl>
                                          <p:spTgt spid="10"/>
                                        </p:tgtEl>
                                      </p:cBhvr>
                                    </p:animEffect>
                                  </p:childTnLst>
                                </p:cTn>
                              </p:par>
                              <p:par>
                                <p:cTn id="798" presetID="8" presetClass="entr" presetSubtype="16" fill="hold" grpId="3" nodeType="withEffect">
                                  <p:stCondLst>
                                    <p:cond delay="0"/>
                                  </p:stCondLst>
                                  <p:childTnLst>
                                    <p:set>
                                      <p:cBhvr>
                                        <p:cTn id="799" dur="1" fill="hold">
                                          <p:stCondLst>
                                            <p:cond delay="0"/>
                                          </p:stCondLst>
                                        </p:cTn>
                                        <p:tgtEl>
                                          <p:spTgt spid="11"/>
                                        </p:tgtEl>
                                        <p:attrNameLst>
                                          <p:attrName>style.visibility</p:attrName>
                                        </p:attrNameLst>
                                      </p:cBhvr>
                                      <p:to>
                                        <p:strVal val="visible"/>
                                      </p:to>
                                    </p:set>
                                    <p:animEffect transition="in" filter="diamond(in)">
                                      <p:cBhvr>
                                        <p:cTn id="800" dur="4500"/>
                                        <p:tgtEl>
                                          <p:spTgt spid="11"/>
                                        </p:tgtEl>
                                      </p:cBhvr>
                                    </p:animEffect>
                                  </p:childTnLst>
                                </p:cTn>
                              </p:par>
                              <p:par>
                                <p:cTn id="801" presetID="8" presetClass="entr" presetSubtype="16" fill="hold" grpId="3" nodeType="withEffect">
                                  <p:stCondLst>
                                    <p:cond delay="0"/>
                                  </p:stCondLst>
                                  <p:childTnLst>
                                    <p:set>
                                      <p:cBhvr>
                                        <p:cTn id="802" dur="1" fill="hold">
                                          <p:stCondLst>
                                            <p:cond delay="0"/>
                                          </p:stCondLst>
                                        </p:cTn>
                                        <p:tgtEl>
                                          <p:spTgt spid="34"/>
                                        </p:tgtEl>
                                        <p:attrNameLst>
                                          <p:attrName>style.visibility</p:attrName>
                                        </p:attrNameLst>
                                      </p:cBhvr>
                                      <p:to>
                                        <p:strVal val="visible"/>
                                      </p:to>
                                    </p:set>
                                    <p:animEffect transition="in" filter="diamond(in)">
                                      <p:cBhvr>
                                        <p:cTn id="803" dur="4500"/>
                                        <p:tgtEl>
                                          <p:spTgt spid="34"/>
                                        </p:tgtEl>
                                      </p:cBhvr>
                                    </p:animEffect>
                                  </p:childTnLst>
                                </p:cTn>
                              </p:par>
                              <p:par>
                                <p:cTn id="804" presetID="8" presetClass="entr" presetSubtype="16" fill="hold" grpId="3" nodeType="withEffect">
                                  <p:stCondLst>
                                    <p:cond delay="0"/>
                                  </p:stCondLst>
                                  <p:childTnLst>
                                    <p:set>
                                      <p:cBhvr>
                                        <p:cTn id="805" dur="1" fill="hold">
                                          <p:stCondLst>
                                            <p:cond delay="0"/>
                                          </p:stCondLst>
                                        </p:cTn>
                                        <p:tgtEl>
                                          <p:spTgt spid="33"/>
                                        </p:tgtEl>
                                        <p:attrNameLst>
                                          <p:attrName>style.visibility</p:attrName>
                                        </p:attrNameLst>
                                      </p:cBhvr>
                                      <p:to>
                                        <p:strVal val="visible"/>
                                      </p:to>
                                    </p:set>
                                    <p:animEffect transition="in" filter="diamond(in)">
                                      <p:cBhvr>
                                        <p:cTn id="806" dur="4500"/>
                                        <p:tgtEl>
                                          <p:spTgt spid="33"/>
                                        </p:tgtEl>
                                      </p:cBhvr>
                                    </p:animEffect>
                                  </p:childTnLst>
                                </p:cTn>
                              </p:par>
                              <p:par>
                                <p:cTn id="807" presetID="8" presetClass="entr" presetSubtype="16" fill="hold" grpId="3" nodeType="withEffect">
                                  <p:stCondLst>
                                    <p:cond delay="0"/>
                                  </p:stCondLst>
                                  <p:childTnLst>
                                    <p:set>
                                      <p:cBhvr>
                                        <p:cTn id="808" dur="1" fill="hold">
                                          <p:stCondLst>
                                            <p:cond delay="0"/>
                                          </p:stCondLst>
                                        </p:cTn>
                                        <p:tgtEl>
                                          <p:spTgt spid="25"/>
                                        </p:tgtEl>
                                        <p:attrNameLst>
                                          <p:attrName>style.visibility</p:attrName>
                                        </p:attrNameLst>
                                      </p:cBhvr>
                                      <p:to>
                                        <p:strVal val="visible"/>
                                      </p:to>
                                    </p:set>
                                    <p:animEffect transition="in" filter="diamond(in)">
                                      <p:cBhvr>
                                        <p:cTn id="809" dur="4500"/>
                                        <p:tgtEl>
                                          <p:spTgt spid="25"/>
                                        </p:tgtEl>
                                      </p:cBhvr>
                                    </p:animEffect>
                                  </p:childTnLst>
                                </p:cTn>
                              </p:par>
                              <p:par>
                                <p:cTn id="810" presetID="8" presetClass="entr" presetSubtype="16" fill="hold" grpId="3" nodeType="withEffect">
                                  <p:stCondLst>
                                    <p:cond delay="0"/>
                                  </p:stCondLst>
                                  <p:childTnLst>
                                    <p:set>
                                      <p:cBhvr>
                                        <p:cTn id="811" dur="1" fill="hold">
                                          <p:stCondLst>
                                            <p:cond delay="0"/>
                                          </p:stCondLst>
                                        </p:cTn>
                                        <p:tgtEl>
                                          <p:spTgt spid="8"/>
                                        </p:tgtEl>
                                        <p:attrNameLst>
                                          <p:attrName>style.visibility</p:attrName>
                                        </p:attrNameLst>
                                      </p:cBhvr>
                                      <p:to>
                                        <p:strVal val="visible"/>
                                      </p:to>
                                    </p:set>
                                    <p:animEffect transition="in" filter="diamond(in)">
                                      <p:cBhvr>
                                        <p:cTn id="812" dur="4500"/>
                                        <p:tgtEl>
                                          <p:spTgt spid="8"/>
                                        </p:tgtEl>
                                      </p:cBhvr>
                                    </p:animEffect>
                                  </p:childTnLst>
                                </p:cTn>
                              </p:par>
                              <p:par>
                                <p:cTn id="813" presetID="8" presetClass="entr" presetSubtype="16" fill="hold" grpId="3" nodeType="withEffect">
                                  <p:stCondLst>
                                    <p:cond delay="0"/>
                                  </p:stCondLst>
                                  <p:childTnLst>
                                    <p:set>
                                      <p:cBhvr>
                                        <p:cTn id="814" dur="1" fill="hold">
                                          <p:stCondLst>
                                            <p:cond delay="0"/>
                                          </p:stCondLst>
                                        </p:cTn>
                                        <p:tgtEl>
                                          <p:spTgt spid="6"/>
                                        </p:tgtEl>
                                        <p:attrNameLst>
                                          <p:attrName>style.visibility</p:attrName>
                                        </p:attrNameLst>
                                      </p:cBhvr>
                                      <p:to>
                                        <p:strVal val="visible"/>
                                      </p:to>
                                    </p:set>
                                    <p:animEffect transition="in" filter="diamond(in)">
                                      <p:cBhvr>
                                        <p:cTn id="815" dur="4500"/>
                                        <p:tgtEl>
                                          <p:spTgt spid="6"/>
                                        </p:tgtEl>
                                      </p:cBhvr>
                                    </p:animEffect>
                                  </p:childTnLst>
                                </p:cTn>
                              </p:par>
                              <p:par>
                                <p:cTn id="816" presetID="8" presetClass="entr" presetSubtype="16" fill="hold" grpId="3" nodeType="withEffect">
                                  <p:stCondLst>
                                    <p:cond delay="0"/>
                                  </p:stCondLst>
                                  <p:childTnLst>
                                    <p:set>
                                      <p:cBhvr>
                                        <p:cTn id="817" dur="1" fill="hold">
                                          <p:stCondLst>
                                            <p:cond delay="0"/>
                                          </p:stCondLst>
                                        </p:cTn>
                                        <p:tgtEl>
                                          <p:spTgt spid="7"/>
                                        </p:tgtEl>
                                        <p:attrNameLst>
                                          <p:attrName>style.visibility</p:attrName>
                                        </p:attrNameLst>
                                      </p:cBhvr>
                                      <p:to>
                                        <p:strVal val="visible"/>
                                      </p:to>
                                    </p:set>
                                    <p:animEffect transition="in" filter="diamond(in)">
                                      <p:cBhvr>
                                        <p:cTn id="818" dur="4500"/>
                                        <p:tgtEl>
                                          <p:spTgt spid="7"/>
                                        </p:tgtEl>
                                      </p:cBhvr>
                                    </p:animEffect>
                                  </p:childTnLst>
                                </p:cTn>
                              </p:par>
                              <p:par>
                                <p:cTn id="819" presetID="8" presetClass="entr" presetSubtype="16" fill="hold" grpId="3" nodeType="withEffect">
                                  <p:stCondLst>
                                    <p:cond delay="0"/>
                                  </p:stCondLst>
                                  <p:childTnLst>
                                    <p:set>
                                      <p:cBhvr>
                                        <p:cTn id="820" dur="1" fill="hold">
                                          <p:stCondLst>
                                            <p:cond delay="0"/>
                                          </p:stCondLst>
                                        </p:cTn>
                                        <p:tgtEl>
                                          <p:spTgt spid="9"/>
                                        </p:tgtEl>
                                        <p:attrNameLst>
                                          <p:attrName>style.visibility</p:attrName>
                                        </p:attrNameLst>
                                      </p:cBhvr>
                                      <p:to>
                                        <p:strVal val="visible"/>
                                      </p:to>
                                    </p:set>
                                    <p:animEffect transition="in" filter="diamond(in)">
                                      <p:cBhvr>
                                        <p:cTn id="821" dur="4500"/>
                                        <p:tgtEl>
                                          <p:spTgt spid="9"/>
                                        </p:tgtEl>
                                      </p:cBhvr>
                                    </p:animEffect>
                                  </p:childTnLst>
                                </p:cTn>
                              </p:par>
                              <p:par>
                                <p:cTn id="822" presetID="8" presetClass="entr" presetSubtype="16" fill="hold" grpId="3" nodeType="withEffect">
                                  <p:stCondLst>
                                    <p:cond delay="0"/>
                                  </p:stCondLst>
                                  <p:childTnLst>
                                    <p:set>
                                      <p:cBhvr>
                                        <p:cTn id="823" dur="1" fill="hold">
                                          <p:stCondLst>
                                            <p:cond delay="0"/>
                                          </p:stCondLst>
                                        </p:cTn>
                                        <p:tgtEl>
                                          <p:spTgt spid="35"/>
                                        </p:tgtEl>
                                        <p:attrNameLst>
                                          <p:attrName>style.visibility</p:attrName>
                                        </p:attrNameLst>
                                      </p:cBhvr>
                                      <p:to>
                                        <p:strVal val="visible"/>
                                      </p:to>
                                    </p:set>
                                    <p:animEffect transition="in" filter="diamond(in)">
                                      <p:cBhvr>
                                        <p:cTn id="824" dur="4500"/>
                                        <p:tgtEl>
                                          <p:spTgt spid="35"/>
                                        </p:tgtEl>
                                      </p:cBhvr>
                                    </p:animEffect>
                                  </p:childTnLst>
                                </p:cTn>
                              </p:par>
                              <p:par>
                                <p:cTn id="825" presetID="8" presetClass="entr" presetSubtype="16" fill="hold" grpId="3" nodeType="withEffect">
                                  <p:stCondLst>
                                    <p:cond delay="0"/>
                                  </p:stCondLst>
                                  <p:childTnLst>
                                    <p:set>
                                      <p:cBhvr>
                                        <p:cTn id="826" dur="1" fill="hold">
                                          <p:stCondLst>
                                            <p:cond delay="0"/>
                                          </p:stCondLst>
                                        </p:cTn>
                                        <p:tgtEl>
                                          <p:spTgt spid="52"/>
                                        </p:tgtEl>
                                        <p:attrNameLst>
                                          <p:attrName>style.visibility</p:attrName>
                                        </p:attrNameLst>
                                      </p:cBhvr>
                                      <p:to>
                                        <p:strVal val="visible"/>
                                      </p:to>
                                    </p:set>
                                    <p:animEffect transition="in" filter="diamond(in)">
                                      <p:cBhvr>
                                        <p:cTn id="827" dur="4500"/>
                                        <p:tgtEl>
                                          <p:spTgt spid="52"/>
                                        </p:tgtEl>
                                      </p:cBhvr>
                                    </p:animEffect>
                                  </p:childTnLst>
                                </p:cTn>
                              </p:par>
                              <p:par>
                                <p:cTn id="828" presetID="8" presetClass="entr" presetSubtype="16" fill="hold" grpId="3" nodeType="withEffect">
                                  <p:stCondLst>
                                    <p:cond delay="0"/>
                                  </p:stCondLst>
                                  <p:childTnLst>
                                    <p:set>
                                      <p:cBhvr>
                                        <p:cTn id="829" dur="1" fill="hold">
                                          <p:stCondLst>
                                            <p:cond delay="0"/>
                                          </p:stCondLst>
                                        </p:cTn>
                                        <p:tgtEl>
                                          <p:spTgt spid="50"/>
                                        </p:tgtEl>
                                        <p:attrNameLst>
                                          <p:attrName>style.visibility</p:attrName>
                                        </p:attrNameLst>
                                      </p:cBhvr>
                                      <p:to>
                                        <p:strVal val="visible"/>
                                      </p:to>
                                    </p:set>
                                    <p:animEffect transition="in" filter="diamond(in)">
                                      <p:cBhvr>
                                        <p:cTn id="830" dur="4500"/>
                                        <p:tgtEl>
                                          <p:spTgt spid="50"/>
                                        </p:tgtEl>
                                      </p:cBhvr>
                                    </p:animEffect>
                                  </p:childTnLst>
                                </p:cTn>
                              </p:par>
                              <p:par>
                                <p:cTn id="831" presetID="8" presetClass="entr" presetSubtype="16" fill="hold" grpId="3" nodeType="withEffect">
                                  <p:stCondLst>
                                    <p:cond delay="0"/>
                                  </p:stCondLst>
                                  <p:childTnLst>
                                    <p:set>
                                      <p:cBhvr>
                                        <p:cTn id="832" dur="1" fill="hold">
                                          <p:stCondLst>
                                            <p:cond delay="0"/>
                                          </p:stCondLst>
                                        </p:cTn>
                                        <p:tgtEl>
                                          <p:spTgt spid="51"/>
                                        </p:tgtEl>
                                        <p:attrNameLst>
                                          <p:attrName>style.visibility</p:attrName>
                                        </p:attrNameLst>
                                      </p:cBhvr>
                                      <p:to>
                                        <p:strVal val="visible"/>
                                      </p:to>
                                    </p:set>
                                    <p:animEffect transition="in" filter="diamond(in)">
                                      <p:cBhvr>
                                        <p:cTn id="833" dur="4500"/>
                                        <p:tgtEl>
                                          <p:spTgt spid="51"/>
                                        </p:tgtEl>
                                      </p:cBhvr>
                                    </p:animEffect>
                                  </p:childTnLst>
                                </p:cTn>
                              </p:par>
                              <p:par>
                                <p:cTn id="834" presetID="8" presetClass="entr" presetSubtype="16" fill="hold" grpId="3" nodeType="withEffect">
                                  <p:stCondLst>
                                    <p:cond delay="0"/>
                                  </p:stCondLst>
                                  <p:childTnLst>
                                    <p:set>
                                      <p:cBhvr>
                                        <p:cTn id="835" dur="1" fill="hold">
                                          <p:stCondLst>
                                            <p:cond delay="0"/>
                                          </p:stCondLst>
                                        </p:cTn>
                                        <p:tgtEl>
                                          <p:spTgt spid="53"/>
                                        </p:tgtEl>
                                        <p:attrNameLst>
                                          <p:attrName>style.visibility</p:attrName>
                                        </p:attrNameLst>
                                      </p:cBhvr>
                                      <p:to>
                                        <p:strVal val="visible"/>
                                      </p:to>
                                    </p:set>
                                    <p:animEffect transition="in" filter="diamond(in)">
                                      <p:cBhvr>
                                        <p:cTn id="836" dur="4500"/>
                                        <p:tgtEl>
                                          <p:spTgt spid="53"/>
                                        </p:tgtEl>
                                      </p:cBhvr>
                                    </p:animEffect>
                                  </p:childTnLst>
                                </p:cTn>
                              </p:par>
                              <p:par>
                                <p:cTn id="837" presetID="8" presetClass="entr" presetSubtype="16" fill="hold" grpId="3" nodeType="withEffect">
                                  <p:stCondLst>
                                    <p:cond delay="0"/>
                                  </p:stCondLst>
                                  <p:childTnLst>
                                    <p:set>
                                      <p:cBhvr>
                                        <p:cTn id="838" dur="1" fill="hold">
                                          <p:stCondLst>
                                            <p:cond delay="0"/>
                                          </p:stCondLst>
                                        </p:cTn>
                                        <p:tgtEl>
                                          <p:spTgt spid="49"/>
                                        </p:tgtEl>
                                        <p:attrNameLst>
                                          <p:attrName>style.visibility</p:attrName>
                                        </p:attrNameLst>
                                      </p:cBhvr>
                                      <p:to>
                                        <p:strVal val="visible"/>
                                      </p:to>
                                    </p:set>
                                    <p:animEffect transition="in" filter="diamond(in)">
                                      <p:cBhvr>
                                        <p:cTn id="839" dur="4500"/>
                                        <p:tgtEl>
                                          <p:spTgt spid="49"/>
                                        </p:tgtEl>
                                      </p:cBhvr>
                                    </p:animEffect>
                                  </p:childTnLst>
                                </p:cTn>
                              </p:par>
                              <p:par>
                                <p:cTn id="840" presetID="8" presetClass="entr" presetSubtype="16" fill="hold" grpId="3" nodeType="withEffect">
                                  <p:stCondLst>
                                    <p:cond delay="0"/>
                                  </p:stCondLst>
                                  <p:childTnLst>
                                    <p:set>
                                      <p:cBhvr>
                                        <p:cTn id="841" dur="1" fill="hold">
                                          <p:stCondLst>
                                            <p:cond delay="0"/>
                                          </p:stCondLst>
                                        </p:cTn>
                                        <p:tgtEl>
                                          <p:spTgt spid="62"/>
                                        </p:tgtEl>
                                        <p:attrNameLst>
                                          <p:attrName>style.visibility</p:attrName>
                                        </p:attrNameLst>
                                      </p:cBhvr>
                                      <p:to>
                                        <p:strVal val="visible"/>
                                      </p:to>
                                    </p:set>
                                    <p:animEffect transition="in" filter="diamond(in)">
                                      <p:cBhvr>
                                        <p:cTn id="842" dur="4500"/>
                                        <p:tgtEl>
                                          <p:spTgt spid="62"/>
                                        </p:tgtEl>
                                      </p:cBhvr>
                                    </p:animEffect>
                                  </p:childTnLst>
                                </p:cTn>
                              </p:par>
                              <p:par>
                                <p:cTn id="843" presetID="8" presetClass="entr" presetSubtype="16" fill="hold" grpId="3" nodeType="withEffect">
                                  <p:stCondLst>
                                    <p:cond delay="0"/>
                                  </p:stCondLst>
                                  <p:childTnLst>
                                    <p:set>
                                      <p:cBhvr>
                                        <p:cTn id="844" dur="1" fill="hold">
                                          <p:stCondLst>
                                            <p:cond delay="0"/>
                                          </p:stCondLst>
                                        </p:cTn>
                                        <p:tgtEl>
                                          <p:spTgt spid="60"/>
                                        </p:tgtEl>
                                        <p:attrNameLst>
                                          <p:attrName>style.visibility</p:attrName>
                                        </p:attrNameLst>
                                      </p:cBhvr>
                                      <p:to>
                                        <p:strVal val="visible"/>
                                      </p:to>
                                    </p:set>
                                    <p:animEffect transition="in" filter="diamond(in)">
                                      <p:cBhvr>
                                        <p:cTn id="845" dur="4500"/>
                                        <p:tgtEl>
                                          <p:spTgt spid="60"/>
                                        </p:tgtEl>
                                      </p:cBhvr>
                                    </p:animEffect>
                                  </p:childTnLst>
                                </p:cTn>
                              </p:par>
                              <p:par>
                                <p:cTn id="846" presetID="8" presetClass="entr" presetSubtype="16" fill="hold" grpId="3" nodeType="withEffect">
                                  <p:stCondLst>
                                    <p:cond delay="0"/>
                                  </p:stCondLst>
                                  <p:childTnLst>
                                    <p:set>
                                      <p:cBhvr>
                                        <p:cTn id="847" dur="1" fill="hold">
                                          <p:stCondLst>
                                            <p:cond delay="0"/>
                                          </p:stCondLst>
                                        </p:cTn>
                                        <p:tgtEl>
                                          <p:spTgt spid="61"/>
                                        </p:tgtEl>
                                        <p:attrNameLst>
                                          <p:attrName>style.visibility</p:attrName>
                                        </p:attrNameLst>
                                      </p:cBhvr>
                                      <p:to>
                                        <p:strVal val="visible"/>
                                      </p:to>
                                    </p:set>
                                    <p:animEffect transition="in" filter="diamond(in)">
                                      <p:cBhvr>
                                        <p:cTn id="848" dur="4500"/>
                                        <p:tgtEl>
                                          <p:spTgt spid="61"/>
                                        </p:tgtEl>
                                      </p:cBhvr>
                                    </p:animEffect>
                                  </p:childTnLst>
                                </p:cTn>
                              </p:par>
                              <p:par>
                                <p:cTn id="849" presetID="8" presetClass="entr" presetSubtype="16" fill="hold" grpId="3" nodeType="withEffect">
                                  <p:stCondLst>
                                    <p:cond delay="0"/>
                                  </p:stCondLst>
                                  <p:childTnLst>
                                    <p:set>
                                      <p:cBhvr>
                                        <p:cTn id="850" dur="1" fill="hold">
                                          <p:stCondLst>
                                            <p:cond delay="0"/>
                                          </p:stCondLst>
                                        </p:cTn>
                                        <p:tgtEl>
                                          <p:spTgt spid="63"/>
                                        </p:tgtEl>
                                        <p:attrNameLst>
                                          <p:attrName>style.visibility</p:attrName>
                                        </p:attrNameLst>
                                      </p:cBhvr>
                                      <p:to>
                                        <p:strVal val="visible"/>
                                      </p:to>
                                    </p:set>
                                    <p:animEffect transition="in" filter="diamond(in)">
                                      <p:cBhvr>
                                        <p:cTn id="851" dur="4500"/>
                                        <p:tgtEl>
                                          <p:spTgt spid="63"/>
                                        </p:tgtEl>
                                      </p:cBhvr>
                                    </p:animEffect>
                                  </p:childTnLst>
                                </p:cTn>
                              </p:par>
                              <p:par>
                                <p:cTn id="852" presetID="8" presetClass="entr" presetSubtype="16" fill="hold" grpId="3" nodeType="withEffect">
                                  <p:stCondLst>
                                    <p:cond delay="0"/>
                                  </p:stCondLst>
                                  <p:childTnLst>
                                    <p:set>
                                      <p:cBhvr>
                                        <p:cTn id="853" dur="1" fill="hold">
                                          <p:stCondLst>
                                            <p:cond delay="0"/>
                                          </p:stCondLst>
                                        </p:cTn>
                                        <p:tgtEl>
                                          <p:spTgt spid="56"/>
                                        </p:tgtEl>
                                        <p:attrNameLst>
                                          <p:attrName>style.visibility</p:attrName>
                                        </p:attrNameLst>
                                      </p:cBhvr>
                                      <p:to>
                                        <p:strVal val="visible"/>
                                      </p:to>
                                    </p:set>
                                    <p:animEffect transition="in" filter="diamond(in)">
                                      <p:cBhvr>
                                        <p:cTn id="854" dur="4500"/>
                                        <p:tgtEl>
                                          <p:spTgt spid="56"/>
                                        </p:tgtEl>
                                      </p:cBhvr>
                                    </p:animEffect>
                                  </p:childTnLst>
                                </p:cTn>
                              </p:par>
                              <p:par>
                                <p:cTn id="855" presetID="8" presetClass="entr" presetSubtype="16" fill="hold" grpId="3" nodeType="withEffect">
                                  <p:stCondLst>
                                    <p:cond delay="0"/>
                                  </p:stCondLst>
                                  <p:childTnLst>
                                    <p:set>
                                      <p:cBhvr>
                                        <p:cTn id="856" dur="1" fill="hold">
                                          <p:stCondLst>
                                            <p:cond delay="0"/>
                                          </p:stCondLst>
                                        </p:cTn>
                                        <p:tgtEl>
                                          <p:spTgt spid="54"/>
                                        </p:tgtEl>
                                        <p:attrNameLst>
                                          <p:attrName>style.visibility</p:attrName>
                                        </p:attrNameLst>
                                      </p:cBhvr>
                                      <p:to>
                                        <p:strVal val="visible"/>
                                      </p:to>
                                    </p:set>
                                    <p:animEffect transition="in" filter="diamond(in)">
                                      <p:cBhvr>
                                        <p:cTn id="857" dur="4500"/>
                                        <p:tgtEl>
                                          <p:spTgt spid="54"/>
                                        </p:tgtEl>
                                      </p:cBhvr>
                                    </p:animEffect>
                                  </p:childTnLst>
                                </p:cTn>
                              </p:par>
                              <p:par>
                                <p:cTn id="858" presetID="8" presetClass="entr" presetSubtype="16" fill="hold" grpId="3" nodeType="withEffect">
                                  <p:stCondLst>
                                    <p:cond delay="0"/>
                                  </p:stCondLst>
                                  <p:childTnLst>
                                    <p:set>
                                      <p:cBhvr>
                                        <p:cTn id="859" dur="1" fill="hold">
                                          <p:stCondLst>
                                            <p:cond delay="0"/>
                                          </p:stCondLst>
                                        </p:cTn>
                                        <p:tgtEl>
                                          <p:spTgt spid="55"/>
                                        </p:tgtEl>
                                        <p:attrNameLst>
                                          <p:attrName>style.visibility</p:attrName>
                                        </p:attrNameLst>
                                      </p:cBhvr>
                                      <p:to>
                                        <p:strVal val="visible"/>
                                      </p:to>
                                    </p:set>
                                    <p:animEffect transition="in" filter="diamond(in)">
                                      <p:cBhvr>
                                        <p:cTn id="860" dur="4500"/>
                                        <p:tgtEl>
                                          <p:spTgt spid="55"/>
                                        </p:tgtEl>
                                      </p:cBhvr>
                                    </p:animEffect>
                                  </p:childTnLst>
                                </p:cTn>
                              </p:par>
                              <p:par>
                                <p:cTn id="861" presetID="8" presetClass="entr" presetSubtype="16" fill="hold" grpId="3" nodeType="withEffect">
                                  <p:stCondLst>
                                    <p:cond delay="0"/>
                                  </p:stCondLst>
                                  <p:childTnLst>
                                    <p:set>
                                      <p:cBhvr>
                                        <p:cTn id="862" dur="1" fill="hold">
                                          <p:stCondLst>
                                            <p:cond delay="0"/>
                                          </p:stCondLst>
                                        </p:cTn>
                                        <p:tgtEl>
                                          <p:spTgt spid="48"/>
                                        </p:tgtEl>
                                        <p:attrNameLst>
                                          <p:attrName>style.visibility</p:attrName>
                                        </p:attrNameLst>
                                      </p:cBhvr>
                                      <p:to>
                                        <p:strVal val="visible"/>
                                      </p:to>
                                    </p:set>
                                    <p:animEffect transition="in" filter="diamond(in)">
                                      <p:cBhvr>
                                        <p:cTn id="863" dur="4500"/>
                                        <p:tgtEl>
                                          <p:spTgt spid="48"/>
                                        </p:tgtEl>
                                      </p:cBhvr>
                                    </p:animEffect>
                                  </p:childTnLst>
                                </p:cTn>
                              </p:par>
                              <p:par>
                                <p:cTn id="864" presetID="8" presetClass="entr" presetSubtype="16" fill="hold" grpId="3" nodeType="withEffect">
                                  <p:stCondLst>
                                    <p:cond delay="0"/>
                                  </p:stCondLst>
                                  <p:childTnLst>
                                    <p:set>
                                      <p:cBhvr>
                                        <p:cTn id="865" dur="1" fill="hold">
                                          <p:stCondLst>
                                            <p:cond delay="0"/>
                                          </p:stCondLst>
                                        </p:cTn>
                                        <p:tgtEl>
                                          <p:spTgt spid="47"/>
                                        </p:tgtEl>
                                        <p:attrNameLst>
                                          <p:attrName>style.visibility</p:attrName>
                                        </p:attrNameLst>
                                      </p:cBhvr>
                                      <p:to>
                                        <p:strVal val="visible"/>
                                      </p:to>
                                    </p:set>
                                    <p:animEffect transition="in" filter="diamond(in)">
                                      <p:cBhvr>
                                        <p:cTn id="866" dur="4500"/>
                                        <p:tgtEl>
                                          <p:spTgt spid="47"/>
                                        </p:tgtEl>
                                      </p:cBhvr>
                                    </p:animEffect>
                                  </p:childTnLst>
                                </p:cTn>
                              </p:par>
                              <p:par>
                                <p:cTn id="867" presetID="8" presetClass="entr" presetSubtype="16" fill="hold" grpId="3" nodeType="withEffect">
                                  <p:stCondLst>
                                    <p:cond delay="0"/>
                                  </p:stCondLst>
                                  <p:childTnLst>
                                    <p:set>
                                      <p:cBhvr>
                                        <p:cTn id="868" dur="1" fill="hold">
                                          <p:stCondLst>
                                            <p:cond delay="0"/>
                                          </p:stCondLst>
                                        </p:cTn>
                                        <p:tgtEl>
                                          <p:spTgt spid="66"/>
                                        </p:tgtEl>
                                        <p:attrNameLst>
                                          <p:attrName>style.visibility</p:attrName>
                                        </p:attrNameLst>
                                      </p:cBhvr>
                                      <p:to>
                                        <p:strVal val="visible"/>
                                      </p:to>
                                    </p:set>
                                    <p:animEffect transition="in" filter="diamond(in)">
                                      <p:cBhvr>
                                        <p:cTn id="869" dur="4500"/>
                                        <p:tgtEl>
                                          <p:spTgt spid="66"/>
                                        </p:tgtEl>
                                      </p:cBhvr>
                                    </p:animEffect>
                                  </p:childTnLst>
                                </p:cTn>
                              </p:par>
                              <p:par>
                                <p:cTn id="870" presetID="8" presetClass="entr" presetSubtype="16" fill="hold" grpId="3" nodeType="withEffect">
                                  <p:stCondLst>
                                    <p:cond delay="0"/>
                                  </p:stCondLst>
                                  <p:childTnLst>
                                    <p:set>
                                      <p:cBhvr>
                                        <p:cTn id="871" dur="1" fill="hold">
                                          <p:stCondLst>
                                            <p:cond delay="0"/>
                                          </p:stCondLst>
                                        </p:cTn>
                                        <p:tgtEl>
                                          <p:spTgt spid="64"/>
                                        </p:tgtEl>
                                        <p:attrNameLst>
                                          <p:attrName>style.visibility</p:attrName>
                                        </p:attrNameLst>
                                      </p:cBhvr>
                                      <p:to>
                                        <p:strVal val="visible"/>
                                      </p:to>
                                    </p:set>
                                    <p:animEffect transition="in" filter="diamond(in)">
                                      <p:cBhvr>
                                        <p:cTn id="872" dur="4500"/>
                                        <p:tgtEl>
                                          <p:spTgt spid="64"/>
                                        </p:tgtEl>
                                      </p:cBhvr>
                                    </p:animEffect>
                                  </p:childTnLst>
                                </p:cTn>
                              </p:par>
                              <p:par>
                                <p:cTn id="873" presetID="8" presetClass="entr" presetSubtype="16" fill="hold" grpId="3" nodeType="withEffect">
                                  <p:stCondLst>
                                    <p:cond delay="0"/>
                                  </p:stCondLst>
                                  <p:childTnLst>
                                    <p:set>
                                      <p:cBhvr>
                                        <p:cTn id="874" dur="1" fill="hold">
                                          <p:stCondLst>
                                            <p:cond delay="0"/>
                                          </p:stCondLst>
                                        </p:cTn>
                                        <p:tgtEl>
                                          <p:spTgt spid="65"/>
                                        </p:tgtEl>
                                        <p:attrNameLst>
                                          <p:attrName>style.visibility</p:attrName>
                                        </p:attrNameLst>
                                      </p:cBhvr>
                                      <p:to>
                                        <p:strVal val="visible"/>
                                      </p:to>
                                    </p:set>
                                    <p:animEffect transition="in" filter="diamond(in)">
                                      <p:cBhvr>
                                        <p:cTn id="875" dur="4500"/>
                                        <p:tgtEl>
                                          <p:spTgt spid="65"/>
                                        </p:tgtEl>
                                      </p:cBhvr>
                                    </p:animEffect>
                                  </p:childTnLst>
                                </p:cTn>
                              </p:par>
                              <p:par>
                                <p:cTn id="876" presetID="8" presetClass="entr" presetSubtype="16" fill="hold" grpId="3" nodeType="withEffect">
                                  <p:stCondLst>
                                    <p:cond delay="0"/>
                                  </p:stCondLst>
                                  <p:childTnLst>
                                    <p:set>
                                      <p:cBhvr>
                                        <p:cTn id="877" dur="1" fill="hold">
                                          <p:stCondLst>
                                            <p:cond delay="0"/>
                                          </p:stCondLst>
                                        </p:cTn>
                                        <p:tgtEl>
                                          <p:spTgt spid="58"/>
                                        </p:tgtEl>
                                        <p:attrNameLst>
                                          <p:attrName>style.visibility</p:attrName>
                                        </p:attrNameLst>
                                      </p:cBhvr>
                                      <p:to>
                                        <p:strVal val="visible"/>
                                      </p:to>
                                    </p:set>
                                    <p:animEffect transition="in" filter="diamond(in)">
                                      <p:cBhvr>
                                        <p:cTn id="878" dur="4500"/>
                                        <p:tgtEl>
                                          <p:spTgt spid="58"/>
                                        </p:tgtEl>
                                      </p:cBhvr>
                                    </p:animEffect>
                                  </p:childTnLst>
                                </p:cTn>
                              </p:par>
                              <p:par>
                                <p:cTn id="879" presetID="8" presetClass="entr" presetSubtype="16" fill="hold" grpId="3" nodeType="withEffect">
                                  <p:stCondLst>
                                    <p:cond delay="0"/>
                                  </p:stCondLst>
                                  <p:childTnLst>
                                    <p:set>
                                      <p:cBhvr>
                                        <p:cTn id="880" dur="1" fill="hold">
                                          <p:stCondLst>
                                            <p:cond delay="0"/>
                                          </p:stCondLst>
                                        </p:cTn>
                                        <p:tgtEl>
                                          <p:spTgt spid="57"/>
                                        </p:tgtEl>
                                        <p:attrNameLst>
                                          <p:attrName>style.visibility</p:attrName>
                                        </p:attrNameLst>
                                      </p:cBhvr>
                                      <p:to>
                                        <p:strVal val="visible"/>
                                      </p:to>
                                    </p:set>
                                    <p:animEffect transition="in" filter="diamond(in)">
                                      <p:cBhvr>
                                        <p:cTn id="881" dur="4500"/>
                                        <p:tgtEl>
                                          <p:spTgt spid="57"/>
                                        </p:tgtEl>
                                      </p:cBhvr>
                                    </p:animEffect>
                                  </p:childTnLst>
                                </p:cTn>
                              </p:par>
                              <p:par>
                                <p:cTn id="882" presetID="8" presetClass="entr" presetSubtype="16" fill="hold" grpId="3" nodeType="withEffect">
                                  <p:stCondLst>
                                    <p:cond delay="0"/>
                                  </p:stCondLst>
                                  <p:childTnLst>
                                    <p:set>
                                      <p:cBhvr>
                                        <p:cTn id="883" dur="1" fill="hold">
                                          <p:stCondLst>
                                            <p:cond delay="0"/>
                                          </p:stCondLst>
                                        </p:cTn>
                                        <p:tgtEl>
                                          <p:spTgt spid="46"/>
                                        </p:tgtEl>
                                        <p:attrNameLst>
                                          <p:attrName>style.visibility</p:attrName>
                                        </p:attrNameLst>
                                      </p:cBhvr>
                                      <p:to>
                                        <p:strVal val="visible"/>
                                      </p:to>
                                    </p:set>
                                    <p:animEffect transition="in" filter="diamond(in)">
                                      <p:cBhvr>
                                        <p:cTn id="884" dur="4500"/>
                                        <p:tgtEl>
                                          <p:spTgt spid="46"/>
                                        </p:tgtEl>
                                      </p:cBhvr>
                                    </p:animEffect>
                                  </p:childTnLst>
                                </p:cTn>
                              </p:par>
                              <p:par>
                                <p:cTn id="885" presetID="8" presetClass="entr" presetSubtype="16" fill="hold" grpId="3" nodeType="withEffect">
                                  <p:stCondLst>
                                    <p:cond delay="0"/>
                                  </p:stCondLst>
                                  <p:childTnLst>
                                    <p:set>
                                      <p:cBhvr>
                                        <p:cTn id="886" dur="1" fill="hold">
                                          <p:stCondLst>
                                            <p:cond delay="0"/>
                                          </p:stCondLst>
                                        </p:cTn>
                                        <p:tgtEl>
                                          <p:spTgt spid="44"/>
                                        </p:tgtEl>
                                        <p:attrNameLst>
                                          <p:attrName>style.visibility</p:attrName>
                                        </p:attrNameLst>
                                      </p:cBhvr>
                                      <p:to>
                                        <p:strVal val="visible"/>
                                      </p:to>
                                    </p:set>
                                    <p:animEffect transition="in" filter="diamond(in)">
                                      <p:cBhvr>
                                        <p:cTn id="887" dur="4500"/>
                                        <p:tgtEl>
                                          <p:spTgt spid="44"/>
                                        </p:tgtEl>
                                      </p:cBhvr>
                                    </p:animEffect>
                                  </p:childTnLst>
                                </p:cTn>
                              </p:par>
                              <p:par>
                                <p:cTn id="888" presetID="8" presetClass="entr" presetSubtype="16" fill="hold" grpId="3" nodeType="withEffect">
                                  <p:stCondLst>
                                    <p:cond delay="0"/>
                                  </p:stCondLst>
                                  <p:childTnLst>
                                    <p:set>
                                      <p:cBhvr>
                                        <p:cTn id="889" dur="1" fill="hold">
                                          <p:stCondLst>
                                            <p:cond delay="0"/>
                                          </p:stCondLst>
                                        </p:cTn>
                                        <p:tgtEl>
                                          <p:spTgt spid="45"/>
                                        </p:tgtEl>
                                        <p:attrNameLst>
                                          <p:attrName>style.visibility</p:attrName>
                                        </p:attrNameLst>
                                      </p:cBhvr>
                                      <p:to>
                                        <p:strVal val="visible"/>
                                      </p:to>
                                    </p:set>
                                    <p:animEffect transition="in" filter="diamond(in)">
                                      <p:cBhvr>
                                        <p:cTn id="890" dur="4500"/>
                                        <p:tgtEl>
                                          <p:spTgt spid="45"/>
                                        </p:tgtEl>
                                      </p:cBhvr>
                                    </p:animEffect>
                                  </p:childTnLst>
                                </p:cTn>
                              </p:par>
                              <p:par>
                                <p:cTn id="891" presetID="8" presetClass="entr" presetSubtype="16" fill="hold" grpId="3" nodeType="withEffect">
                                  <p:stCondLst>
                                    <p:cond delay="0"/>
                                  </p:stCondLst>
                                  <p:childTnLst>
                                    <p:set>
                                      <p:cBhvr>
                                        <p:cTn id="892" dur="1" fill="hold">
                                          <p:stCondLst>
                                            <p:cond delay="0"/>
                                          </p:stCondLst>
                                        </p:cTn>
                                        <p:tgtEl>
                                          <p:spTgt spid="68"/>
                                        </p:tgtEl>
                                        <p:attrNameLst>
                                          <p:attrName>style.visibility</p:attrName>
                                        </p:attrNameLst>
                                      </p:cBhvr>
                                      <p:to>
                                        <p:strVal val="visible"/>
                                      </p:to>
                                    </p:set>
                                    <p:animEffect transition="in" filter="diamond(in)">
                                      <p:cBhvr>
                                        <p:cTn id="893" dur="4500"/>
                                        <p:tgtEl>
                                          <p:spTgt spid="68"/>
                                        </p:tgtEl>
                                      </p:cBhvr>
                                    </p:animEffect>
                                  </p:childTnLst>
                                </p:cTn>
                              </p:par>
                              <p:par>
                                <p:cTn id="894" presetID="8" presetClass="entr" presetSubtype="16" fill="hold" grpId="3" nodeType="withEffect">
                                  <p:stCondLst>
                                    <p:cond delay="0"/>
                                  </p:stCondLst>
                                  <p:childTnLst>
                                    <p:set>
                                      <p:cBhvr>
                                        <p:cTn id="895" dur="1" fill="hold">
                                          <p:stCondLst>
                                            <p:cond delay="0"/>
                                          </p:stCondLst>
                                        </p:cTn>
                                        <p:tgtEl>
                                          <p:spTgt spid="67"/>
                                        </p:tgtEl>
                                        <p:attrNameLst>
                                          <p:attrName>style.visibility</p:attrName>
                                        </p:attrNameLst>
                                      </p:cBhvr>
                                      <p:to>
                                        <p:strVal val="visible"/>
                                      </p:to>
                                    </p:set>
                                    <p:animEffect transition="in" filter="diamond(in)">
                                      <p:cBhvr>
                                        <p:cTn id="896" dur="4500"/>
                                        <p:tgtEl>
                                          <p:spTgt spid="67"/>
                                        </p:tgtEl>
                                      </p:cBhvr>
                                    </p:animEffect>
                                  </p:childTnLst>
                                </p:cTn>
                              </p:par>
                              <p:par>
                                <p:cTn id="897" presetID="8" presetClass="entr" presetSubtype="16" fill="hold" grpId="3" nodeType="withEffect">
                                  <p:stCondLst>
                                    <p:cond delay="0"/>
                                  </p:stCondLst>
                                  <p:childTnLst>
                                    <p:set>
                                      <p:cBhvr>
                                        <p:cTn id="898" dur="1" fill="hold">
                                          <p:stCondLst>
                                            <p:cond delay="0"/>
                                          </p:stCondLst>
                                        </p:cTn>
                                        <p:tgtEl>
                                          <p:spTgt spid="59"/>
                                        </p:tgtEl>
                                        <p:attrNameLst>
                                          <p:attrName>style.visibility</p:attrName>
                                        </p:attrNameLst>
                                      </p:cBhvr>
                                      <p:to>
                                        <p:strVal val="visible"/>
                                      </p:to>
                                    </p:set>
                                    <p:animEffect transition="in" filter="diamond(in)">
                                      <p:cBhvr>
                                        <p:cTn id="899" dur="4500"/>
                                        <p:tgtEl>
                                          <p:spTgt spid="59"/>
                                        </p:tgtEl>
                                      </p:cBhvr>
                                    </p:animEffect>
                                  </p:childTnLst>
                                </p:cTn>
                              </p:par>
                              <p:par>
                                <p:cTn id="900" presetID="8" presetClass="entr" presetSubtype="16" fill="hold" grpId="3" nodeType="withEffect">
                                  <p:stCondLst>
                                    <p:cond delay="0"/>
                                  </p:stCondLst>
                                  <p:childTnLst>
                                    <p:set>
                                      <p:cBhvr>
                                        <p:cTn id="901" dur="1" fill="hold">
                                          <p:stCondLst>
                                            <p:cond delay="0"/>
                                          </p:stCondLst>
                                        </p:cTn>
                                        <p:tgtEl>
                                          <p:spTgt spid="42"/>
                                        </p:tgtEl>
                                        <p:attrNameLst>
                                          <p:attrName>style.visibility</p:attrName>
                                        </p:attrNameLst>
                                      </p:cBhvr>
                                      <p:to>
                                        <p:strVal val="visible"/>
                                      </p:to>
                                    </p:set>
                                    <p:animEffect transition="in" filter="diamond(in)">
                                      <p:cBhvr>
                                        <p:cTn id="902" dur="4500"/>
                                        <p:tgtEl>
                                          <p:spTgt spid="42"/>
                                        </p:tgtEl>
                                      </p:cBhvr>
                                    </p:animEffect>
                                  </p:childTnLst>
                                </p:cTn>
                              </p:par>
                              <p:par>
                                <p:cTn id="903" presetID="8" presetClass="entr" presetSubtype="16" fill="hold" grpId="3" nodeType="withEffect">
                                  <p:stCondLst>
                                    <p:cond delay="0"/>
                                  </p:stCondLst>
                                  <p:childTnLst>
                                    <p:set>
                                      <p:cBhvr>
                                        <p:cTn id="904" dur="1" fill="hold">
                                          <p:stCondLst>
                                            <p:cond delay="0"/>
                                          </p:stCondLst>
                                        </p:cTn>
                                        <p:tgtEl>
                                          <p:spTgt spid="40"/>
                                        </p:tgtEl>
                                        <p:attrNameLst>
                                          <p:attrName>style.visibility</p:attrName>
                                        </p:attrNameLst>
                                      </p:cBhvr>
                                      <p:to>
                                        <p:strVal val="visible"/>
                                      </p:to>
                                    </p:set>
                                    <p:animEffect transition="in" filter="diamond(in)">
                                      <p:cBhvr>
                                        <p:cTn id="905" dur="4500"/>
                                        <p:tgtEl>
                                          <p:spTgt spid="40"/>
                                        </p:tgtEl>
                                      </p:cBhvr>
                                    </p:animEffect>
                                  </p:childTnLst>
                                </p:cTn>
                              </p:par>
                              <p:par>
                                <p:cTn id="906" presetID="8" presetClass="entr" presetSubtype="16" fill="hold" grpId="3" nodeType="withEffect">
                                  <p:stCondLst>
                                    <p:cond delay="0"/>
                                  </p:stCondLst>
                                  <p:childTnLst>
                                    <p:set>
                                      <p:cBhvr>
                                        <p:cTn id="907" dur="1" fill="hold">
                                          <p:stCondLst>
                                            <p:cond delay="0"/>
                                          </p:stCondLst>
                                        </p:cTn>
                                        <p:tgtEl>
                                          <p:spTgt spid="41"/>
                                        </p:tgtEl>
                                        <p:attrNameLst>
                                          <p:attrName>style.visibility</p:attrName>
                                        </p:attrNameLst>
                                      </p:cBhvr>
                                      <p:to>
                                        <p:strVal val="visible"/>
                                      </p:to>
                                    </p:set>
                                    <p:animEffect transition="in" filter="diamond(in)">
                                      <p:cBhvr>
                                        <p:cTn id="908" dur="4500"/>
                                        <p:tgtEl>
                                          <p:spTgt spid="41"/>
                                        </p:tgtEl>
                                      </p:cBhvr>
                                    </p:animEffect>
                                  </p:childTnLst>
                                </p:cTn>
                              </p:par>
                              <p:par>
                                <p:cTn id="909" presetID="8" presetClass="entr" presetSubtype="16" fill="hold" grpId="3" nodeType="withEffect">
                                  <p:stCondLst>
                                    <p:cond delay="0"/>
                                  </p:stCondLst>
                                  <p:childTnLst>
                                    <p:set>
                                      <p:cBhvr>
                                        <p:cTn id="910" dur="1" fill="hold">
                                          <p:stCondLst>
                                            <p:cond delay="0"/>
                                          </p:stCondLst>
                                        </p:cTn>
                                        <p:tgtEl>
                                          <p:spTgt spid="43"/>
                                        </p:tgtEl>
                                        <p:attrNameLst>
                                          <p:attrName>style.visibility</p:attrName>
                                        </p:attrNameLst>
                                      </p:cBhvr>
                                      <p:to>
                                        <p:strVal val="visible"/>
                                      </p:to>
                                    </p:set>
                                    <p:animEffect transition="in" filter="diamond(in)">
                                      <p:cBhvr>
                                        <p:cTn id="911" dur="4500"/>
                                        <p:tgtEl>
                                          <p:spTgt spid="43"/>
                                        </p:tgtEl>
                                      </p:cBhvr>
                                    </p:animEffect>
                                  </p:childTnLst>
                                </p:cTn>
                              </p:par>
                              <p:par>
                                <p:cTn id="912" presetID="8" presetClass="entr" presetSubtype="16" fill="hold" grpId="3" nodeType="withEffect">
                                  <p:stCondLst>
                                    <p:cond delay="0"/>
                                  </p:stCondLst>
                                  <p:childTnLst>
                                    <p:set>
                                      <p:cBhvr>
                                        <p:cTn id="913" dur="1" fill="hold">
                                          <p:stCondLst>
                                            <p:cond delay="0"/>
                                          </p:stCondLst>
                                        </p:cTn>
                                        <p:tgtEl>
                                          <p:spTgt spid="69"/>
                                        </p:tgtEl>
                                        <p:attrNameLst>
                                          <p:attrName>style.visibility</p:attrName>
                                        </p:attrNameLst>
                                      </p:cBhvr>
                                      <p:to>
                                        <p:strVal val="visible"/>
                                      </p:to>
                                    </p:set>
                                    <p:animEffect transition="in" filter="diamond(in)">
                                      <p:cBhvr>
                                        <p:cTn id="914" dur="4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7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7" name="186 Grupo"/>
          <p:cNvGrpSpPr/>
          <p:nvPr/>
        </p:nvGrpSpPr>
        <p:grpSpPr>
          <a:xfrm>
            <a:off x="0" y="0"/>
            <a:ext cx="9144000" cy="5143500"/>
            <a:chOff x="0" y="0"/>
            <a:chExt cx="9144000" cy="5143500"/>
          </a:xfrm>
        </p:grpSpPr>
        <p:sp>
          <p:nvSpPr>
            <p:cNvPr id="188" name="187 Rectángulo"/>
            <p:cNvSpPr/>
            <p:nvPr/>
          </p:nvSpPr>
          <p:spPr>
            <a:xfrm>
              <a:off x="0" y="0"/>
              <a:ext cx="9144000" cy="5143500"/>
            </a:xfrm>
            <a:prstGeom prst="rect">
              <a:avLst/>
            </a:prstGeom>
            <a:gradFill>
              <a:gsLst>
                <a:gs pos="32000">
                  <a:srgbClr val="EE1246">
                    <a:lumMod val="84000"/>
                  </a:srgbClr>
                </a:gs>
                <a:gs pos="63000">
                  <a:srgbClr val="EE1246">
                    <a:lumMod val="84000"/>
                  </a:srgbClr>
                </a:gs>
                <a:gs pos="50000">
                  <a:srgbClr val="C90E3A">
                    <a:lumMod val="67000"/>
                  </a:srgbClr>
                </a:gs>
                <a:gs pos="89996">
                  <a:srgbClr val="E70F42"/>
                </a:gs>
                <a:gs pos="98000">
                  <a:srgbClr val="EF0F44">
                    <a:lumMod val="82000"/>
                    <a:lumOff val="18000"/>
                  </a:srgbClr>
                </a:gs>
                <a:gs pos="2000">
                  <a:srgbClr val="EF0F44">
                    <a:lumMod val="82000"/>
                    <a:lumOff val="18000"/>
                  </a:srgbClr>
                </a:gs>
                <a:gs pos="11000">
                  <a:srgbClr val="EF0F44"/>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a:off x="3635896" y="0"/>
              <a:ext cx="1944216" cy="5143500"/>
            </a:xfrm>
            <a:prstGeom prst="ellipse">
              <a:avLst/>
            </a:prstGeom>
            <a:noFill/>
            <a:ln w="53975" cap="rnd" cmpd="dbl">
              <a:solidFill>
                <a:schemeClr val="tx1">
                  <a:lumMod val="95000"/>
                </a:schemeClr>
              </a:solidFill>
              <a:prstDash val="sysDash"/>
            </a:ln>
            <a:effectLst>
              <a:outerShdw blurRad="228600" dist="50800" dir="5400000" sx="94000" sy="94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85" name="184 Rectángulo"/>
          <p:cNvSpPr/>
          <p:nvPr/>
        </p:nvSpPr>
        <p:spPr>
          <a:xfrm>
            <a:off x="-31667" y="0"/>
            <a:ext cx="9144000" cy="5143500"/>
          </a:xfrm>
          <a:prstGeom prst="rect">
            <a:avLst/>
          </a:prstGeom>
          <a:gradFill flip="none" rotWithShape="1">
            <a:gsLst>
              <a:gs pos="97083">
                <a:srgbClr val="EE1246">
                  <a:alpha val="77000"/>
                  <a:lumMod val="61000"/>
                </a:srgbClr>
              </a:gs>
              <a:gs pos="4167">
                <a:srgbClr val="EE1246">
                  <a:alpha val="72000"/>
                  <a:lumMod val="62000"/>
                </a:srgbClr>
              </a:gs>
              <a:gs pos="17000">
                <a:srgbClr val="EE1246">
                  <a:lumMod val="84000"/>
                  <a:alpha val="72000"/>
                </a:srgbClr>
              </a:gs>
              <a:gs pos="85000">
                <a:srgbClr val="EE1246">
                  <a:lumMod val="84000"/>
                  <a:alpha val="77000"/>
                </a:srgbClr>
              </a:gs>
              <a:gs pos="53000">
                <a:srgbClr val="EF0F44">
                  <a:alpha val="32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4" name="183 Imagen" descr="Diapositiva35"/>
          <p:cNvPicPr>
            <a:picLocks noGrp="1" noChangeAspect="1"/>
          </p:cNvPicPr>
          <p:nvPr isPhoto="1"/>
        </p:nvPicPr>
        <p:blipFill rotWithShape="1">
          <a:blip r:embed="rId3">
            <a:lum/>
            <a:extLst>
              <a:ext uri="{28A0092B-C50C-407E-A947-70E740481C1C}">
                <a14:useLocalDpi xmlns:a14="http://schemas.microsoft.com/office/drawing/2010/main" val="0"/>
              </a:ext>
            </a:extLst>
          </a:blip>
          <a:srcRect t="49763"/>
          <a:stretch/>
        </p:blipFill>
        <p:spPr>
          <a:xfrm>
            <a:off x="0" y="2541494"/>
            <a:ext cx="9144000" cy="2602006"/>
          </a:xfrm>
          <a:prstGeom prst="rect">
            <a:avLst/>
          </a:prstGeom>
          <a:noFill/>
          <a:ln>
            <a:noFill/>
          </a:ln>
        </p:spPr>
      </p:pic>
      <p:pic>
        <p:nvPicPr>
          <p:cNvPr id="186" name="185 Imagen" descr="Diapositiva35"/>
          <p:cNvPicPr>
            <a:picLocks noGrp="1" noChangeAspect="1"/>
          </p:cNvPicPr>
          <p:nvPr isPhoto="1"/>
        </p:nvPicPr>
        <p:blipFill rotWithShape="1">
          <a:blip r:embed="rId3">
            <a:lum/>
            <a:extLst>
              <a:ext uri="{28A0092B-C50C-407E-A947-70E740481C1C}">
                <a14:useLocalDpi xmlns:a14="http://schemas.microsoft.com/office/drawing/2010/main" val="0"/>
              </a:ext>
            </a:extLst>
          </a:blip>
          <a:srcRect b="50236"/>
          <a:stretch/>
        </p:blipFill>
        <p:spPr>
          <a:xfrm>
            <a:off x="0" y="-36002"/>
            <a:ext cx="9144000" cy="2577495"/>
          </a:xfrm>
          <a:prstGeom prst="rect">
            <a:avLst/>
          </a:prstGeom>
          <a:noFill/>
          <a:ln>
            <a:noFill/>
          </a:ln>
        </p:spPr>
      </p:pic>
      <p:sp>
        <p:nvSpPr>
          <p:cNvPr id="163" name="162 Onda"/>
          <p:cNvSpPr/>
          <p:nvPr/>
        </p:nvSpPr>
        <p:spPr>
          <a:xfrm rot="10800000">
            <a:off x="7820529" y="4740065"/>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Onda"/>
          <p:cNvSpPr/>
          <p:nvPr/>
        </p:nvSpPr>
        <p:spPr>
          <a:xfrm>
            <a:off x="7820529" y="4451835"/>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Onda"/>
          <p:cNvSpPr/>
          <p:nvPr/>
        </p:nvSpPr>
        <p:spPr>
          <a:xfrm rot="10800000">
            <a:off x="7820529" y="4161790"/>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Onda"/>
          <p:cNvSpPr/>
          <p:nvPr/>
        </p:nvSpPr>
        <p:spPr>
          <a:xfrm rot="10800000">
            <a:off x="7820849" y="3865782"/>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Onda"/>
          <p:cNvSpPr/>
          <p:nvPr/>
        </p:nvSpPr>
        <p:spPr>
          <a:xfrm rot="10800000">
            <a:off x="7820529" y="3581699"/>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Onda"/>
          <p:cNvSpPr/>
          <p:nvPr/>
        </p:nvSpPr>
        <p:spPr>
          <a:xfrm rot="10800000">
            <a:off x="7820529" y="3291654"/>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Onda"/>
          <p:cNvSpPr/>
          <p:nvPr/>
        </p:nvSpPr>
        <p:spPr>
          <a:xfrm rot="10800000">
            <a:off x="7820529" y="3008984"/>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Onda"/>
          <p:cNvSpPr/>
          <p:nvPr/>
        </p:nvSpPr>
        <p:spPr>
          <a:xfrm>
            <a:off x="7820529" y="2707961"/>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Onda"/>
          <p:cNvSpPr/>
          <p:nvPr/>
        </p:nvSpPr>
        <p:spPr>
          <a:xfrm rot="10800000">
            <a:off x="8973296" y="472858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Onda"/>
          <p:cNvSpPr/>
          <p:nvPr/>
        </p:nvSpPr>
        <p:spPr>
          <a:xfrm>
            <a:off x="8973296" y="444035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Onda"/>
          <p:cNvSpPr/>
          <p:nvPr/>
        </p:nvSpPr>
        <p:spPr>
          <a:xfrm rot="10800000">
            <a:off x="8973296" y="4150313"/>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Onda"/>
          <p:cNvSpPr/>
          <p:nvPr/>
        </p:nvSpPr>
        <p:spPr>
          <a:xfrm rot="10800000">
            <a:off x="8973618" y="3854305"/>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Onda"/>
          <p:cNvSpPr/>
          <p:nvPr/>
        </p:nvSpPr>
        <p:spPr>
          <a:xfrm rot="10800000">
            <a:off x="8973296" y="3570222"/>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Onda"/>
          <p:cNvSpPr/>
          <p:nvPr/>
        </p:nvSpPr>
        <p:spPr>
          <a:xfrm rot="10800000">
            <a:off x="8973296" y="3280177"/>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Onda"/>
          <p:cNvSpPr/>
          <p:nvPr/>
        </p:nvSpPr>
        <p:spPr>
          <a:xfrm rot="10800000">
            <a:off x="8973296" y="2997507"/>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Onda"/>
          <p:cNvSpPr/>
          <p:nvPr/>
        </p:nvSpPr>
        <p:spPr>
          <a:xfrm>
            <a:off x="8973296" y="2696484"/>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Onda"/>
          <p:cNvSpPr/>
          <p:nvPr/>
        </p:nvSpPr>
        <p:spPr>
          <a:xfrm rot="10800000">
            <a:off x="5570532" y="4755146"/>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Onda"/>
          <p:cNvSpPr/>
          <p:nvPr/>
        </p:nvSpPr>
        <p:spPr>
          <a:xfrm>
            <a:off x="5570532" y="4466916"/>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Onda"/>
          <p:cNvSpPr/>
          <p:nvPr/>
        </p:nvSpPr>
        <p:spPr>
          <a:xfrm rot="10800000">
            <a:off x="5570532" y="4176871"/>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Onda"/>
          <p:cNvSpPr/>
          <p:nvPr/>
        </p:nvSpPr>
        <p:spPr>
          <a:xfrm rot="10800000">
            <a:off x="5570842" y="3880863"/>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Onda"/>
          <p:cNvSpPr/>
          <p:nvPr/>
        </p:nvSpPr>
        <p:spPr>
          <a:xfrm rot="10800000">
            <a:off x="5570532" y="3596780"/>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Onda"/>
          <p:cNvSpPr/>
          <p:nvPr/>
        </p:nvSpPr>
        <p:spPr>
          <a:xfrm rot="10800000">
            <a:off x="5570532" y="3306735"/>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Onda"/>
          <p:cNvSpPr/>
          <p:nvPr/>
        </p:nvSpPr>
        <p:spPr>
          <a:xfrm rot="10800000">
            <a:off x="5570532" y="3024065"/>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Onda"/>
          <p:cNvSpPr/>
          <p:nvPr/>
        </p:nvSpPr>
        <p:spPr>
          <a:xfrm>
            <a:off x="5570532" y="2723042"/>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Onda"/>
          <p:cNvSpPr/>
          <p:nvPr/>
        </p:nvSpPr>
        <p:spPr>
          <a:xfrm rot="10800000">
            <a:off x="6687552" y="4743669"/>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Onda"/>
          <p:cNvSpPr/>
          <p:nvPr/>
        </p:nvSpPr>
        <p:spPr>
          <a:xfrm>
            <a:off x="6687552" y="4455439"/>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Onda"/>
          <p:cNvSpPr/>
          <p:nvPr/>
        </p:nvSpPr>
        <p:spPr>
          <a:xfrm rot="10800000">
            <a:off x="6687552" y="4165394"/>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Onda"/>
          <p:cNvSpPr/>
          <p:nvPr/>
        </p:nvSpPr>
        <p:spPr>
          <a:xfrm rot="10800000">
            <a:off x="6687861" y="3869386"/>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Onda"/>
          <p:cNvSpPr/>
          <p:nvPr/>
        </p:nvSpPr>
        <p:spPr>
          <a:xfrm rot="10800000">
            <a:off x="6687552" y="3585303"/>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Onda"/>
          <p:cNvSpPr/>
          <p:nvPr/>
        </p:nvSpPr>
        <p:spPr>
          <a:xfrm rot="10800000">
            <a:off x="6687552" y="3295258"/>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Onda"/>
          <p:cNvSpPr/>
          <p:nvPr/>
        </p:nvSpPr>
        <p:spPr>
          <a:xfrm rot="10800000">
            <a:off x="6687552" y="3012588"/>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Onda"/>
          <p:cNvSpPr/>
          <p:nvPr/>
        </p:nvSpPr>
        <p:spPr>
          <a:xfrm>
            <a:off x="6687552" y="2711565"/>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Onda"/>
          <p:cNvSpPr/>
          <p:nvPr/>
        </p:nvSpPr>
        <p:spPr>
          <a:xfrm rot="10800000">
            <a:off x="7820529" y="2410332"/>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Onda"/>
          <p:cNvSpPr/>
          <p:nvPr/>
        </p:nvSpPr>
        <p:spPr>
          <a:xfrm>
            <a:off x="7820529" y="2122102"/>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Onda"/>
          <p:cNvSpPr/>
          <p:nvPr/>
        </p:nvSpPr>
        <p:spPr>
          <a:xfrm rot="10800000">
            <a:off x="7820529" y="1832057"/>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Onda"/>
          <p:cNvSpPr/>
          <p:nvPr/>
        </p:nvSpPr>
        <p:spPr>
          <a:xfrm rot="10800000">
            <a:off x="7820849" y="1536049"/>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Onda"/>
          <p:cNvSpPr/>
          <p:nvPr/>
        </p:nvSpPr>
        <p:spPr>
          <a:xfrm rot="10800000">
            <a:off x="7820529" y="1251966"/>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Onda"/>
          <p:cNvSpPr/>
          <p:nvPr/>
        </p:nvSpPr>
        <p:spPr>
          <a:xfrm rot="10800000">
            <a:off x="7820529" y="961921"/>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Onda"/>
          <p:cNvSpPr/>
          <p:nvPr/>
        </p:nvSpPr>
        <p:spPr>
          <a:xfrm rot="10800000">
            <a:off x="7820529" y="679251"/>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Onda"/>
          <p:cNvSpPr/>
          <p:nvPr/>
        </p:nvSpPr>
        <p:spPr>
          <a:xfrm>
            <a:off x="7820529" y="37822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Onda"/>
          <p:cNvSpPr/>
          <p:nvPr/>
        </p:nvSpPr>
        <p:spPr>
          <a:xfrm rot="10800000">
            <a:off x="7820529" y="71661"/>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Onda"/>
          <p:cNvSpPr/>
          <p:nvPr/>
        </p:nvSpPr>
        <p:spPr>
          <a:xfrm rot="10800000">
            <a:off x="8973296" y="2395199"/>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Onda"/>
          <p:cNvSpPr/>
          <p:nvPr/>
        </p:nvSpPr>
        <p:spPr>
          <a:xfrm>
            <a:off x="8973296" y="2106969"/>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Onda"/>
          <p:cNvSpPr/>
          <p:nvPr/>
        </p:nvSpPr>
        <p:spPr>
          <a:xfrm rot="10800000">
            <a:off x="8973296" y="1816924"/>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Onda"/>
          <p:cNvSpPr/>
          <p:nvPr/>
        </p:nvSpPr>
        <p:spPr>
          <a:xfrm rot="10800000">
            <a:off x="8973618" y="1520916"/>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Onda"/>
          <p:cNvSpPr/>
          <p:nvPr/>
        </p:nvSpPr>
        <p:spPr>
          <a:xfrm rot="10800000">
            <a:off x="8973296" y="1236833"/>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Onda"/>
          <p:cNvSpPr/>
          <p:nvPr/>
        </p:nvSpPr>
        <p:spPr>
          <a:xfrm rot="10800000">
            <a:off x="8973296" y="94678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Onda"/>
          <p:cNvSpPr/>
          <p:nvPr/>
        </p:nvSpPr>
        <p:spPr>
          <a:xfrm rot="10800000">
            <a:off x="8973296" y="66411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Onda"/>
          <p:cNvSpPr/>
          <p:nvPr/>
        </p:nvSpPr>
        <p:spPr>
          <a:xfrm>
            <a:off x="8973296" y="363095"/>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Onda"/>
          <p:cNvSpPr/>
          <p:nvPr/>
        </p:nvSpPr>
        <p:spPr>
          <a:xfrm rot="10800000">
            <a:off x="8973296" y="56528"/>
            <a:ext cx="1168915"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Onda"/>
          <p:cNvSpPr/>
          <p:nvPr/>
        </p:nvSpPr>
        <p:spPr>
          <a:xfrm rot="10800000">
            <a:off x="5570532" y="2425413"/>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Onda"/>
          <p:cNvSpPr/>
          <p:nvPr/>
        </p:nvSpPr>
        <p:spPr>
          <a:xfrm>
            <a:off x="5570532" y="2137183"/>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Onda"/>
          <p:cNvSpPr/>
          <p:nvPr/>
        </p:nvSpPr>
        <p:spPr>
          <a:xfrm rot="10800000">
            <a:off x="5570532" y="1847138"/>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Onda"/>
          <p:cNvSpPr/>
          <p:nvPr/>
        </p:nvSpPr>
        <p:spPr>
          <a:xfrm rot="10800000">
            <a:off x="5570842" y="1551130"/>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Onda"/>
          <p:cNvSpPr/>
          <p:nvPr/>
        </p:nvSpPr>
        <p:spPr>
          <a:xfrm rot="10800000">
            <a:off x="5570532" y="1267047"/>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Onda"/>
          <p:cNvSpPr/>
          <p:nvPr/>
        </p:nvSpPr>
        <p:spPr>
          <a:xfrm rot="10800000">
            <a:off x="5570532" y="977002"/>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Onda"/>
          <p:cNvSpPr/>
          <p:nvPr/>
        </p:nvSpPr>
        <p:spPr>
          <a:xfrm rot="10800000">
            <a:off x="5570532" y="694332"/>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Onda"/>
          <p:cNvSpPr/>
          <p:nvPr/>
        </p:nvSpPr>
        <p:spPr>
          <a:xfrm>
            <a:off x="5570532" y="393309"/>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Onda"/>
          <p:cNvSpPr/>
          <p:nvPr/>
        </p:nvSpPr>
        <p:spPr>
          <a:xfrm rot="10800000">
            <a:off x="5570532" y="86742"/>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Onda"/>
          <p:cNvSpPr/>
          <p:nvPr/>
        </p:nvSpPr>
        <p:spPr>
          <a:xfrm rot="10800000">
            <a:off x="6687552" y="2413935"/>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Onda"/>
          <p:cNvSpPr/>
          <p:nvPr/>
        </p:nvSpPr>
        <p:spPr>
          <a:xfrm>
            <a:off x="6687552" y="2125705"/>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Onda"/>
          <p:cNvSpPr/>
          <p:nvPr/>
        </p:nvSpPr>
        <p:spPr>
          <a:xfrm rot="10800000">
            <a:off x="6687552" y="1835660"/>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Onda"/>
          <p:cNvSpPr/>
          <p:nvPr/>
        </p:nvSpPr>
        <p:spPr>
          <a:xfrm rot="10800000">
            <a:off x="6687861" y="1539652"/>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Onda"/>
          <p:cNvSpPr/>
          <p:nvPr/>
        </p:nvSpPr>
        <p:spPr>
          <a:xfrm rot="10800000">
            <a:off x="6687552" y="1255569"/>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Onda"/>
          <p:cNvSpPr/>
          <p:nvPr/>
        </p:nvSpPr>
        <p:spPr>
          <a:xfrm rot="10800000">
            <a:off x="6687552" y="965524"/>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Onda"/>
          <p:cNvSpPr/>
          <p:nvPr/>
        </p:nvSpPr>
        <p:spPr>
          <a:xfrm rot="10800000">
            <a:off x="6687552" y="682854"/>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Onda"/>
          <p:cNvSpPr/>
          <p:nvPr/>
        </p:nvSpPr>
        <p:spPr>
          <a:xfrm>
            <a:off x="6687552" y="381831"/>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Onda"/>
          <p:cNvSpPr/>
          <p:nvPr/>
        </p:nvSpPr>
        <p:spPr>
          <a:xfrm rot="10800000">
            <a:off x="6687552" y="75264"/>
            <a:ext cx="1132666" cy="409241"/>
          </a:xfrm>
          <a:prstGeom prst="wave">
            <a:avLst/>
          </a:prstGeom>
          <a:gradFill>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Onda"/>
          <p:cNvSpPr/>
          <p:nvPr/>
        </p:nvSpPr>
        <p:spPr>
          <a:xfrm rot="21429296" flipH="1">
            <a:off x="1238876" y="4730577"/>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Onda"/>
          <p:cNvSpPr/>
          <p:nvPr/>
        </p:nvSpPr>
        <p:spPr>
          <a:xfrm rot="10629296" flipH="1">
            <a:off x="1238876" y="4442347"/>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Onda"/>
          <p:cNvSpPr/>
          <p:nvPr/>
        </p:nvSpPr>
        <p:spPr>
          <a:xfrm rot="21429296" flipH="1">
            <a:off x="1238876" y="4152302"/>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Onda"/>
          <p:cNvSpPr/>
          <p:nvPr/>
        </p:nvSpPr>
        <p:spPr>
          <a:xfrm rot="21429296" flipH="1">
            <a:off x="1239196" y="3856294"/>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Onda"/>
          <p:cNvSpPr/>
          <p:nvPr/>
        </p:nvSpPr>
        <p:spPr>
          <a:xfrm rot="21429296" flipH="1">
            <a:off x="1238876" y="3572211"/>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Onda"/>
          <p:cNvSpPr/>
          <p:nvPr/>
        </p:nvSpPr>
        <p:spPr>
          <a:xfrm rot="21429296" flipH="1">
            <a:off x="1238876" y="3282166"/>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Onda"/>
          <p:cNvSpPr/>
          <p:nvPr/>
        </p:nvSpPr>
        <p:spPr>
          <a:xfrm rot="21429296" flipH="1">
            <a:off x="1238876" y="2999496"/>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Onda"/>
          <p:cNvSpPr/>
          <p:nvPr/>
        </p:nvSpPr>
        <p:spPr>
          <a:xfrm rot="10629296" flipH="1">
            <a:off x="1238876" y="2698473"/>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Onda"/>
          <p:cNvSpPr/>
          <p:nvPr/>
        </p:nvSpPr>
        <p:spPr>
          <a:xfrm rot="21429296" flipH="1">
            <a:off x="2391643" y="471910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Onda"/>
          <p:cNvSpPr/>
          <p:nvPr/>
        </p:nvSpPr>
        <p:spPr>
          <a:xfrm rot="10629296" flipH="1">
            <a:off x="2391643" y="443087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Onda"/>
          <p:cNvSpPr/>
          <p:nvPr/>
        </p:nvSpPr>
        <p:spPr>
          <a:xfrm rot="21429296" flipH="1">
            <a:off x="2391643" y="4140825"/>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Onda"/>
          <p:cNvSpPr/>
          <p:nvPr/>
        </p:nvSpPr>
        <p:spPr>
          <a:xfrm rot="21429296" flipH="1">
            <a:off x="2391965" y="3844817"/>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Onda"/>
          <p:cNvSpPr/>
          <p:nvPr/>
        </p:nvSpPr>
        <p:spPr>
          <a:xfrm rot="21429296" flipH="1">
            <a:off x="2391643" y="3560734"/>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Onda"/>
          <p:cNvSpPr/>
          <p:nvPr/>
        </p:nvSpPr>
        <p:spPr>
          <a:xfrm rot="21429296" flipH="1">
            <a:off x="2391643" y="3270689"/>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Onda"/>
          <p:cNvSpPr/>
          <p:nvPr/>
        </p:nvSpPr>
        <p:spPr>
          <a:xfrm rot="21429296" flipH="1">
            <a:off x="2391643" y="2988019"/>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Onda"/>
          <p:cNvSpPr/>
          <p:nvPr/>
        </p:nvSpPr>
        <p:spPr>
          <a:xfrm rot="10629296" flipH="1">
            <a:off x="2391643" y="2686996"/>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21429296" flipH="1">
            <a:off x="-1011122" y="4745658"/>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0629296" flipH="1">
            <a:off x="-1011122" y="4457428"/>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21429296" flipH="1">
            <a:off x="-1011122" y="4167383"/>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21429296" flipH="1">
            <a:off x="-1010812" y="3871375"/>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21429296" flipH="1">
            <a:off x="-1011122" y="3587292"/>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21429296" flipH="1">
            <a:off x="-1011122" y="3297247"/>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21429296" flipH="1">
            <a:off x="-1011122" y="3014577"/>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629296" flipH="1">
            <a:off x="-1011122" y="2713554"/>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21429296" flipH="1">
            <a:off x="105898" y="4734181"/>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629296" flipH="1">
            <a:off x="105898" y="4445951"/>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21429296" flipH="1">
            <a:off x="105898" y="4155906"/>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21429296" flipH="1">
            <a:off x="106208" y="3859898"/>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21429296" flipH="1">
            <a:off x="105898" y="3575815"/>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21429296" flipH="1">
            <a:off x="105898" y="3285770"/>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21429296" flipH="1">
            <a:off x="105898" y="3003100"/>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629296" flipH="1">
            <a:off x="105898" y="2702076"/>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Onda"/>
          <p:cNvSpPr/>
          <p:nvPr/>
        </p:nvSpPr>
        <p:spPr>
          <a:xfrm rot="21429296" flipH="1">
            <a:off x="1238876" y="2400844"/>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Onda"/>
          <p:cNvSpPr/>
          <p:nvPr/>
        </p:nvSpPr>
        <p:spPr>
          <a:xfrm rot="10629296" flipH="1">
            <a:off x="1238876" y="2112614"/>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Onda"/>
          <p:cNvSpPr/>
          <p:nvPr/>
        </p:nvSpPr>
        <p:spPr>
          <a:xfrm rot="21429296" flipH="1">
            <a:off x="1238876" y="1822569"/>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Onda"/>
          <p:cNvSpPr/>
          <p:nvPr/>
        </p:nvSpPr>
        <p:spPr>
          <a:xfrm rot="21429296" flipH="1">
            <a:off x="1239196" y="1526561"/>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Onda"/>
          <p:cNvSpPr/>
          <p:nvPr/>
        </p:nvSpPr>
        <p:spPr>
          <a:xfrm rot="21429296" flipH="1">
            <a:off x="1238876" y="1242477"/>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Onda"/>
          <p:cNvSpPr/>
          <p:nvPr/>
        </p:nvSpPr>
        <p:spPr>
          <a:xfrm rot="21429296" flipH="1">
            <a:off x="1238876" y="952433"/>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Onda"/>
          <p:cNvSpPr/>
          <p:nvPr/>
        </p:nvSpPr>
        <p:spPr>
          <a:xfrm rot="21429296" flipH="1">
            <a:off x="1238876" y="669763"/>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Onda"/>
          <p:cNvSpPr/>
          <p:nvPr/>
        </p:nvSpPr>
        <p:spPr>
          <a:xfrm rot="10629296" flipH="1">
            <a:off x="1238876" y="36874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Onda"/>
          <p:cNvSpPr/>
          <p:nvPr/>
        </p:nvSpPr>
        <p:spPr>
          <a:xfrm rot="21429296" flipH="1">
            <a:off x="1238876" y="62173"/>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Onda"/>
          <p:cNvSpPr/>
          <p:nvPr/>
        </p:nvSpPr>
        <p:spPr>
          <a:xfrm rot="21429296" flipH="1">
            <a:off x="2391643" y="2385711"/>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Onda"/>
          <p:cNvSpPr/>
          <p:nvPr/>
        </p:nvSpPr>
        <p:spPr>
          <a:xfrm rot="10629296" flipH="1">
            <a:off x="2391643" y="2097481"/>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Onda"/>
          <p:cNvSpPr/>
          <p:nvPr/>
        </p:nvSpPr>
        <p:spPr>
          <a:xfrm rot="21429296" flipH="1">
            <a:off x="2391643" y="1807436"/>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Onda"/>
          <p:cNvSpPr/>
          <p:nvPr/>
        </p:nvSpPr>
        <p:spPr>
          <a:xfrm rot="21429296" flipH="1">
            <a:off x="2391965" y="1511428"/>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Onda"/>
          <p:cNvSpPr/>
          <p:nvPr/>
        </p:nvSpPr>
        <p:spPr>
          <a:xfrm rot="21429296" flipH="1">
            <a:off x="2391643" y="1227345"/>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Onda"/>
          <p:cNvSpPr/>
          <p:nvPr/>
        </p:nvSpPr>
        <p:spPr>
          <a:xfrm rot="21429296" flipH="1">
            <a:off x="2391643" y="93730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Onda"/>
          <p:cNvSpPr/>
          <p:nvPr/>
        </p:nvSpPr>
        <p:spPr>
          <a:xfrm rot="21429296" flipH="1">
            <a:off x="2391643" y="65463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Onda"/>
          <p:cNvSpPr/>
          <p:nvPr/>
        </p:nvSpPr>
        <p:spPr>
          <a:xfrm rot="10629296" flipH="1">
            <a:off x="2391643" y="353607"/>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Onda"/>
          <p:cNvSpPr/>
          <p:nvPr/>
        </p:nvSpPr>
        <p:spPr>
          <a:xfrm rot="21429296" flipH="1">
            <a:off x="2391643" y="47040"/>
            <a:ext cx="1168915"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Onda"/>
          <p:cNvSpPr/>
          <p:nvPr/>
        </p:nvSpPr>
        <p:spPr>
          <a:xfrm rot="21429296" flipH="1">
            <a:off x="-1011122" y="2415925"/>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Onda"/>
          <p:cNvSpPr/>
          <p:nvPr/>
        </p:nvSpPr>
        <p:spPr>
          <a:xfrm rot="10629296" flipH="1">
            <a:off x="-1011122" y="2127695"/>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Onda"/>
          <p:cNvSpPr/>
          <p:nvPr/>
        </p:nvSpPr>
        <p:spPr>
          <a:xfrm rot="21429296" flipH="1">
            <a:off x="-1011122" y="1837650"/>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Onda"/>
          <p:cNvSpPr/>
          <p:nvPr/>
        </p:nvSpPr>
        <p:spPr>
          <a:xfrm rot="21429296" flipH="1">
            <a:off x="-1010812" y="1541642"/>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Onda"/>
          <p:cNvSpPr/>
          <p:nvPr/>
        </p:nvSpPr>
        <p:spPr>
          <a:xfrm rot="21429296" flipH="1">
            <a:off x="-1011122" y="1257559"/>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Onda"/>
          <p:cNvSpPr/>
          <p:nvPr/>
        </p:nvSpPr>
        <p:spPr>
          <a:xfrm rot="21429296" flipH="1">
            <a:off x="-1011122" y="967514"/>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Onda"/>
          <p:cNvSpPr/>
          <p:nvPr/>
        </p:nvSpPr>
        <p:spPr>
          <a:xfrm rot="21429296" flipH="1">
            <a:off x="-1011122" y="684844"/>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10629296" flipH="1">
            <a:off x="-1011122" y="383821"/>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rot="21429296" flipH="1">
            <a:off x="-1011122" y="77254"/>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1429296" flipH="1">
            <a:off x="105898" y="2404447"/>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629296" flipH="1">
            <a:off x="105898" y="2116217"/>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1429296" flipH="1">
            <a:off x="105898" y="1826172"/>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21429296" flipH="1">
            <a:off x="106208" y="1530164"/>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21429296" flipH="1">
            <a:off x="105898" y="1246081"/>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21429296" flipH="1">
            <a:off x="105898" y="956036"/>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21429296" flipH="1">
            <a:off x="105898" y="673366"/>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629296" flipH="1">
            <a:off x="105898" y="372343"/>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1429296" flipH="1">
            <a:off x="105898" y="65776"/>
            <a:ext cx="1132666" cy="409241"/>
          </a:xfrm>
          <a:prstGeom prst="wave">
            <a:avLst/>
          </a:prstGeom>
          <a:gradFill flip="none" rotWithShape="1">
            <a:gsLst>
              <a:gs pos="8000">
                <a:srgbClr val="CE0853">
                  <a:lumMod val="84000"/>
                </a:srgbClr>
              </a:gs>
              <a:gs pos="16000">
                <a:schemeClr val="tx1"/>
              </a:gs>
              <a:gs pos="18000">
                <a:srgbClr val="76000C">
                  <a:alpha val="0"/>
                </a:srgbClr>
              </a:gs>
              <a:gs pos="39000">
                <a:srgbClr val="66008F">
                  <a:lumMod val="15000"/>
                  <a:alpha val="0"/>
                </a:srgbClr>
              </a:gs>
              <a:gs pos="62000">
                <a:srgbClr val="66008F">
                  <a:lumMod val="15000"/>
                  <a:alpha val="0"/>
                </a:srgbClr>
              </a:gs>
              <a:gs pos="3000">
                <a:srgbClr val="EE1246"/>
              </a:gs>
            </a:gsLst>
            <a:path path="circle">
              <a:fillToRect l="50000" t="50000" r="50000" b="50000"/>
            </a:path>
            <a:tileRect/>
          </a:gradFill>
          <a:ln w="3175">
            <a:gradFill flip="none" rotWithShape="1">
              <a:gsLst>
                <a:gs pos="86250">
                  <a:schemeClr val="tx1"/>
                </a:gs>
                <a:gs pos="17000">
                  <a:srgbClr val="FFF200">
                    <a:lumMod val="0"/>
                    <a:lumOff val="100000"/>
                  </a:srgbClr>
                </a:gs>
                <a:gs pos="53000">
                  <a:schemeClr val="accent6">
                    <a:lumMod val="20000"/>
                    <a:lumOff val="80000"/>
                  </a:schemeClr>
                </a:gs>
              </a:gsLst>
              <a:lin ang="0" scaled="1"/>
              <a:tileRect/>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3" name="2 Conector recto de flecha"/>
          <p:cNvCxnSpPr/>
          <p:nvPr/>
        </p:nvCxnSpPr>
        <p:spPr>
          <a:xfrm>
            <a:off x="1835696" y="-72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61" name="160 Conector recto de flecha"/>
          <p:cNvCxnSpPr/>
          <p:nvPr/>
        </p:nvCxnSpPr>
        <p:spPr>
          <a:xfrm flipH="1">
            <a:off x="7272000" y="-72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0" name="169 Conector recto de flecha"/>
          <p:cNvCxnSpPr/>
          <p:nvPr/>
        </p:nvCxnSpPr>
        <p:spPr>
          <a:xfrm flipV="1">
            <a:off x="2987824" y="108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81" name="180 Conector recto de flecha"/>
          <p:cNvCxnSpPr/>
          <p:nvPr/>
        </p:nvCxnSpPr>
        <p:spPr>
          <a:xfrm flipV="1">
            <a:off x="683568" y="108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82" name="181 Conector recto de flecha"/>
          <p:cNvCxnSpPr/>
          <p:nvPr/>
        </p:nvCxnSpPr>
        <p:spPr>
          <a:xfrm flipV="1">
            <a:off x="6156000" y="108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83" name="182 Conector recto de flecha"/>
          <p:cNvCxnSpPr/>
          <p:nvPr/>
        </p:nvCxnSpPr>
        <p:spPr>
          <a:xfrm flipV="1">
            <a:off x="8388424" y="144000"/>
            <a:ext cx="0" cy="5143500"/>
          </a:xfrm>
          <a:prstGeom prst="straightConnector1">
            <a:avLst/>
          </a:prstGeom>
          <a:ln w="38100" cap="rnd" cmpd="dbl">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172" name="171 Elipse"/>
          <p:cNvSpPr/>
          <p:nvPr/>
        </p:nvSpPr>
        <p:spPr>
          <a:xfrm>
            <a:off x="3635896" y="4534"/>
            <a:ext cx="1944216" cy="5143500"/>
          </a:xfrm>
          <a:prstGeom prst="ellipse">
            <a:avLst/>
          </a:prstGeom>
          <a:noFill/>
          <a:ln w="53975" cap="rnd" cmpd="dbl">
            <a:solidFill>
              <a:schemeClr val="accent2">
                <a:lumMod val="20000"/>
                <a:lumOff val="80000"/>
              </a:schemeClr>
            </a:solidFill>
            <a:prstDash val="sysDash"/>
          </a:ln>
          <a:effectLst>
            <a:outerShdw blurRad="228600" dist="50800" dir="5400000" sx="94000" sy="94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a:off x="-1116632" y="-24390"/>
            <a:ext cx="11377264" cy="597666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52138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2"/>
                                        </p:tgtEl>
                                        <p:attrNameLst>
                                          <p:attrName>style.opacity</p:attrName>
                                        </p:attrNameLst>
                                      </p:cBhvr>
                                      <p:to>
                                        <p:strVal val="0"/>
                                      </p:to>
                                    </p:set>
                                    <p:animEffect filter="image" prLst="opacity: 0">
                                      <p:cBhvr rctx="IE">
                                        <p:cTn id="7" dur="indefinite"/>
                                        <p:tgtEl>
                                          <p:spTgt spid="15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 calcmode="lin" valueType="num">
                                      <p:cBhvr additive="base">
                                        <p:cTn id="10" dur="2250" fill="hold"/>
                                        <p:tgtEl>
                                          <p:spTgt spid="75"/>
                                        </p:tgtEl>
                                        <p:attrNameLst>
                                          <p:attrName>ppt_x</p:attrName>
                                        </p:attrNameLst>
                                      </p:cBhvr>
                                      <p:tavLst>
                                        <p:tav tm="0">
                                          <p:val>
                                            <p:strVal val="#ppt_x"/>
                                          </p:val>
                                        </p:tav>
                                        <p:tav tm="100000">
                                          <p:val>
                                            <p:strVal val="#ppt_x"/>
                                          </p:val>
                                        </p:tav>
                                      </p:tavLst>
                                    </p:anim>
                                    <p:anim calcmode="lin" valueType="num">
                                      <p:cBhvr additive="base">
                                        <p:cTn id="11" dur="2250" fill="hold"/>
                                        <p:tgtEl>
                                          <p:spTgt spid="7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6"/>
                                        </p:tgtEl>
                                        <p:attrNameLst>
                                          <p:attrName>style.visibility</p:attrName>
                                        </p:attrNameLst>
                                      </p:cBhvr>
                                      <p:to>
                                        <p:strVal val="visible"/>
                                      </p:to>
                                    </p:set>
                                    <p:anim calcmode="lin" valueType="num">
                                      <p:cBhvr additive="base">
                                        <p:cTn id="14" dur="2250" fill="hold"/>
                                        <p:tgtEl>
                                          <p:spTgt spid="76"/>
                                        </p:tgtEl>
                                        <p:attrNameLst>
                                          <p:attrName>ppt_x</p:attrName>
                                        </p:attrNameLst>
                                      </p:cBhvr>
                                      <p:tavLst>
                                        <p:tav tm="0">
                                          <p:val>
                                            <p:strVal val="#ppt_x"/>
                                          </p:val>
                                        </p:tav>
                                        <p:tav tm="100000">
                                          <p:val>
                                            <p:strVal val="#ppt_x"/>
                                          </p:val>
                                        </p:tav>
                                      </p:tavLst>
                                    </p:anim>
                                    <p:anim calcmode="lin" valueType="num">
                                      <p:cBhvr additive="base">
                                        <p:cTn id="15" dur="2250" fill="hold"/>
                                        <p:tgtEl>
                                          <p:spTgt spid="7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7"/>
                                        </p:tgtEl>
                                        <p:attrNameLst>
                                          <p:attrName>style.visibility</p:attrName>
                                        </p:attrNameLst>
                                      </p:cBhvr>
                                      <p:to>
                                        <p:strVal val="visible"/>
                                      </p:to>
                                    </p:set>
                                    <p:anim calcmode="lin" valueType="num">
                                      <p:cBhvr additive="base">
                                        <p:cTn id="18" dur="2250" fill="hold"/>
                                        <p:tgtEl>
                                          <p:spTgt spid="77"/>
                                        </p:tgtEl>
                                        <p:attrNameLst>
                                          <p:attrName>ppt_x</p:attrName>
                                        </p:attrNameLst>
                                      </p:cBhvr>
                                      <p:tavLst>
                                        <p:tav tm="0">
                                          <p:val>
                                            <p:strVal val="#ppt_x"/>
                                          </p:val>
                                        </p:tav>
                                        <p:tav tm="100000">
                                          <p:val>
                                            <p:strVal val="#ppt_x"/>
                                          </p:val>
                                        </p:tav>
                                      </p:tavLst>
                                    </p:anim>
                                    <p:anim calcmode="lin" valueType="num">
                                      <p:cBhvr additive="base">
                                        <p:cTn id="19" dur="2250" fill="hold"/>
                                        <p:tgtEl>
                                          <p:spTgt spid="7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additive="base">
                                        <p:cTn id="22" dur="2250" fill="hold"/>
                                        <p:tgtEl>
                                          <p:spTgt spid="78"/>
                                        </p:tgtEl>
                                        <p:attrNameLst>
                                          <p:attrName>ppt_x</p:attrName>
                                        </p:attrNameLst>
                                      </p:cBhvr>
                                      <p:tavLst>
                                        <p:tav tm="0">
                                          <p:val>
                                            <p:strVal val="#ppt_x"/>
                                          </p:val>
                                        </p:tav>
                                        <p:tav tm="100000">
                                          <p:val>
                                            <p:strVal val="#ppt_x"/>
                                          </p:val>
                                        </p:tav>
                                      </p:tavLst>
                                    </p:anim>
                                    <p:anim calcmode="lin" valueType="num">
                                      <p:cBhvr additive="base">
                                        <p:cTn id="23" dur="2250" fill="hold"/>
                                        <p:tgtEl>
                                          <p:spTgt spid="7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9"/>
                                        </p:tgtEl>
                                        <p:attrNameLst>
                                          <p:attrName>style.visibility</p:attrName>
                                        </p:attrNameLst>
                                      </p:cBhvr>
                                      <p:to>
                                        <p:strVal val="visible"/>
                                      </p:to>
                                    </p:set>
                                    <p:anim calcmode="lin" valueType="num">
                                      <p:cBhvr additive="base">
                                        <p:cTn id="26" dur="2250" fill="hold"/>
                                        <p:tgtEl>
                                          <p:spTgt spid="79"/>
                                        </p:tgtEl>
                                        <p:attrNameLst>
                                          <p:attrName>ppt_x</p:attrName>
                                        </p:attrNameLst>
                                      </p:cBhvr>
                                      <p:tavLst>
                                        <p:tav tm="0">
                                          <p:val>
                                            <p:strVal val="#ppt_x"/>
                                          </p:val>
                                        </p:tav>
                                        <p:tav tm="100000">
                                          <p:val>
                                            <p:strVal val="#ppt_x"/>
                                          </p:val>
                                        </p:tav>
                                      </p:tavLst>
                                    </p:anim>
                                    <p:anim calcmode="lin" valueType="num">
                                      <p:cBhvr additive="base">
                                        <p:cTn id="27" dur="2250" fill="hold"/>
                                        <p:tgtEl>
                                          <p:spTgt spid="7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additive="base">
                                        <p:cTn id="30" dur="2250" fill="hold"/>
                                        <p:tgtEl>
                                          <p:spTgt spid="80"/>
                                        </p:tgtEl>
                                        <p:attrNameLst>
                                          <p:attrName>ppt_x</p:attrName>
                                        </p:attrNameLst>
                                      </p:cBhvr>
                                      <p:tavLst>
                                        <p:tav tm="0">
                                          <p:val>
                                            <p:strVal val="#ppt_x"/>
                                          </p:val>
                                        </p:tav>
                                        <p:tav tm="100000">
                                          <p:val>
                                            <p:strVal val="#ppt_x"/>
                                          </p:val>
                                        </p:tav>
                                      </p:tavLst>
                                    </p:anim>
                                    <p:anim calcmode="lin" valueType="num">
                                      <p:cBhvr additive="base">
                                        <p:cTn id="31" dur="2250" fill="hold"/>
                                        <p:tgtEl>
                                          <p:spTgt spid="8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additive="base">
                                        <p:cTn id="34" dur="2250" fill="hold"/>
                                        <p:tgtEl>
                                          <p:spTgt spid="81"/>
                                        </p:tgtEl>
                                        <p:attrNameLst>
                                          <p:attrName>ppt_x</p:attrName>
                                        </p:attrNameLst>
                                      </p:cBhvr>
                                      <p:tavLst>
                                        <p:tav tm="0">
                                          <p:val>
                                            <p:strVal val="#ppt_x"/>
                                          </p:val>
                                        </p:tav>
                                        <p:tav tm="100000">
                                          <p:val>
                                            <p:strVal val="#ppt_x"/>
                                          </p:val>
                                        </p:tav>
                                      </p:tavLst>
                                    </p:anim>
                                    <p:anim calcmode="lin" valueType="num">
                                      <p:cBhvr additive="base">
                                        <p:cTn id="35" dur="2250" fill="hold"/>
                                        <p:tgtEl>
                                          <p:spTgt spid="8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additive="base">
                                        <p:cTn id="38" dur="2250" fill="hold"/>
                                        <p:tgtEl>
                                          <p:spTgt spid="74"/>
                                        </p:tgtEl>
                                        <p:attrNameLst>
                                          <p:attrName>ppt_x</p:attrName>
                                        </p:attrNameLst>
                                      </p:cBhvr>
                                      <p:tavLst>
                                        <p:tav tm="0">
                                          <p:val>
                                            <p:strVal val="#ppt_x"/>
                                          </p:val>
                                        </p:tav>
                                        <p:tav tm="100000">
                                          <p:val>
                                            <p:strVal val="#ppt_x"/>
                                          </p:val>
                                        </p:tav>
                                      </p:tavLst>
                                    </p:anim>
                                    <p:anim calcmode="lin" valueType="num">
                                      <p:cBhvr additive="base">
                                        <p:cTn id="39" dur="2250" fill="hold"/>
                                        <p:tgtEl>
                                          <p:spTgt spid="74"/>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55"/>
                                        </p:tgtEl>
                                        <p:attrNameLst>
                                          <p:attrName>style.visibility</p:attrName>
                                        </p:attrNameLst>
                                      </p:cBhvr>
                                      <p:to>
                                        <p:strVal val="visible"/>
                                      </p:to>
                                    </p:set>
                                    <p:anim calcmode="lin" valueType="num">
                                      <p:cBhvr additive="base">
                                        <p:cTn id="42" dur="2250" fill="hold"/>
                                        <p:tgtEl>
                                          <p:spTgt spid="55"/>
                                        </p:tgtEl>
                                        <p:attrNameLst>
                                          <p:attrName>ppt_x</p:attrName>
                                        </p:attrNameLst>
                                      </p:cBhvr>
                                      <p:tavLst>
                                        <p:tav tm="0">
                                          <p:val>
                                            <p:strVal val="#ppt_x"/>
                                          </p:val>
                                        </p:tav>
                                        <p:tav tm="100000">
                                          <p:val>
                                            <p:strVal val="#ppt_x"/>
                                          </p:val>
                                        </p:tav>
                                      </p:tavLst>
                                    </p:anim>
                                    <p:anim calcmode="lin" valueType="num">
                                      <p:cBhvr additive="base">
                                        <p:cTn id="43" dur="2250" fill="hold"/>
                                        <p:tgtEl>
                                          <p:spTgt spid="5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2250" fill="hold"/>
                                        <p:tgtEl>
                                          <p:spTgt spid="56"/>
                                        </p:tgtEl>
                                        <p:attrNameLst>
                                          <p:attrName>ppt_x</p:attrName>
                                        </p:attrNameLst>
                                      </p:cBhvr>
                                      <p:tavLst>
                                        <p:tav tm="0">
                                          <p:val>
                                            <p:strVal val="#ppt_x"/>
                                          </p:val>
                                        </p:tav>
                                        <p:tav tm="100000">
                                          <p:val>
                                            <p:strVal val="#ppt_x"/>
                                          </p:val>
                                        </p:tav>
                                      </p:tavLst>
                                    </p:anim>
                                    <p:anim calcmode="lin" valueType="num">
                                      <p:cBhvr additive="base">
                                        <p:cTn id="47" dur="2250" fill="hold"/>
                                        <p:tgtEl>
                                          <p:spTgt spid="5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7"/>
                                        </p:tgtEl>
                                        <p:attrNameLst>
                                          <p:attrName>style.visibility</p:attrName>
                                        </p:attrNameLst>
                                      </p:cBhvr>
                                      <p:to>
                                        <p:strVal val="visible"/>
                                      </p:to>
                                    </p:set>
                                    <p:anim calcmode="lin" valueType="num">
                                      <p:cBhvr additive="base">
                                        <p:cTn id="50" dur="2250" fill="hold"/>
                                        <p:tgtEl>
                                          <p:spTgt spid="57"/>
                                        </p:tgtEl>
                                        <p:attrNameLst>
                                          <p:attrName>ppt_x</p:attrName>
                                        </p:attrNameLst>
                                      </p:cBhvr>
                                      <p:tavLst>
                                        <p:tav tm="0">
                                          <p:val>
                                            <p:strVal val="#ppt_x"/>
                                          </p:val>
                                        </p:tav>
                                        <p:tav tm="100000">
                                          <p:val>
                                            <p:strVal val="#ppt_x"/>
                                          </p:val>
                                        </p:tav>
                                      </p:tavLst>
                                    </p:anim>
                                    <p:anim calcmode="lin" valueType="num">
                                      <p:cBhvr additive="base">
                                        <p:cTn id="51" dur="2250" fill="hold"/>
                                        <p:tgtEl>
                                          <p:spTgt spid="5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8"/>
                                        </p:tgtEl>
                                        <p:attrNameLst>
                                          <p:attrName>style.visibility</p:attrName>
                                        </p:attrNameLst>
                                      </p:cBhvr>
                                      <p:to>
                                        <p:strVal val="visible"/>
                                      </p:to>
                                    </p:set>
                                    <p:anim calcmode="lin" valueType="num">
                                      <p:cBhvr additive="base">
                                        <p:cTn id="54" dur="2250" fill="hold"/>
                                        <p:tgtEl>
                                          <p:spTgt spid="58"/>
                                        </p:tgtEl>
                                        <p:attrNameLst>
                                          <p:attrName>ppt_x</p:attrName>
                                        </p:attrNameLst>
                                      </p:cBhvr>
                                      <p:tavLst>
                                        <p:tav tm="0">
                                          <p:val>
                                            <p:strVal val="#ppt_x"/>
                                          </p:val>
                                        </p:tav>
                                        <p:tav tm="100000">
                                          <p:val>
                                            <p:strVal val="#ppt_x"/>
                                          </p:val>
                                        </p:tav>
                                      </p:tavLst>
                                    </p:anim>
                                    <p:anim calcmode="lin" valueType="num">
                                      <p:cBhvr additive="base">
                                        <p:cTn id="55" dur="2250" fill="hold"/>
                                        <p:tgtEl>
                                          <p:spTgt spid="5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additive="base">
                                        <p:cTn id="58" dur="2250" fill="hold"/>
                                        <p:tgtEl>
                                          <p:spTgt spid="59"/>
                                        </p:tgtEl>
                                        <p:attrNameLst>
                                          <p:attrName>ppt_x</p:attrName>
                                        </p:attrNameLst>
                                      </p:cBhvr>
                                      <p:tavLst>
                                        <p:tav tm="0">
                                          <p:val>
                                            <p:strVal val="#ppt_x"/>
                                          </p:val>
                                        </p:tav>
                                        <p:tav tm="100000">
                                          <p:val>
                                            <p:strVal val="#ppt_x"/>
                                          </p:val>
                                        </p:tav>
                                      </p:tavLst>
                                    </p:anim>
                                    <p:anim calcmode="lin" valueType="num">
                                      <p:cBhvr additive="base">
                                        <p:cTn id="59" dur="2250" fill="hold"/>
                                        <p:tgtEl>
                                          <p:spTgt spid="5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60"/>
                                        </p:tgtEl>
                                        <p:attrNameLst>
                                          <p:attrName>style.visibility</p:attrName>
                                        </p:attrNameLst>
                                      </p:cBhvr>
                                      <p:to>
                                        <p:strVal val="visible"/>
                                      </p:to>
                                    </p:set>
                                    <p:anim calcmode="lin" valueType="num">
                                      <p:cBhvr additive="base">
                                        <p:cTn id="62" dur="2250" fill="hold"/>
                                        <p:tgtEl>
                                          <p:spTgt spid="60"/>
                                        </p:tgtEl>
                                        <p:attrNameLst>
                                          <p:attrName>ppt_x</p:attrName>
                                        </p:attrNameLst>
                                      </p:cBhvr>
                                      <p:tavLst>
                                        <p:tav tm="0">
                                          <p:val>
                                            <p:strVal val="#ppt_x"/>
                                          </p:val>
                                        </p:tav>
                                        <p:tav tm="100000">
                                          <p:val>
                                            <p:strVal val="#ppt_x"/>
                                          </p:val>
                                        </p:tav>
                                      </p:tavLst>
                                    </p:anim>
                                    <p:anim calcmode="lin" valueType="num">
                                      <p:cBhvr additive="base">
                                        <p:cTn id="63" dur="2250" fill="hold"/>
                                        <p:tgtEl>
                                          <p:spTgt spid="6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1"/>
                                        </p:tgtEl>
                                        <p:attrNameLst>
                                          <p:attrName>style.visibility</p:attrName>
                                        </p:attrNameLst>
                                      </p:cBhvr>
                                      <p:to>
                                        <p:strVal val="visible"/>
                                      </p:to>
                                    </p:set>
                                    <p:anim calcmode="lin" valueType="num">
                                      <p:cBhvr additive="base">
                                        <p:cTn id="66" dur="2250" fill="hold"/>
                                        <p:tgtEl>
                                          <p:spTgt spid="61"/>
                                        </p:tgtEl>
                                        <p:attrNameLst>
                                          <p:attrName>ppt_x</p:attrName>
                                        </p:attrNameLst>
                                      </p:cBhvr>
                                      <p:tavLst>
                                        <p:tav tm="0">
                                          <p:val>
                                            <p:strVal val="#ppt_x"/>
                                          </p:val>
                                        </p:tav>
                                        <p:tav tm="100000">
                                          <p:val>
                                            <p:strVal val="#ppt_x"/>
                                          </p:val>
                                        </p:tav>
                                      </p:tavLst>
                                    </p:anim>
                                    <p:anim calcmode="lin" valueType="num">
                                      <p:cBhvr additive="base">
                                        <p:cTn id="67" dur="2250" fill="hold"/>
                                        <p:tgtEl>
                                          <p:spTgt spid="6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4"/>
                                        </p:tgtEl>
                                        <p:attrNameLst>
                                          <p:attrName>style.visibility</p:attrName>
                                        </p:attrNameLst>
                                      </p:cBhvr>
                                      <p:to>
                                        <p:strVal val="visible"/>
                                      </p:to>
                                    </p:set>
                                    <p:anim calcmode="lin" valueType="num">
                                      <p:cBhvr additive="base">
                                        <p:cTn id="70" dur="2250" fill="hold"/>
                                        <p:tgtEl>
                                          <p:spTgt spid="54"/>
                                        </p:tgtEl>
                                        <p:attrNameLst>
                                          <p:attrName>ppt_x</p:attrName>
                                        </p:attrNameLst>
                                      </p:cBhvr>
                                      <p:tavLst>
                                        <p:tav tm="0">
                                          <p:val>
                                            <p:strVal val="#ppt_x"/>
                                          </p:val>
                                        </p:tav>
                                        <p:tav tm="100000">
                                          <p:val>
                                            <p:strVal val="#ppt_x"/>
                                          </p:val>
                                        </p:tav>
                                      </p:tavLst>
                                    </p:anim>
                                    <p:anim calcmode="lin" valueType="num">
                                      <p:cBhvr additive="base">
                                        <p:cTn id="71" dur="2250" fill="hold"/>
                                        <p:tgtEl>
                                          <p:spTgt spid="5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2250" fill="hold"/>
                                        <p:tgtEl>
                                          <p:spTgt spid="35"/>
                                        </p:tgtEl>
                                        <p:attrNameLst>
                                          <p:attrName>ppt_x</p:attrName>
                                        </p:attrNameLst>
                                      </p:cBhvr>
                                      <p:tavLst>
                                        <p:tav tm="0">
                                          <p:val>
                                            <p:strVal val="#ppt_x"/>
                                          </p:val>
                                        </p:tav>
                                        <p:tav tm="100000">
                                          <p:val>
                                            <p:strVal val="#ppt_x"/>
                                          </p:val>
                                        </p:tav>
                                      </p:tavLst>
                                    </p:anim>
                                    <p:anim calcmode="lin" valueType="num">
                                      <p:cBhvr additive="base">
                                        <p:cTn id="75" dur="225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additive="base">
                                        <p:cTn id="78" dur="2250" fill="hold"/>
                                        <p:tgtEl>
                                          <p:spTgt spid="36"/>
                                        </p:tgtEl>
                                        <p:attrNameLst>
                                          <p:attrName>ppt_x</p:attrName>
                                        </p:attrNameLst>
                                      </p:cBhvr>
                                      <p:tavLst>
                                        <p:tav tm="0">
                                          <p:val>
                                            <p:strVal val="#ppt_x"/>
                                          </p:val>
                                        </p:tav>
                                        <p:tav tm="100000">
                                          <p:val>
                                            <p:strVal val="#ppt_x"/>
                                          </p:val>
                                        </p:tav>
                                      </p:tavLst>
                                    </p:anim>
                                    <p:anim calcmode="lin" valueType="num">
                                      <p:cBhvr additive="base">
                                        <p:cTn id="79" dur="2250" fill="hold"/>
                                        <p:tgtEl>
                                          <p:spTgt spid="3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additive="base">
                                        <p:cTn id="82" dur="2250" fill="hold"/>
                                        <p:tgtEl>
                                          <p:spTgt spid="37"/>
                                        </p:tgtEl>
                                        <p:attrNameLst>
                                          <p:attrName>ppt_x</p:attrName>
                                        </p:attrNameLst>
                                      </p:cBhvr>
                                      <p:tavLst>
                                        <p:tav tm="0">
                                          <p:val>
                                            <p:strVal val="#ppt_x"/>
                                          </p:val>
                                        </p:tav>
                                        <p:tav tm="100000">
                                          <p:val>
                                            <p:strVal val="#ppt_x"/>
                                          </p:val>
                                        </p:tav>
                                      </p:tavLst>
                                    </p:anim>
                                    <p:anim calcmode="lin" valueType="num">
                                      <p:cBhvr additive="base">
                                        <p:cTn id="83" dur="2250" fill="hold"/>
                                        <p:tgtEl>
                                          <p:spTgt spid="3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 calcmode="lin" valueType="num">
                                      <p:cBhvr additive="base">
                                        <p:cTn id="86" dur="2250" fill="hold"/>
                                        <p:tgtEl>
                                          <p:spTgt spid="38"/>
                                        </p:tgtEl>
                                        <p:attrNameLst>
                                          <p:attrName>ppt_x</p:attrName>
                                        </p:attrNameLst>
                                      </p:cBhvr>
                                      <p:tavLst>
                                        <p:tav tm="0">
                                          <p:val>
                                            <p:strVal val="#ppt_x"/>
                                          </p:val>
                                        </p:tav>
                                        <p:tav tm="100000">
                                          <p:val>
                                            <p:strVal val="#ppt_x"/>
                                          </p:val>
                                        </p:tav>
                                      </p:tavLst>
                                    </p:anim>
                                    <p:anim calcmode="lin" valueType="num">
                                      <p:cBhvr additive="base">
                                        <p:cTn id="87" dur="2250" fill="hold"/>
                                        <p:tgtEl>
                                          <p:spTgt spid="38"/>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2250" fill="hold"/>
                                        <p:tgtEl>
                                          <p:spTgt spid="39"/>
                                        </p:tgtEl>
                                        <p:attrNameLst>
                                          <p:attrName>ppt_x</p:attrName>
                                        </p:attrNameLst>
                                      </p:cBhvr>
                                      <p:tavLst>
                                        <p:tav tm="0">
                                          <p:val>
                                            <p:strVal val="#ppt_x"/>
                                          </p:val>
                                        </p:tav>
                                        <p:tav tm="100000">
                                          <p:val>
                                            <p:strVal val="#ppt_x"/>
                                          </p:val>
                                        </p:tav>
                                      </p:tavLst>
                                    </p:anim>
                                    <p:anim calcmode="lin" valueType="num">
                                      <p:cBhvr additive="base">
                                        <p:cTn id="91" dur="2250" fill="hold"/>
                                        <p:tgtEl>
                                          <p:spTgt spid="39"/>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0"/>
                                        </p:tgtEl>
                                        <p:attrNameLst>
                                          <p:attrName>style.visibility</p:attrName>
                                        </p:attrNameLst>
                                      </p:cBhvr>
                                      <p:to>
                                        <p:strVal val="visible"/>
                                      </p:to>
                                    </p:set>
                                    <p:anim calcmode="lin" valueType="num">
                                      <p:cBhvr additive="base">
                                        <p:cTn id="94" dur="2250" fill="hold"/>
                                        <p:tgtEl>
                                          <p:spTgt spid="40"/>
                                        </p:tgtEl>
                                        <p:attrNameLst>
                                          <p:attrName>ppt_x</p:attrName>
                                        </p:attrNameLst>
                                      </p:cBhvr>
                                      <p:tavLst>
                                        <p:tav tm="0">
                                          <p:val>
                                            <p:strVal val="#ppt_x"/>
                                          </p:val>
                                        </p:tav>
                                        <p:tav tm="100000">
                                          <p:val>
                                            <p:strVal val="#ppt_x"/>
                                          </p:val>
                                        </p:tav>
                                      </p:tavLst>
                                    </p:anim>
                                    <p:anim calcmode="lin" valueType="num">
                                      <p:cBhvr additive="base">
                                        <p:cTn id="95" dur="2250" fill="hold"/>
                                        <p:tgtEl>
                                          <p:spTgt spid="40"/>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2250" fill="hold"/>
                                        <p:tgtEl>
                                          <p:spTgt spid="41"/>
                                        </p:tgtEl>
                                        <p:attrNameLst>
                                          <p:attrName>ppt_x</p:attrName>
                                        </p:attrNameLst>
                                      </p:cBhvr>
                                      <p:tavLst>
                                        <p:tav tm="0">
                                          <p:val>
                                            <p:strVal val="#ppt_x"/>
                                          </p:val>
                                        </p:tav>
                                        <p:tav tm="100000">
                                          <p:val>
                                            <p:strVal val="#ppt_x"/>
                                          </p:val>
                                        </p:tav>
                                      </p:tavLst>
                                    </p:anim>
                                    <p:anim calcmode="lin" valueType="num">
                                      <p:cBhvr additive="base">
                                        <p:cTn id="99" dur="2250" fill="hold"/>
                                        <p:tgtEl>
                                          <p:spTgt spid="41"/>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2250" fill="hold"/>
                                        <p:tgtEl>
                                          <p:spTgt spid="34"/>
                                        </p:tgtEl>
                                        <p:attrNameLst>
                                          <p:attrName>ppt_x</p:attrName>
                                        </p:attrNameLst>
                                      </p:cBhvr>
                                      <p:tavLst>
                                        <p:tav tm="0">
                                          <p:val>
                                            <p:strVal val="#ppt_x"/>
                                          </p:val>
                                        </p:tav>
                                        <p:tav tm="100000">
                                          <p:val>
                                            <p:strVal val="#ppt_x"/>
                                          </p:val>
                                        </p:tav>
                                      </p:tavLst>
                                    </p:anim>
                                    <p:anim calcmode="lin" valueType="num">
                                      <p:cBhvr additive="base">
                                        <p:cTn id="103" dur="2250" fill="hold"/>
                                        <p:tgtEl>
                                          <p:spTgt spid="34"/>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2250" fill="hold"/>
                                        <p:tgtEl>
                                          <p:spTgt spid="15"/>
                                        </p:tgtEl>
                                        <p:attrNameLst>
                                          <p:attrName>ppt_x</p:attrName>
                                        </p:attrNameLst>
                                      </p:cBhvr>
                                      <p:tavLst>
                                        <p:tav tm="0">
                                          <p:val>
                                            <p:strVal val="#ppt_x"/>
                                          </p:val>
                                        </p:tav>
                                        <p:tav tm="100000">
                                          <p:val>
                                            <p:strVal val="#ppt_x"/>
                                          </p:val>
                                        </p:tav>
                                      </p:tavLst>
                                    </p:anim>
                                    <p:anim calcmode="lin" valueType="num">
                                      <p:cBhvr additive="base">
                                        <p:cTn id="107" dur="2250" fill="hold"/>
                                        <p:tgtEl>
                                          <p:spTgt spid="15"/>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2250" fill="hold"/>
                                        <p:tgtEl>
                                          <p:spTgt spid="16"/>
                                        </p:tgtEl>
                                        <p:attrNameLst>
                                          <p:attrName>ppt_x</p:attrName>
                                        </p:attrNameLst>
                                      </p:cBhvr>
                                      <p:tavLst>
                                        <p:tav tm="0">
                                          <p:val>
                                            <p:strVal val="#ppt_x"/>
                                          </p:val>
                                        </p:tav>
                                        <p:tav tm="100000">
                                          <p:val>
                                            <p:strVal val="#ppt_x"/>
                                          </p:val>
                                        </p:tav>
                                      </p:tavLst>
                                    </p:anim>
                                    <p:anim calcmode="lin" valueType="num">
                                      <p:cBhvr additive="base">
                                        <p:cTn id="111" dur="2250" fill="hold"/>
                                        <p:tgtEl>
                                          <p:spTgt spid="16"/>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2250" fill="hold"/>
                                        <p:tgtEl>
                                          <p:spTgt spid="17"/>
                                        </p:tgtEl>
                                        <p:attrNameLst>
                                          <p:attrName>ppt_x</p:attrName>
                                        </p:attrNameLst>
                                      </p:cBhvr>
                                      <p:tavLst>
                                        <p:tav tm="0">
                                          <p:val>
                                            <p:strVal val="#ppt_x"/>
                                          </p:val>
                                        </p:tav>
                                        <p:tav tm="100000">
                                          <p:val>
                                            <p:strVal val="#ppt_x"/>
                                          </p:val>
                                        </p:tav>
                                      </p:tavLst>
                                    </p:anim>
                                    <p:anim calcmode="lin" valueType="num">
                                      <p:cBhvr additive="base">
                                        <p:cTn id="115" dur="2250" fill="hold"/>
                                        <p:tgtEl>
                                          <p:spTgt spid="17"/>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2250" fill="hold"/>
                                        <p:tgtEl>
                                          <p:spTgt spid="18"/>
                                        </p:tgtEl>
                                        <p:attrNameLst>
                                          <p:attrName>ppt_x</p:attrName>
                                        </p:attrNameLst>
                                      </p:cBhvr>
                                      <p:tavLst>
                                        <p:tav tm="0">
                                          <p:val>
                                            <p:strVal val="#ppt_x"/>
                                          </p:val>
                                        </p:tav>
                                        <p:tav tm="100000">
                                          <p:val>
                                            <p:strVal val="#ppt_x"/>
                                          </p:val>
                                        </p:tav>
                                      </p:tavLst>
                                    </p:anim>
                                    <p:anim calcmode="lin" valueType="num">
                                      <p:cBhvr additive="base">
                                        <p:cTn id="119" dur="2250" fill="hold"/>
                                        <p:tgtEl>
                                          <p:spTgt spid="18"/>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2250" fill="hold"/>
                                        <p:tgtEl>
                                          <p:spTgt spid="19"/>
                                        </p:tgtEl>
                                        <p:attrNameLst>
                                          <p:attrName>ppt_x</p:attrName>
                                        </p:attrNameLst>
                                      </p:cBhvr>
                                      <p:tavLst>
                                        <p:tav tm="0">
                                          <p:val>
                                            <p:strVal val="#ppt_x"/>
                                          </p:val>
                                        </p:tav>
                                        <p:tav tm="100000">
                                          <p:val>
                                            <p:strVal val="#ppt_x"/>
                                          </p:val>
                                        </p:tav>
                                      </p:tavLst>
                                    </p:anim>
                                    <p:anim calcmode="lin" valueType="num">
                                      <p:cBhvr additive="base">
                                        <p:cTn id="123" dur="2250" fill="hold"/>
                                        <p:tgtEl>
                                          <p:spTgt spid="19"/>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2250" fill="hold"/>
                                        <p:tgtEl>
                                          <p:spTgt spid="20"/>
                                        </p:tgtEl>
                                        <p:attrNameLst>
                                          <p:attrName>ppt_x</p:attrName>
                                        </p:attrNameLst>
                                      </p:cBhvr>
                                      <p:tavLst>
                                        <p:tav tm="0">
                                          <p:val>
                                            <p:strVal val="#ppt_x"/>
                                          </p:val>
                                        </p:tav>
                                        <p:tav tm="100000">
                                          <p:val>
                                            <p:strVal val="#ppt_x"/>
                                          </p:val>
                                        </p:tav>
                                      </p:tavLst>
                                    </p:anim>
                                    <p:anim calcmode="lin" valueType="num">
                                      <p:cBhvr additive="base">
                                        <p:cTn id="127" dur="2250" fill="hold"/>
                                        <p:tgtEl>
                                          <p:spTgt spid="20"/>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21"/>
                                        </p:tgtEl>
                                        <p:attrNameLst>
                                          <p:attrName>style.visibility</p:attrName>
                                        </p:attrNameLst>
                                      </p:cBhvr>
                                      <p:to>
                                        <p:strVal val="visible"/>
                                      </p:to>
                                    </p:set>
                                    <p:anim calcmode="lin" valueType="num">
                                      <p:cBhvr additive="base">
                                        <p:cTn id="130" dur="2250" fill="hold"/>
                                        <p:tgtEl>
                                          <p:spTgt spid="21"/>
                                        </p:tgtEl>
                                        <p:attrNameLst>
                                          <p:attrName>ppt_x</p:attrName>
                                        </p:attrNameLst>
                                      </p:cBhvr>
                                      <p:tavLst>
                                        <p:tav tm="0">
                                          <p:val>
                                            <p:strVal val="#ppt_x"/>
                                          </p:val>
                                        </p:tav>
                                        <p:tav tm="100000">
                                          <p:val>
                                            <p:strVal val="#ppt_x"/>
                                          </p:val>
                                        </p:tav>
                                      </p:tavLst>
                                    </p:anim>
                                    <p:anim calcmode="lin" valueType="num">
                                      <p:cBhvr additive="base">
                                        <p:cTn id="131" dur="2250" fill="hold"/>
                                        <p:tgtEl>
                                          <p:spTgt spid="21"/>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additive="base">
                                        <p:cTn id="134" dur="2250" fill="hold"/>
                                        <p:tgtEl>
                                          <p:spTgt spid="14"/>
                                        </p:tgtEl>
                                        <p:attrNameLst>
                                          <p:attrName>ppt_x</p:attrName>
                                        </p:attrNameLst>
                                      </p:cBhvr>
                                      <p:tavLst>
                                        <p:tav tm="0">
                                          <p:val>
                                            <p:strVal val="#ppt_x"/>
                                          </p:val>
                                        </p:tav>
                                        <p:tav tm="100000">
                                          <p:val>
                                            <p:strVal val="#ppt_x"/>
                                          </p:val>
                                        </p:tav>
                                      </p:tavLst>
                                    </p:anim>
                                    <p:anim calcmode="lin" valueType="num">
                                      <p:cBhvr additive="base">
                                        <p:cTn id="135" dur="2250" fill="hold"/>
                                        <p:tgtEl>
                                          <p:spTgt spid="14"/>
                                        </p:tgtEl>
                                        <p:attrNameLst>
                                          <p:attrName>ppt_y</p:attrName>
                                        </p:attrNameLst>
                                      </p:cBhvr>
                                      <p:tavLst>
                                        <p:tav tm="0">
                                          <p:val>
                                            <p:strVal val="1+#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86"/>
                                        </p:tgtEl>
                                        <p:attrNameLst>
                                          <p:attrName>style.visibility</p:attrName>
                                        </p:attrNameLst>
                                      </p:cBhvr>
                                      <p:to>
                                        <p:strVal val="visible"/>
                                      </p:to>
                                    </p:set>
                                    <p:anim calcmode="lin" valueType="num">
                                      <p:cBhvr additive="base">
                                        <p:cTn id="138" dur="2250" fill="hold"/>
                                        <p:tgtEl>
                                          <p:spTgt spid="86"/>
                                        </p:tgtEl>
                                        <p:attrNameLst>
                                          <p:attrName>ppt_x</p:attrName>
                                        </p:attrNameLst>
                                      </p:cBhvr>
                                      <p:tavLst>
                                        <p:tav tm="0">
                                          <p:val>
                                            <p:strVal val="#ppt_x"/>
                                          </p:val>
                                        </p:tav>
                                        <p:tav tm="100000">
                                          <p:val>
                                            <p:strVal val="#ppt_x"/>
                                          </p:val>
                                        </p:tav>
                                      </p:tavLst>
                                    </p:anim>
                                    <p:anim calcmode="lin" valueType="num">
                                      <p:cBhvr additive="base">
                                        <p:cTn id="139" dur="2250" fill="hold"/>
                                        <p:tgtEl>
                                          <p:spTgt spid="8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87"/>
                                        </p:tgtEl>
                                        <p:attrNameLst>
                                          <p:attrName>style.visibility</p:attrName>
                                        </p:attrNameLst>
                                      </p:cBhvr>
                                      <p:to>
                                        <p:strVal val="visible"/>
                                      </p:to>
                                    </p:set>
                                    <p:anim calcmode="lin" valueType="num">
                                      <p:cBhvr additive="base">
                                        <p:cTn id="142" dur="2250" fill="hold"/>
                                        <p:tgtEl>
                                          <p:spTgt spid="87"/>
                                        </p:tgtEl>
                                        <p:attrNameLst>
                                          <p:attrName>ppt_x</p:attrName>
                                        </p:attrNameLst>
                                      </p:cBhvr>
                                      <p:tavLst>
                                        <p:tav tm="0">
                                          <p:val>
                                            <p:strVal val="#ppt_x"/>
                                          </p:val>
                                        </p:tav>
                                        <p:tav tm="100000">
                                          <p:val>
                                            <p:strVal val="#ppt_x"/>
                                          </p:val>
                                        </p:tav>
                                      </p:tavLst>
                                    </p:anim>
                                    <p:anim calcmode="lin" valueType="num">
                                      <p:cBhvr additive="base">
                                        <p:cTn id="143" dur="2250" fill="hold"/>
                                        <p:tgtEl>
                                          <p:spTgt spid="8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88"/>
                                        </p:tgtEl>
                                        <p:attrNameLst>
                                          <p:attrName>style.visibility</p:attrName>
                                        </p:attrNameLst>
                                      </p:cBhvr>
                                      <p:to>
                                        <p:strVal val="visible"/>
                                      </p:to>
                                    </p:set>
                                    <p:anim calcmode="lin" valueType="num">
                                      <p:cBhvr additive="base">
                                        <p:cTn id="146" dur="2250" fill="hold"/>
                                        <p:tgtEl>
                                          <p:spTgt spid="88"/>
                                        </p:tgtEl>
                                        <p:attrNameLst>
                                          <p:attrName>ppt_x</p:attrName>
                                        </p:attrNameLst>
                                      </p:cBhvr>
                                      <p:tavLst>
                                        <p:tav tm="0">
                                          <p:val>
                                            <p:strVal val="#ppt_x"/>
                                          </p:val>
                                        </p:tav>
                                        <p:tav tm="100000">
                                          <p:val>
                                            <p:strVal val="#ppt_x"/>
                                          </p:val>
                                        </p:tav>
                                      </p:tavLst>
                                    </p:anim>
                                    <p:anim calcmode="lin" valueType="num">
                                      <p:cBhvr additive="base">
                                        <p:cTn id="147" dur="2250" fill="hold"/>
                                        <p:tgtEl>
                                          <p:spTgt spid="8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89"/>
                                        </p:tgtEl>
                                        <p:attrNameLst>
                                          <p:attrName>style.visibility</p:attrName>
                                        </p:attrNameLst>
                                      </p:cBhvr>
                                      <p:to>
                                        <p:strVal val="visible"/>
                                      </p:to>
                                    </p:set>
                                    <p:anim calcmode="lin" valueType="num">
                                      <p:cBhvr additive="base">
                                        <p:cTn id="150" dur="2250" fill="hold"/>
                                        <p:tgtEl>
                                          <p:spTgt spid="89"/>
                                        </p:tgtEl>
                                        <p:attrNameLst>
                                          <p:attrName>ppt_x</p:attrName>
                                        </p:attrNameLst>
                                      </p:cBhvr>
                                      <p:tavLst>
                                        <p:tav tm="0">
                                          <p:val>
                                            <p:strVal val="#ppt_x"/>
                                          </p:val>
                                        </p:tav>
                                        <p:tav tm="100000">
                                          <p:val>
                                            <p:strVal val="#ppt_x"/>
                                          </p:val>
                                        </p:tav>
                                      </p:tavLst>
                                    </p:anim>
                                    <p:anim calcmode="lin" valueType="num">
                                      <p:cBhvr additive="base">
                                        <p:cTn id="151" dur="2250" fill="hold"/>
                                        <p:tgtEl>
                                          <p:spTgt spid="8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90"/>
                                        </p:tgtEl>
                                        <p:attrNameLst>
                                          <p:attrName>style.visibility</p:attrName>
                                        </p:attrNameLst>
                                      </p:cBhvr>
                                      <p:to>
                                        <p:strVal val="visible"/>
                                      </p:to>
                                    </p:set>
                                    <p:anim calcmode="lin" valueType="num">
                                      <p:cBhvr additive="base">
                                        <p:cTn id="154" dur="2250" fill="hold"/>
                                        <p:tgtEl>
                                          <p:spTgt spid="90"/>
                                        </p:tgtEl>
                                        <p:attrNameLst>
                                          <p:attrName>ppt_x</p:attrName>
                                        </p:attrNameLst>
                                      </p:cBhvr>
                                      <p:tavLst>
                                        <p:tav tm="0">
                                          <p:val>
                                            <p:strVal val="#ppt_x"/>
                                          </p:val>
                                        </p:tav>
                                        <p:tav tm="100000">
                                          <p:val>
                                            <p:strVal val="#ppt_x"/>
                                          </p:val>
                                        </p:tav>
                                      </p:tavLst>
                                    </p:anim>
                                    <p:anim calcmode="lin" valueType="num">
                                      <p:cBhvr additive="base">
                                        <p:cTn id="155" dur="2250" fill="hold"/>
                                        <p:tgtEl>
                                          <p:spTgt spid="9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91"/>
                                        </p:tgtEl>
                                        <p:attrNameLst>
                                          <p:attrName>style.visibility</p:attrName>
                                        </p:attrNameLst>
                                      </p:cBhvr>
                                      <p:to>
                                        <p:strVal val="visible"/>
                                      </p:to>
                                    </p:set>
                                    <p:anim calcmode="lin" valueType="num">
                                      <p:cBhvr additive="base">
                                        <p:cTn id="158" dur="2250" fill="hold"/>
                                        <p:tgtEl>
                                          <p:spTgt spid="91"/>
                                        </p:tgtEl>
                                        <p:attrNameLst>
                                          <p:attrName>ppt_x</p:attrName>
                                        </p:attrNameLst>
                                      </p:cBhvr>
                                      <p:tavLst>
                                        <p:tav tm="0">
                                          <p:val>
                                            <p:strVal val="#ppt_x"/>
                                          </p:val>
                                        </p:tav>
                                        <p:tav tm="100000">
                                          <p:val>
                                            <p:strVal val="#ppt_x"/>
                                          </p:val>
                                        </p:tav>
                                      </p:tavLst>
                                    </p:anim>
                                    <p:anim calcmode="lin" valueType="num">
                                      <p:cBhvr additive="base">
                                        <p:cTn id="159" dur="2250" fill="hold"/>
                                        <p:tgtEl>
                                          <p:spTgt spid="9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92"/>
                                        </p:tgtEl>
                                        <p:attrNameLst>
                                          <p:attrName>style.visibility</p:attrName>
                                        </p:attrNameLst>
                                      </p:cBhvr>
                                      <p:to>
                                        <p:strVal val="visible"/>
                                      </p:to>
                                    </p:set>
                                    <p:anim calcmode="lin" valueType="num">
                                      <p:cBhvr additive="base">
                                        <p:cTn id="162" dur="2250" fill="hold"/>
                                        <p:tgtEl>
                                          <p:spTgt spid="92"/>
                                        </p:tgtEl>
                                        <p:attrNameLst>
                                          <p:attrName>ppt_x</p:attrName>
                                        </p:attrNameLst>
                                      </p:cBhvr>
                                      <p:tavLst>
                                        <p:tav tm="0">
                                          <p:val>
                                            <p:strVal val="#ppt_x"/>
                                          </p:val>
                                        </p:tav>
                                        <p:tav tm="100000">
                                          <p:val>
                                            <p:strVal val="#ppt_x"/>
                                          </p:val>
                                        </p:tav>
                                      </p:tavLst>
                                    </p:anim>
                                    <p:anim calcmode="lin" valueType="num">
                                      <p:cBhvr additive="base">
                                        <p:cTn id="163" dur="2250" fill="hold"/>
                                        <p:tgtEl>
                                          <p:spTgt spid="9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85"/>
                                        </p:tgtEl>
                                        <p:attrNameLst>
                                          <p:attrName>style.visibility</p:attrName>
                                        </p:attrNameLst>
                                      </p:cBhvr>
                                      <p:to>
                                        <p:strVal val="visible"/>
                                      </p:to>
                                    </p:set>
                                    <p:anim calcmode="lin" valueType="num">
                                      <p:cBhvr additive="base">
                                        <p:cTn id="166" dur="2250" fill="hold"/>
                                        <p:tgtEl>
                                          <p:spTgt spid="85"/>
                                        </p:tgtEl>
                                        <p:attrNameLst>
                                          <p:attrName>ppt_x</p:attrName>
                                        </p:attrNameLst>
                                      </p:cBhvr>
                                      <p:tavLst>
                                        <p:tav tm="0">
                                          <p:val>
                                            <p:strVal val="#ppt_x"/>
                                          </p:val>
                                        </p:tav>
                                        <p:tav tm="100000">
                                          <p:val>
                                            <p:strVal val="#ppt_x"/>
                                          </p:val>
                                        </p:tav>
                                      </p:tavLst>
                                    </p:anim>
                                    <p:anim calcmode="lin" valueType="num">
                                      <p:cBhvr additive="base">
                                        <p:cTn id="167" dur="2250" fill="hold"/>
                                        <p:tgtEl>
                                          <p:spTgt spid="85"/>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83"/>
                                        </p:tgtEl>
                                        <p:attrNameLst>
                                          <p:attrName>style.visibility</p:attrName>
                                        </p:attrNameLst>
                                      </p:cBhvr>
                                      <p:to>
                                        <p:strVal val="visible"/>
                                      </p:to>
                                    </p:set>
                                    <p:anim calcmode="lin" valueType="num">
                                      <p:cBhvr additive="base">
                                        <p:cTn id="170" dur="2250" fill="hold"/>
                                        <p:tgtEl>
                                          <p:spTgt spid="83"/>
                                        </p:tgtEl>
                                        <p:attrNameLst>
                                          <p:attrName>ppt_x</p:attrName>
                                        </p:attrNameLst>
                                      </p:cBhvr>
                                      <p:tavLst>
                                        <p:tav tm="0">
                                          <p:val>
                                            <p:strVal val="#ppt_x"/>
                                          </p:val>
                                        </p:tav>
                                        <p:tav tm="100000">
                                          <p:val>
                                            <p:strVal val="#ppt_x"/>
                                          </p:val>
                                        </p:tav>
                                      </p:tavLst>
                                    </p:anim>
                                    <p:anim calcmode="lin" valueType="num">
                                      <p:cBhvr additive="base">
                                        <p:cTn id="171" dur="2250" fill="hold"/>
                                        <p:tgtEl>
                                          <p:spTgt spid="83"/>
                                        </p:tgtEl>
                                        <p:attrNameLst>
                                          <p:attrName>ppt_y</p:attrName>
                                        </p:attrNameLst>
                                      </p:cBhvr>
                                      <p:tavLst>
                                        <p:tav tm="0">
                                          <p:val>
                                            <p:strVal val="0-#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66"/>
                                        </p:tgtEl>
                                        <p:attrNameLst>
                                          <p:attrName>style.visibility</p:attrName>
                                        </p:attrNameLst>
                                      </p:cBhvr>
                                      <p:to>
                                        <p:strVal val="visible"/>
                                      </p:to>
                                    </p:set>
                                    <p:anim calcmode="lin" valueType="num">
                                      <p:cBhvr additive="base">
                                        <p:cTn id="174" dur="2250" fill="hold"/>
                                        <p:tgtEl>
                                          <p:spTgt spid="66"/>
                                        </p:tgtEl>
                                        <p:attrNameLst>
                                          <p:attrName>ppt_x</p:attrName>
                                        </p:attrNameLst>
                                      </p:cBhvr>
                                      <p:tavLst>
                                        <p:tav tm="0">
                                          <p:val>
                                            <p:strVal val="#ppt_x"/>
                                          </p:val>
                                        </p:tav>
                                        <p:tav tm="100000">
                                          <p:val>
                                            <p:strVal val="#ppt_x"/>
                                          </p:val>
                                        </p:tav>
                                      </p:tavLst>
                                    </p:anim>
                                    <p:anim calcmode="lin" valueType="num">
                                      <p:cBhvr additive="base">
                                        <p:cTn id="175" dur="2250" fill="hold"/>
                                        <p:tgtEl>
                                          <p:spTgt spid="6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67"/>
                                        </p:tgtEl>
                                        <p:attrNameLst>
                                          <p:attrName>style.visibility</p:attrName>
                                        </p:attrNameLst>
                                      </p:cBhvr>
                                      <p:to>
                                        <p:strVal val="visible"/>
                                      </p:to>
                                    </p:set>
                                    <p:anim calcmode="lin" valueType="num">
                                      <p:cBhvr additive="base">
                                        <p:cTn id="178" dur="2250" fill="hold"/>
                                        <p:tgtEl>
                                          <p:spTgt spid="67"/>
                                        </p:tgtEl>
                                        <p:attrNameLst>
                                          <p:attrName>ppt_x</p:attrName>
                                        </p:attrNameLst>
                                      </p:cBhvr>
                                      <p:tavLst>
                                        <p:tav tm="0">
                                          <p:val>
                                            <p:strVal val="#ppt_x"/>
                                          </p:val>
                                        </p:tav>
                                        <p:tav tm="100000">
                                          <p:val>
                                            <p:strVal val="#ppt_x"/>
                                          </p:val>
                                        </p:tav>
                                      </p:tavLst>
                                    </p:anim>
                                    <p:anim calcmode="lin" valueType="num">
                                      <p:cBhvr additive="base">
                                        <p:cTn id="179" dur="2250" fill="hold"/>
                                        <p:tgtEl>
                                          <p:spTgt spid="6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68"/>
                                        </p:tgtEl>
                                        <p:attrNameLst>
                                          <p:attrName>style.visibility</p:attrName>
                                        </p:attrNameLst>
                                      </p:cBhvr>
                                      <p:to>
                                        <p:strVal val="visible"/>
                                      </p:to>
                                    </p:set>
                                    <p:anim calcmode="lin" valueType="num">
                                      <p:cBhvr additive="base">
                                        <p:cTn id="182" dur="2250" fill="hold"/>
                                        <p:tgtEl>
                                          <p:spTgt spid="68"/>
                                        </p:tgtEl>
                                        <p:attrNameLst>
                                          <p:attrName>ppt_x</p:attrName>
                                        </p:attrNameLst>
                                      </p:cBhvr>
                                      <p:tavLst>
                                        <p:tav tm="0">
                                          <p:val>
                                            <p:strVal val="#ppt_x"/>
                                          </p:val>
                                        </p:tav>
                                        <p:tav tm="100000">
                                          <p:val>
                                            <p:strVal val="#ppt_x"/>
                                          </p:val>
                                        </p:tav>
                                      </p:tavLst>
                                    </p:anim>
                                    <p:anim calcmode="lin" valueType="num">
                                      <p:cBhvr additive="base">
                                        <p:cTn id="183" dur="2250" fill="hold"/>
                                        <p:tgtEl>
                                          <p:spTgt spid="6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69"/>
                                        </p:tgtEl>
                                        <p:attrNameLst>
                                          <p:attrName>style.visibility</p:attrName>
                                        </p:attrNameLst>
                                      </p:cBhvr>
                                      <p:to>
                                        <p:strVal val="visible"/>
                                      </p:to>
                                    </p:set>
                                    <p:anim calcmode="lin" valueType="num">
                                      <p:cBhvr additive="base">
                                        <p:cTn id="186" dur="2250" fill="hold"/>
                                        <p:tgtEl>
                                          <p:spTgt spid="69"/>
                                        </p:tgtEl>
                                        <p:attrNameLst>
                                          <p:attrName>ppt_x</p:attrName>
                                        </p:attrNameLst>
                                      </p:cBhvr>
                                      <p:tavLst>
                                        <p:tav tm="0">
                                          <p:val>
                                            <p:strVal val="#ppt_x"/>
                                          </p:val>
                                        </p:tav>
                                        <p:tav tm="100000">
                                          <p:val>
                                            <p:strVal val="#ppt_x"/>
                                          </p:val>
                                        </p:tav>
                                      </p:tavLst>
                                    </p:anim>
                                    <p:anim calcmode="lin" valueType="num">
                                      <p:cBhvr additive="base">
                                        <p:cTn id="187" dur="2250" fill="hold"/>
                                        <p:tgtEl>
                                          <p:spTgt spid="6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70"/>
                                        </p:tgtEl>
                                        <p:attrNameLst>
                                          <p:attrName>style.visibility</p:attrName>
                                        </p:attrNameLst>
                                      </p:cBhvr>
                                      <p:to>
                                        <p:strVal val="visible"/>
                                      </p:to>
                                    </p:set>
                                    <p:anim calcmode="lin" valueType="num">
                                      <p:cBhvr additive="base">
                                        <p:cTn id="190" dur="2250" fill="hold"/>
                                        <p:tgtEl>
                                          <p:spTgt spid="70"/>
                                        </p:tgtEl>
                                        <p:attrNameLst>
                                          <p:attrName>ppt_x</p:attrName>
                                        </p:attrNameLst>
                                      </p:cBhvr>
                                      <p:tavLst>
                                        <p:tav tm="0">
                                          <p:val>
                                            <p:strVal val="#ppt_x"/>
                                          </p:val>
                                        </p:tav>
                                        <p:tav tm="100000">
                                          <p:val>
                                            <p:strVal val="#ppt_x"/>
                                          </p:val>
                                        </p:tav>
                                      </p:tavLst>
                                    </p:anim>
                                    <p:anim calcmode="lin" valueType="num">
                                      <p:cBhvr additive="base">
                                        <p:cTn id="191" dur="2250" fill="hold"/>
                                        <p:tgtEl>
                                          <p:spTgt spid="7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71"/>
                                        </p:tgtEl>
                                        <p:attrNameLst>
                                          <p:attrName>style.visibility</p:attrName>
                                        </p:attrNameLst>
                                      </p:cBhvr>
                                      <p:to>
                                        <p:strVal val="visible"/>
                                      </p:to>
                                    </p:set>
                                    <p:anim calcmode="lin" valueType="num">
                                      <p:cBhvr additive="base">
                                        <p:cTn id="194" dur="2250" fill="hold"/>
                                        <p:tgtEl>
                                          <p:spTgt spid="71"/>
                                        </p:tgtEl>
                                        <p:attrNameLst>
                                          <p:attrName>ppt_x</p:attrName>
                                        </p:attrNameLst>
                                      </p:cBhvr>
                                      <p:tavLst>
                                        <p:tav tm="0">
                                          <p:val>
                                            <p:strVal val="#ppt_x"/>
                                          </p:val>
                                        </p:tav>
                                        <p:tav tm="100000">
                                          <p:val>
                                            <p:strVal val="#ppt_x"/>
                                          </p:val>
                                        </p:tav>
                                      </p:tavLst>
                                    </p:anim>
                                    <p:anim calcmode="lin" valueType="num">
                                      <p:cBhvr additive="base">
                                        <p:cTn id="195" dur="2250" fill="hold"/>
                                        <p:tgtEl>
                                          <p:spTgt spid="7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72"/>
                                        </p:tgtEl>
                                        <p:attrNameLst>
                                          <p:attrName>style.visibility</p:attrName>
                                        </p:attrNameLst>
                                      </p:cBhvr>
                                      <p:to>
                                        <p:strVal val="visible"/>
                                      </p:to>
                                    </p:set>
                                    <p:anim calcmode="lin" valueType="num">
                                      <p:cBhvr additive="base">
                                        <p:cTn id="198" dur="2250" fill="hold"/>
                                        <p:tgtEl>
                                          <p:spTgt spid="72"/>
                                        </p:tgtEl>
                                        <p:attrNameLst>
                                          <p:attrName>ppt_x</p:attrName>
                                        </p:attrNameLst>
                                      </p:cBhvr>
                                      <p:tavLst>
                                        <p:tav tm="0">
                                          <p:val>
                                            <p:strVal val="#ppt_x"/>
                                          </p:val>
                                        </p:tav>
                                        <p:tav tm="100000">
                                          <p:val>
                                            <p:strVal val="#ppt_x"/>
                                          </p:val>
                                        </p:tav>
                                      </p:tavLst>
                                    </p:anim>
                                    <p:anim calcmode="lin" valueType="num">
                                      <p:cBhvr additive="base">
                                        <p:cTn id="199" dur="2250" fill="hold"/>
                                        <p:tgtEl>
                                          <p:spTgt spid="72"/>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65"/>
                                        </p:tgtEl>
                                        <p:attrNameLst>
                                          <p:attrName>style.visibility</p:attrName>
                                        </p:attrNameLst>
                                      </p:cBhvr>
                                      <p:to>
                                        <p:strVal val="visible"/>
                                      </p:to>
                                    </p:set>
                                    <p:anim calcmode="lin" valueType="num">
                                      <p:cBhvr additive="base">
                                        <p:cTn id="202" dur="2250" fill="hold"/>
                                        <p:tgtEl>
                                          <p:spTgt spid="65"/>
                                        </p:tgtEl>
                                        <p:attrNameLst>
                                          <p:attrName>ppt_x</p:attrName>
                                        </p:attrNameLst>
                                      </p:cBhvr>
                                      <p:tavLst>
                                        <p:tav tm="0">
                                          <p:val>
                                            <p:strVal val="#ppt_x"/>
                                          </p:val>
                                        </p:tav>
                                        <p:tav tm="100000">
                                          <p:val>
                                            <p:strVal val="#ppt_x"/>
                                          </p:val>
                                        </p:tav>
                                      </p:tavLst>
                                    </p:anim>
                                    <p:anim calcmode="lin" valueType="num">
                                      <p:cBhvr additive="base">
                                        <p:cTn id="203" dur="2250" fill="hold"/>
                                        <p:tgtEl>
                                          <p:spTgt spid="65"/>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63"/>
                                        </p:tgtEl>
                                        <p:attrNameLst>
                                          <p:attrName>style.visibility</p:attrName>
                                        </p:attrNameLst>
                                      </p:cBhvr>
                                      <p:to>
                                        <p:strVal val="visible"/>
                                      </p:to>
                                    </p:set>
                                    <p:anim calcmode="lin" valueType="num">
                                      <p:cBhvr additive="base">
                                        <p:cTn id="206" dur="2250" fill="hold"/>
                                        <p:tgtEl>
                                          <p:spTgt spid="63"/>
                                        </p:tgtEl>
                                        <p:attrNameLst>
                                          <p:attrName>ppt_x</p:attrName>
                                        </p:attrNameLst>
                                      </p:cBhvr>
                                      <p:tavLst>
                                        <p:tav tm="0">
                                          <p:val>
                                            <p:strVal val="#ppt_x"/>
                                          </p:val>
                                        </p:tav>
                                        <p:tav tm="100000">
                                          <p:val>
                                            <p:strVal val="#ppt_x"/>
                                          </p:val>
                                        </p:tav>
                                      </p:tavLst>
                                    </p:anim>
                                    <p:anim calcmode="lin" valueType="num">
                                      <p:cBhvr additive="base">
                                        <p:cTn id="207" dur="2250" fill="hold"/>
                                        <p:tgtEl>
                                          <p:spTgt spid="63"/>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46"/>
                                        </p:tgtEl>
                                        <p:attrNameLst>
                                          <p:attrName>style.visibility</p:attrName>
                                        </p:attrNameLst>
                                      </p:cBhvr>
                                      <p:to>
                                        <p:strVal val="visible"/>
                                      </p:to>
                                    </p:set>
                                    <p:anim calcmode="lin" valueType="num">
                                      <p:cBhvr additive="base">
                                        <p:cTn id="210" dur="2250" fill="hold"/>
                                        <p:tgtEl>
                                          <p:spTgt spid="46"/>
                                        </p:tgtEl>
                                        <p:attrNameLst>
                                          <p:attrName>ppt_x</p:attrName>
                                        </p:attrNameLst>
                                      </p:cBhvr>
                                      <p:tavLst>
                                        <p:tav tm="0">
                                          <p:val>
                                            <p:strVal val="#ppt_x"/>
                                          </p:val>
                                        </p:tav>
                                        <p:tav tm="100000">
                                          <p:val>
                                            <p:strVal val="#ppt_x"/>
                                          </p:val>
                                        </p:tav>
                                      </p:tavLst>
                                    </p:anim>
                                    <p:anim calcmode="lin" valueType="num">
                                      <p:cBhvr additive="base">
                                        <p:cTn id="211" dur="2250" fill="hold"/>
                                        <p:tgtEl>
                                          <p:spTgt spid="46"/>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47"/>
                                        </p:tgtEl>
                                        <p:attrNameLst>
                                          <p:attrName>style.visibility</p:attrName>
                                        </p:attrNameLst>
                                      </p:cBhvr>
                                      <p:to>
                                        <p:strVal val="visible"/>
                                      </p:to>
                                    </p:set>
                                    <p:anim calcmode="lin" valueType="num">
                                      <p:cBhvr additive="base">
                                        <p:cTn id="214" dur="2250" fill="hold"/>
                                        <p:tgtEl>
                                          <p:spTgt spid="47"/>
                                        </p:tgtEl>
                                        <p:attrNameLst>
                                          <p:attrName>ppt_x</p:attrName>
                                        </p:attrNameLst>
                                      </p:cBhvr>
                                      <p:tavLst>
                                        <p:tav tm="0">
                                          <p:val>
                                            <p:strVal val="#ppt_x"/>
                                          </p:val>
                                        </p:tav>
                                        <p:tav tm="100000">
                                          <p:val>
                                            <p:strVal val="#ppt_x"/>
                                          </p:val>
                                        </p:tav>
                                      </p:tavLst>
                                    </p:anim>
                                    <p:anim calcmode="lin" valueType="num">
                                      <p:cBhvr additive="base">
                                        <p:cTn id="215" dur="2250" fill="hold"/>
                                        <p:tgtEl>
                                          <p:spTgt spid="47"/>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48"/>
                                        </p:tgtEl>
                                        <p:attrNameLst>
                                          <p:attrName>style.visibility</p:attrName>
                                        </p:attrNameLst>
                                      </p:cBhvr>
                                      <p:to>
                                        <p:strVal val="visible"/>
                                      </p:to>
                                    </p:set>
                                    <p:anim calcmode="lin" valueType="num">
                                      <p:cBhvr additive="base">
                                        <p:cTn id="218" dur="2250" fill="hold"/>
                                        <p:tgtEl>
                                          <p:spTgt spid="48"/>
                                        </p:tgtEl>
                                        <p:attrNameLst>
                                          <p:attrName>ppt_x</p:attrName>
                                        </p:attrNameLst>
                                      </p:cBhvr>
                                      <p:tavLst>
                                        <p:tav tm="0">
                                          <p:val>
                                            <p:strVal val="#ppt_x"/>
                                          </p:val>
                                        </p:tav>
                                        <p:tav tm="100000">
                                          <p:val>
                                            <p:strVal val="#ppt_x"/>
                                          </p:val>
                                        </p:tav>
                                      </p:tavLst>
                                    </p:anim>
                                    <p:anim calcmode="lin" valueType="num">
                                      <p:cBhvr additive="base">
                                        <p:cTn id="219" dur="2250" fill="hold"/>
                                        <p:tgtEl>
                                          <p:spTgt spid="48"/>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2250" fill="hold"/>
                                        <p:tgtEl>
                                          <p:spTgt spid="49"/>
                                        </p:tgtEl>
                                        <p:attrNameLst>
                                          <p:attrName>ppt_x</p:attrName>
                                        </p:attrNameLst>
                                      </p:cBhvr>
                                      <p:tavLst>
                                        <p:tav tm="0">
                                          <p:val>
                                            <p:strVal val="#ppt_x"/>
                                          </p:val>
                                        </p:tav>
                                        <p:tav tm="100000">
                                          <p:val>
                                            <p:strVal val="#ppt_x"/>
                                          </p:val>
                                        </p:tav>
                                      </p:tavLst>
                                    </p:anim>
                                    <p:anim calcmode="lin" valueType="num">
                                      <p:cBhvr additive="base">
                                        <p:cTn id="223" dur="2250" fill="hold"/>
                                        <p:tgtEl>
                                          <p:spTgt spid="49"/>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0"/>
                                        </p:tgtEl>
                                        <p:attrNameLst>
                                          <p:attrName>style.visibility</p:attrName>
                                        </p:attrNameLst>
                                      </p:cBhvr>
                                      <p:to>
                                        <p:strVal val="visible"/>
                                      </p:to>
                                    </p:set>
                                    <p:anim calcmode="lin" valueType="num">
                                      <p:cBhvr additive="base">
                                        <p:cTn id="226" dur="2250" fill="hold"/>
                                        <p:tgtEl>
                                          <p:spTgt spid="50"/>
                                        </p:tgtEl>
                                        <p:attrNameLst>
                                          <p:attrName>ppt_x</p:attrName>
                                        </p:attrNameLst>
                                      </p:cBhvr>
                                      <p:tavLst>
                                        <p:tav tm="0">
                                          <p:val>
                                            <p:strVal val="#ppt_x"/>
                                          </p:val>
                                        </p:tav>
                                        <p:tav tm="100000">
                                          <p:val>
                                            <p:strVal val="#ppt_x"/>
                                          </p:val>
                                        </p:tav>
                                      </p:tavLst>
                                    </p:anim>
                                    <p:anim calcmode="lin" valueType="num">
                                      <p:cBhvr additive="base">
                                        <p:cTn id="227" dur="2250" fill="hold"/>
                                        <p:tgtEl>
                                          <p:spTgt spid="50"/>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51"/>
                                        </p:tgtEl>
                                        <p:attrNameLst>
                                          <p:attrName>style.visibility</p:attrName>
                                        </p:attrNameLst>
                                      </p:cBhvr>
                                      <p:to>
                                        <p:strVal val="visible"/>
                                      </p:to>
                                    </p:set>
                                    <p:anim calcmode="lin" valueType="num">
                                      <p:cBhvr additive="base">
                                        <p:cTn id="230" dur="2250" fill="hold"/>
                                        <p:tgtEl>
                                          <p:spTgt spid="51"/>
                                        </p:tgtEl>
                                        <p:attrNameLst>
                                          <p:attrName>ppt_x</p:attrName>
                                        </p:attrNameLst>
                                      </p:cBhvr>
                                      <p:tavLst>
                                        <p:tav tm="0">
                                          <p:val>
                                            <p:strVal val="#ppt_x"/>
                                          </p:val>
                                        </p:tav>
                                        <p:tav tm="100000">
                                          <p:val>
                                            <p:strVal val="#ppt_x"/>
                                          </p:val>
                                        </p:tav>
                                      </p:tavLst>
                                    </p:anim>
                                    <p:anim calcmode="lin" valueType="num">
                                      <p:cBhvr additive="base">
                                        <p:cTn id="231" dur="2250" fill="hold"/>
                                        <p:tgtEl>
                                          <p:spTgt spid="51"/>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52"/>
                                        </p:tgtEl>
                                        <p:attrNameLst>
                                          <p:attrName>style.visibility</p:attrName>
                                        </p:attrNameLst>
                                      </p:cBhvr>
                                      <p:to>
                                        <p:strVal val="visible"/>
                                      </p:to>
                                    </p:set>
                                    <p:anim calcmode="lin" valueType="num">
                                      <p:cBhvr additive="base">
                                        <p:cTn id="234" dur="2250" fill="hold"/>
                                        <p:tgtEl>
                                          <p:spTgt spid="52"/>
                                        </p:tgtEl>
                                        <p:attrNameLst>
                                          <p:attrName>ppt_x</p:attrName>
                                        </p:attrNameLst>
                                      </p:cBhvr>
                                      <p:tavLst>
                                        <p:tav tm="0">
                                          <p:val>
                                            <p:strVal val="#ppt_x"/>
                                          </p:val>
                                        </p:tav>
                                        <p:tav tm="100000">
                                          <p:val>
                                            <p:strVal val="#ppt_x"/>
                                          </p:val>
                                        </p:tav>
                                      </p:tavLst>
                                    </p:anim>
                                    <p:anim calcmode="lin" valueType="num">
                                      <p:cBhvr additive="base">
                                        <p:cTn id="235" dur="2250" fill="hold"/>
                                        <p:tgtEl>
                                          <p:spTgt spid="52"/>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45"/>
                                        </p:tgtEl>
                                        <p:attrNameLst>
                                          <p:attrName>style.visibility</p:attrName>
                                        </p:attrNameLst>
                                      </p:cBhvr>
                                      <p:to>
                                        <p:strVal val="visible"/>
                                      </p:to>
                                    </p:set>
                                    <p:anim calcmode="lin" valueType="num">
                                      <p:cBhvr additive="base">
                                        <p:cTn id="238" dur="2250" fill="hold"/>
                                        <p:tgtEl>
                                          <p:spTgt spid="45"/>
                                        </p:tgtEl>
                                        <p:attrNameLst>
                                          <p:attrName>ppt_x</p:attrName>
                                        </p:attrNameLst>
                                      </p:cBhvr>
                                      <p:tavLst>
                                        <p:tav tm="0">
                                          <p:val>
                                            <p:strVal val="#ppt_x"/>
                                          </p:val>
                                        </p:tav>
                                        <p:tav tm="100000">
                                          <p:val>
                                            <p:strVal val="#ppt_x"/>
                                          </p:val>
                                        </p:tav>
                                      </p:tavLst>
                                    </p:anim>
                                    <p:anim calcmode="lin" valueType="num">
                                      <p:cBhvr additive="base">
                                        <p:cTn id="239" dur="2250" fill="hold"/>
                                        <p:tgtEl>
                                          <p:spTgt spid="45"/>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43"/>
                                        </p:tgtEl>
                                        <p:attrNameLst>
                                          <p:attrName>style.visibility</p:attrName>
                                        </p:attrNameLst>
                                      </p:cBhvr>
                                      <p:to>
                                        <p:strVal val="visible"/>
                                      </p:to>
                                    </p:set>
                                    <p:anim calcmode="lin" valueType="num">
                                      <p:cBhvr additive="base">
                                        <p:cTn id="242" dur="2250" fill="hold"/>
                                        <p:tgtEl>
                                          <p:spTgt spid="43"/>
                                        </p:tgtEl>
                                        <p:attrNameLst>
                                          <p:attrName>ppt_x</p:attrName>
                                        </p:attrNameLst>
                                      </p:cBhvr>
                                      <p:tavLst>
                                        <p:tav tm="0">
                                          <p:val>
                                            <p:strVal val="#ppt_x"/>
                                          </p:val>
                                        </p:tav>
                                        <p:tav tm="100000">
                                          <p:val>
                                            <p:strVal val="#ppt_x"/>
                                          </p:val>
                                        </p:tav>
                                      </p:tavLst>
                                    </p:anim>
                                    <p:anim calcmode="lin" valueType="num">
                                      <p:cBhvr additive="base">
                                        <p:cTn id="243" dur="2250" fill="hold"/>
                                        <p:tgtEl>
                                          <p:spTgt spid="43"/>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26"/>
                                        </p:tgtEl>
                                        <p:attrNameLst>
                                          <p:attrName>style.visibility</p:attrName>
                                        </p:attrNameLst>
                                      </p:cBhvr>
                                      <p:to>
                                        <p:strVal val="visible"/>
                                      </p:to>
                                    </p:set>
                                    <p:anim calcmode="lin" valueType="num">
                                      <p:cBhvr additive="base">
                                        <p:cTn id="246" dur="2250" fill="hold"/>
                                        <p:tgtEl>
                                          <p:spTgt spid="26"/>
                                        </p:tgtEl>
                                        <p:attrNameLst>
                                          <p:attrName>ppt_x</p:attrName>
                                        </p:attrNameLst>
                                      </p:cBhvr>
                                      <p:tavLst>
                                        <p:tav tm="0">
                                          <p:val>
                                            <p:strVal val="#ppt_x"/>
                                          </p:val>
                                        </p:tav>
                                        <p:tav tm="100000">
                                          <p:val>
                                            <p:strVal val="#ppt_x"/>
                                          </p:val>
                                        </p:tav>
                                      </p:tavLst>
                                    </p:anim>
                                    <p:anim calcmode="lin" valueType="num">
                                      <p:cBhvr additive="base">
                                        <p:cTn id="247" dur="2250" fill="hold"/>
                                        <p:tgtEl>
                                          <p:spTgt spid="26"/>
                                        </p:tgtEl>
                                        <p:attrNameLst>
                                          <p:attrName>ppt_y</p:attrName>
                                        </p:attrNameLst>
                                      </p:cBhvr>
                                      <p:tavLst>
                                        <p:tav tm="0">
                                          <p:val>
                                            <p:strVal val="1+#ppt_h/2"/>
                                          </p:val>
                                        </p:tav>
                                        <p:tav tm="100000">
                                          <p:val>
                                            <p:strVal val="#ppt_y"/>
                                          </p:val>
                                        </p:tav>
                                      </p:tavLst>
                                    </p:anim>
                                  </p:childTnLst>
                                </p:cTn>
                              </p:par>
                              <p:par>
                                <p:cTn id="248" presetID="2" presetClass="entr" presetSubtype="4" fill="hold" grpId="0" nodeType="withEffect">
                                  <p:stCondLst>
                                    <p:cond delay="0"/>
                                  </p:stCondLst>
                                  <p:childTnLst>
                                    <p:set>
                                      <p:cBhvr>
                                        <p:cTn id="249" dur="1" fill="hold">
                                          <p:stCondLst>
                                            <p:cond delay="0"/>
                                          </p:stCondLst>
                                        </p:cTn>
                                        <p:tgtEl>
                                          <p:spTgt spid="27"/>
                                        </p:tgtEl>
                                        <p:attrNameLst>
                                          <p:attrName>style.visibility</p:attrName>
                                        </p:attrNameLst>
                                      </p:cBhvr>
                                      <p:to>
                                        <p:strVal val="visible"/>
                                      </p:to>
                                    </p:set>
                                    <p:anim calcmode="lin" valueType="num">
                                      <p:cBhvr additive="base">
                                        <p:cTn id="250" dur="2250" fill="hold"/>
                                        <p:tgtEl>
                                          <p:spTgt spid="27"/>
                                        </p:tgtEl>
                                        <p:attrNameLst>
                                          <p:attrName>ppt_x</p:attrName>
                                        </p:attrNameLst>
                                      </p:cBhvr>
                                      <p:tavLst>
                                        <p:tav tm="0">
                                          <p:val>
                                            <p:strVal val="#ppt_x"/>
                                          </p:val>
                                        </p:tav>
                                        <p:tav tm="100000">
                                          <p:val>
                                            <p:strVal val="#ppt_x"/>
                                          </p:val>
                                        </p:tav>
                                      </p:tavLst>
                                    </p:anim>
                                    <p:anim calcmode="lin" valueType="num">
                                      <p:cBhvr additive="base">
                                        <p:cTn id="251" dur="2250" fill="hold"/>
                                        <p:tgtEl>
                                          <p:spTgt spid="27"/>
                                        </p:tgtEl>
                                        <p:attrNameLst>
                                          <p:attrName>ppt_y</p:attrName>
                                        </p:attrNameLst>
                                      </p:cBhvr>
                                      <p:tavLst>
                                        <p:tav tm="0">
                                          <p:val>
                                            <p:strVal val="1+#ppt_h/2"/>
                                          </p:val>
                                        </p:tav>
                                        <p:tav tm="100000">
                                          <p:val>
                                            <p:strVal val="#ppt_y"/>
                                          </p:val>
                                        </p:tav>
                                      </p:tavLst>
                                    </p:anim>
                                  </p:childTnLst>
                                </p:cTn>
                              </p:par>
                              <p:par>
                                <p:cTn id="252" presetID="2" presetClass="entr" presetSubtype="4" fill="hold" grpId="0" nodeType="withEffect">
                                  <p:stCondLst>
                                    <p:cond delay="0"/>
                                  </p:stCondLst>
                                  <p:childTnLst>
                                    <p:set>
                                      <p:cBhvr>
                                        <p:cTn id="253" dur="1" fill="hold">
                                          <p:stCondLst>
                                            <p:cond delay="0"/>
                                          </p:stCondLst>
                                        </p:cTn>
                                        <p:tgtEl>
                                          <p:spTgt spid="28"/>
                                        </p:tgtEl>
                                        <p:attrNameLst>
                                          <p:attrName>style.visibility</p:attrName>
                                        </p:attrNameLst>
                                      </p:cBhvr>
                                      <p:to>
                                        <p:strVal val="visible"/>
                                      </p:to>
                                    </p:set>
                                    <p:anim calcmode="lin" valueType="num">
                                      <p:cBhvr additive="base">
                                        <p:cTn id="254" dur="2250" fill="hold"/>
                                        <p:tgtEl>
                                          <p:spTgt spid="28"/>
                                        </p:tgtEl>
                                        <p:attrNameLst>
                                          <p:attrName>ppt_x</p:attrName>
                                        </p:attrNameLst>
                                      </p:cBhvr>
                                      <p:tavLst>
                                        <p:tav tm="0">
                                          <p:val>
                                            <p:strVal val="#ppt_x"/>
                                          </p:val>
                                        </p:tav>
                                        <p:tav tm="100000">
                                          <p:val>
                                            <p:strVal val="#ppt_x"/>
                                          </p:val>
                                        </p:tav>
                                      </p:tavLst>
                                    </p:anim>
                                    <p:anim calcmode="lin" valueType="num">
                                      <p:cBhvr additive="base">
                                        <p:cTn id="255" dur="2250" fill="hold"/>
                                        <p:tgtEl>
                                          <p:spTgt spid="28"/>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29"/>
                                        </p:tgtEl>
                                        <p:attrNameLst>
                                          <p:attrName>style.visibility</p:attrName>
                                        </p:attrNameLst>
                                      </p:cBhvr>
                                      <p:to>
                                        <p:strVal val="visible"/>
                                      </p:to>
                                    </p:set>
                                    <p:anim calcmode="lin" valueType="num">
                                      <p:cBhvr additive="base">
                                        <p:cTn id="258" dur="2250" fill="hold"/>
                                        <p:tgtEl>
                                          <p:spTgt spid="29"/>
                                        </p:tgtEl>
                                        <p:attrNameLst>
                                          <p:attrName>ppt_x</p:attrName>
                                        </p:attrNameLst>
                                      </p:cBhvr>
                                      <p:tavLst>
                                        <p:tav tm="0">
                                          <p:val>
                                            <p:strVal val="#ppt_x"/>
                                          </p:val>
                                        </p:tav>
                                        <p:tav tm="100000">
                                          <p:val>
                                            <p:strVal val="#ppt_x"/>
                                          </p:val>
                                        </p:tav>
                                      </p:tavLst>
                                    </p:anim>
                                    <p:anim calcmode="lin" valueType="num">
                                      <p:cBhvr additive="base">
                                        <p:cTn id="259" dur="2250" fill="hold"/>
                                        <p:tgtEl>
                                          <p:spTgt spid="29"/>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30"/>
                                        </p:tgtEl>
                                        <p:attrNameLst>
                                          <p:attrName>style.visibility</p:attrName>
                                        </p:attrNameLst>
                                      </p:cBhvr>
                                      <p:to>
                                        <p:strVal val="visible"/>
                                      </p:to>
                                    </p:set>
                                    <p:anim calcmode="lin" valueType="num">
                                      <p:cBhvr additive="base">
                                        <p:cTn id="262" dur="2250" fill="hold"/>
                                        <p:tgtEl>
                                          <p:spTgt spid="30"/>
                                        </p:tgtEl>
                                        <p:attrNameLst>
                                          <p:attrName>ppt_x</p:attrName>
                                        </p:attrNameLst>
                                      </p:cBhvr>
                                      <p:tavLst>
                                        <p:tav tm="0">
                                          <p:val>
                                            <p:strVal val="#ppt_x"/>
                                          </p:val>
                                        </p:tav>
                                        <p:tav tm="100000">
                                          <p:val>
                                            <p:strVal val="#ppt_x"/>
                                          </p:val>
                                        </p:tav>
                                      </p:tavLst>
                                    </p:anim>
                                    <p:anim calcmode="lin" valueType="num">
                                      <p:cBhvr additive="base">
                                        <p:cTn id="263" dur="2250" fill="hold"/>
                                        <p:tgtEl>
                                          <p:spTgt spid="30"/>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31"/>
                                        </p:tgtEl>
                                        <p:attrNameLst>
                                          <p:attrName>style.visibility</p:attrName>
                                        </p:attrNameLst>
                                      </p:cBhvr>
                                      <p:to>
                                        <p:strVal val="visible"/>
                                      </p:to>
                                    </p:set>
                                    <p:anim calcmode="lin" valueType="num">
                                      <p:cBhvr additive="base">
                                        <p:cTn id="266" dur="2250" fill="hold"/>
                                        <p:tgtEl>
                                          <p:spTgt spid="31"/>
                                        </p:tgtEl>
                                        <p:attrNameLst>
                                          <p:attrName>ppt_x</p:attrName>
                                        </p:attrNameLst>
                                      </p:cBhvr>
                                      <p:tavLst>
                                        <p:tav tm="0">
                                          <p:val>
                                            <p:strVal val="#ppt_x"/>
                                          </p:val>
                                        </p:tav>
                                        <p:tav tm="100000">
                                          <p:val>
                                            <p:strVal val="#ppt_x"/>
                                          </p:val>
                                        </p:tav>
                                      </p:tavLst>
                                    </p:anim>
                                    <p:anim calcmode="lin" valueType="num">
                                      <p:cBhvr additive="base">
                                        <p:cTn id="267" dur="2250" fill="hold"/>
                                        <p:tgtEl>
                                          <p:spTgt spid="31"/>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32"/>
                                        </p:tgtEl>
                                        <p:attrNameLst>
                                          <p:attrName>style.visibility</p:attrName>
                                        </p:attrNameLst>
                                      </p:cBhvr>
                                      <p:to>
                                        <p:strVal val="visible"/>
                                      </p:to>
                                    </p:set>
                                    <p:anim calcmode="lin" valueType="num">
                                      <p:cBhvr additive="base">
                                        <p:cTn id="270" dur="2250" fill="hold"/>
                                        <p:tgtEl>
                                          <p:spTgt spid="32"/>
                                        </p:tgtEl>
                                        <p:attrNameLst>
                                          <p:attrName>ppt_x</p:attrName>
                                        </p:attrNameLst>
                                      </p:cBhvr>
                                      <p:tavLst>
                                        <p:tav tm="0">
                                          <p:val>
                                            <p:strVal val="#ppt_x"/>
                                          </p:val>
                                        </p:tav>
                                        <p:tav tm="100000">
                                          <p:val>
                                            <p:strVal val="#ppt_x"/>
                                          </p:val>
                                        </p:tav>
                                      </p:tavLst>
                                    </p:anim>
                                    <p:anim calcmode="lin" valueType="num">
                                      <p:cBhvr additive="base">
                                        <p:cTn id="271" dur="2250" fill="hold"/>
                                        <p:tgtEl>
                                          <p:spTgt spid="32"/>
                                        </p:tgtEl>
                                        <p:attrNameLst>
                                          <p:attrName>ppt_y</p:attrName>
                                        </p:attrNameLst>
                                      </p:cBhvr>
                                      <p:tavLst>
                                        <p:tav tm="0">
                                          <p:val>
                                            <p:strVal val="1+#ppt_h/2"/>
                                          </p:val>
                                        </p:tav>
                                        <p:tav tm="100000">
                                          <p:val>
                                            <p:strVal val="#ppt_y"/>
                                          </p:val>
                                        </p:tav>
                                      </p:tavLst>
                                    </p:anim>
                                  </p:childTnLst>
                                </p:cTn>
                              </p:par>
                              <p:par>
                                <p:cTn id="272" presetID="2" presetClass="entr" presetSubtype="4" fill="hold" grpId="0" nodeType="withEffect">
                                  <p:stCondLst>
                                    <p:cond delay="0"/>
                                  </p:stCondLst>
                                  <p:childTnLst>
                                    <p:set>
                                      <p:cBhvr>
                                        <p:cTn id="273" dur="1" fill="hold">
                                          <p:stCondLst>
                                            <p:cond delay="0"/>
                                          </p:stCondLst>
                                        </p:cTn>
                                        <p:tgtEl>
                                          <p:spTgt spid="25"/>
                                        </p:tgtEl>
                                        <p:attrNameLst>
                                          <p:attrName>style.visibility</p:attrName>
                                        </p:attrNameLst>
                                      </p:cBhvr>
                                      <p:to>
                                        <p:strVal val="visible"/>
                                      </p:to>
                                    </p:set>
                                    <p:anim calcmode="lin" valueType="num">
                                      <p:cBhvr additive="base">
                                        <p:cTn id="274" dur="2250" fill="hold"/>
                                        <p:tgtEl>
                                          <p:spTgt spid="25"/>
                                        </p:tgtEl>
                                        <p:attrNameLst>
                                          <p:attrName>ppt_x</p:attrName>
                                        </p:attrNameLst>
                                      </p:cBhvr>
                                      <p:tavLst>
                                        <p:tav tm="0">
                                          <p:val>
                                            <p:strVal val="#ppt_x"/>
                                          </p:val>
                                        </p:tav>
                                        <p:tav tm="100000">
                                          <p:val>
                                            <p:strVal val="#ppt_x"/>
                                          </p:val>
                                        </p:tav>
                                      </p:tavLst>
                                    </p:anim>
                                    <p:anim calcmode="lin" valueType="num">
                                      <p:cBhvr additive="base">
                                        <p:cTn id="275" dur="2250" fill="hold"/>
                                        <p:tgtEl>
                                          <p:spTgt spid="25"/>
                                        </p:tgtEl>
                                        <p:attrNameLst>
                                          <p:attrName>ppt_y</p:attrName>
                                        </p:attrNameLst>
                                      </p:cBhvr>
                                      <p:tavLst>
                                        <p:tav tm="0">
                                          <p:val>
                                            <p:strVal val="1+#ppt_h/2"/>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23"/>
                                        </p:tgtEl>
                                        <p:attrNameLst>
                                          <p:attrName>style.visibility</p:attrName>
                                        </p:attrNameLst>
                                      </p:cBhvr>
                                      <p:to>
                                        <p:strVal val="visible"/>
                                      </p:to>
                                    </p:set>
                                    <p:anim calcmode="lin" valueType="num">
                                      <p:cBhvr additive="base">
                                        <p:cTn id="278" dur="2250" fill="hold"/>
                                        <p:tgtEl>
                                          <p:spTgt spid="23"/>
                                        </p:tgtEl>
                                        <p:attrNameLst>
                                          <p:attrName>ppt_x</p:attrName>
                                        </p:attrNameLst>
                                      </p:cBhvr>
                                      <p:tavLst>
                                        <p:tav tm="0">
                                          <p:val>
                                            <p:strVal val="#ppt_x"/>
                                          </p:val>
                                        </p:tav>
                                        <p:tav tm="100000">
                                          <p:val>
                                            <p:strVal val="#ppt_x"/>
                                          </p:val>
                                        </p:tav>
                                      </p:tavLst>
                                    </p:anim>
                                    <p:anim calcmode="lin" valueType="num">
                                      <p:cBhvr additive="base">
                                        <p:cTn id="279" dur="2250" fill="hold"/>
                                        <p:tgtEl>
                                          <p:spTgt spid="23"/>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63"/>
                                        </p:tgtEl>
                                        <p:attrNameLst>
                                          <p:attrName>style.visibility</p:attrName>
                                        </p:attrNameLst>
                                      </p:cBhvr>
                                      <p:to>
                                        <p:strVal val="visible"/>
                                      </p:to>
                                    </p:set>
                                    <p:anim calcmode="lin" valueType="num">
                                      <p:cBhvr additive="base">
                                        <p:cTn id="282" dur="2250" fill="hold"/>
                                        <p:tgtEl>
                                          <p:spTgt spid="163"/>
                                        </p:tgtEl>
                                        <p:attrNameLst>
                                          <p:attrName>ppt_x</p:attrName>
                                        </p:attrNameLst>
                                      </p:cBhvr>
                                      <p:tavLst>
                                        <p:tav tm="0">
                                          <p:val>
                                            <p:strVal val="#ppt_x"/>
                                          </p:val>
                                        </p:tav>
                                        <p:tav tm="100000">
                                          <p:val>
                                            <p:strVal val="#ppt_x"/>
                                          </p:val>
                                        </p:tav>
                                      </p:tavLst>
                                    </p:anim>
                                    <p:anim calcmode="lin" valueType="num">
                                      <p:cBhvr additive="base">
                                        <p:cTn id="283" dur="2250" fill="hold"/>
                                        <p:tgtEl>
                                          <p:spTgt spid="163"/>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64"/>
                                        </p:tgtEl>
                                        <p:attrNameLst>
                                          <p:attrName>style.visibility</p:attrName>
                                        </p:attrNameLst>
                                      </p:cBhvr>
                                      <p:to>
                                        <p:strVal val="visible"/>
                                      </p:to>
                                    </p:set>
                                    <p:anim calcmode="lin" valueType="num">
                                      <p:cBhvr additive="base">
                                        <p:cTn id="286" dur="2250" fill="hold"/>
                                        <p:tgtEl>
                                          <p:spTgt spid="164"/>
                                        </p:tgtEl>
                                        <p:attrNameLst>
                                          <p:attrName>ppt_x</p:attrName>
                                        </p:attrNameLst>
                                      </p:cBhvr>
                                      <p:tavLst>
                                        <p:tav tm="0">
                                          <p:val>
                                            <p:strVal val="#ppt_x"/>
                                          </p:val>
                                        </p:tav>
                                        <p:tav tm="100000">
                                          <p:val>
                                            <p:strVal val="#ppt_x"/>
                                          </p:val>
                                        </p:tav>
                                      </p:tavLst>
                                    </p:anim>
                                    <p:anim calcmode="lin" valueType="num">
                                      <p:cBhvr additive="base">
                                        <p:cTn id="287" dur="2250" fill="hold"/>
                                        <p:tgtEl>
                                          <p:spTgt spid="164"/>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65"/>
                                        </p:tgtEl>
                                        <p:attrNameLst>
                                          <p:attrName>style.visibility</p:attrName>
                                        </p:attrNameLst>
                                      </p:cBhvr>
                                      <p:to>
                                        <p:strVal val="visible"/>
                                      </p:to>
                                    </p:set>
                                    <p:anim calcmode="lin" valueType="num">
                                      <p:cBhvr additive="base">
                                        <p:cTn id="290" dur="2250" fill="hold"/>
                                        <p:tgtEl>
                                          <p:spTgt spid="165"/>
                                        </p:tgtEl>
                                        <p:attrNameLst>
                                          <p:attrName>ppt_x</p:attrName>
                                        </p:attrNameLst>
                                      </p:cBhvr>
                                      <p:tavLst>
                                        <p:tav tm="0">
                                          <p:val>
                                            <p:strVal val="#ppt_x"/>
                                          </p:val>
                                        </p:tav>
                                        <p:tav tm="100000">
                                          <p:val>
                                            <p:strVal val="#ppt_x"/>
                                          </p:val>
                                        </p:tav>
                                      </p:tavLst>
                                    </p:anim>
                                    <p:anim calcmode="lin" valueType="num">
                                      <p:cBhvr additive="base">
                                        <p:cTn id="291" dur="2250" fill="hold"/>
                                        <p:tgtEl>
                                          <p:spTgt spid="165"/>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66"/>
                                        </p:tgtEl>
                                        <p:attrNameLst>
                                          <p:attrName>style.visibility</p:attrName>
                                        </p:attrNameLst>
                                      </p:cBhvr>
                                      <p:to>
                                        <p:strVal val="visible"/>
                                      </p:to>
                                    </p:set>
                                    <p:anim calcmode="lin" valueType="num">
                                      <p:cBhvr additive="base">
                                        <p:cTn id="294" dur="2250" fill="hold"/>
                                        <p:tgtEl>
                                          <p:spTgt spid="166"/>
                                        </p:tgtEl>
                                        <p:attrNameLst>
                                          <p:attrName>ppt_x</p:attrName>
                                        </p:attrNameLst>
                                      </p:cBhvr>
                                      <p:tavLst>
                                        <p:tav tm="0">
                                          <p:val>
                                            <p:strVal val="#ppt_x"/>
                                          </p:val>
                                        </p:tav>
                                        <p:tav tm="100000">
                                          <p:val>
                                            <p:strVal val="#ppt_x"/>
                                          </p:val>
                                        </p:tav>
                                      </p:tavLst>
                                    </p:anim>
                                    <p:anim calcmode="lin" valueType="num">
                                      <p:cBhvr additive="base">
                                        <p:cTn id="295" dur="2250" fill="hold"/>
                                        <p:tgtEl>
                                          <p:spTgt spid="166"/>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67"/>
                                        </p:tgtEl>
                                        <p:attrNameLst>
                                          <p:attrName>style.visibility</p:attrName>
                                        </p:attrNameLst>
                                      </p:cBhvr>
                                      <p:to>
                                        <p:strVal val="visible"/>
                                      </p:to>
                                    </p:set>
                                    <p:anim calcmode="lin" valueType="num">
                                      <p:cBhvr additive="base">
                                        <p:cTn id="298" dur="2250" fill="hold"/>
                                        <p:tgtEl>
                                          <p:spTgt spid="167"/>
                                        </p:tgtEl>
                                        <p:attrNameLst>
                                          <p:attrName>ppt_x</p:attrName>
                                        </p:attrNameLst>
                                      </p:cBhvr>
                                      <p:tavLst>
                                        <p:tav tm="0">
                                          <p:val>
                                            <p:strVal val="#ppt_x"/>
                                          </p:val>
                                        </p:tav>
                                        <p:tav tm="100000">
                                          <p:val>
                                            <p:strVal val="#ppt_x"/>
                                          </p:val>
                                        </p:tav>
                                      </p:tavLst>
                                    </p:anim>
                                    <p:anim calcmode="lin" valueType="num">
                                      <p:cBhvr additive="base">
                                        <p:cTn id="299" dur="2250" fill="hold"/>
                                        <p:tgtEl>
                                          <p:spTgt spid="167"/>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68"/>
                                        </p:tgtEl>
                                        <p:attrNameLst>
                                          <p:attrName>style.visibility</p:attrName>
                                        </p:attrNameLst>
                                      </p:cBhvr>
                                      <p:to>
                                        <p:strVal val="visible"/>
                                      </p:to>
                                    </p:set>
                                    <p:anim calcmode="lin" valueType="num">
                                      <p:cBhvr additive="base">
                                        <p:cTn id="302" dur="2250" fill="hold"/>
                                        <p:tgtEl>
                                          <p:spTgt spid="168"/>
                                        </p:tgtEl>
                                        <p:attrNameLst>
                                          <p:attrName>ppt_x</p:attrName>
                                        </p:attrNameLst>
                                      </p:cBhvr>
                                      <p:tavLst>
                                        <p:tav tm="0">
                                          <p:val>
                                            <p:strVal val="#ppt_x"/>
                                          </p:val>
                                        </p:tav>
                                        <p:tav tm="100000">
                                          <p:val>
                                            <p:strVal val="#ppt_x"/>
                                          </p:val>
                                        </p:tav>
                                      </p:tavLst>
                                    </p:anim>
                                    <p:anim calcmode="lin" valueType="num">
                                      <p:cBhvr additive="base">
                                        <p:cTn id="303" dur="2250" fill="hold"/>
                                        <p:tgtEl>
                                          <p:spTgt spid="168"/>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69"/>
                                        </p:tgtEl>
                                        <p:attrNameLst>
                                          <p:attrName>style.visibility</p:attrName>
                                        </p:attrNameLst>
                                      </p:cBhvr>
                                      <p:to>
                                        <p:strVal val="visible"/>
                                      </p:to>
                                    </p:set>
                                    <p:anim calcmode="lin" valueType="num">
                                      <p:cBhvr additive="base">
                                        <p:cTn id="306" dur="2250" fill="hold"/>
                                        <p:tgtEl>
                                          <p:spTgt spid="169"/>
                                        </p:tgtEl>
                                        <p:attrNameLst>
                                          <p:attrName>ppt_x</p:attrName>
                                        </p:attrNameLst>
                                      </p:cBhvr>
                                      <p:tavLst>
                                        <p:tav tm="0">
                                          <p:val>
                                            <p:strVal val="#ppt_x"/>
                                          </p:val>
                                        </p:tav>
                                        <p:tav tm="100000">
                                          <p:val>
                                            <p:strVal val="#ppt_x"/>
                                          </p:val>
                                        </p:tav>
                                      </p:tavLst>
                                    </p:anim>
                                    <p:anim calcmode="lin" valueType="num">
                                      <p:cBhvr additive="base">
                                        <p:cTn id="307" dur="2250" fill="hold"/>
                                        <p:tgtEl>
                                          <p:spTgt spid="169"/>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62"/>
                                        </p:tgtEl>
                                        <p:attrNameLst>
                                          <p:attrName>style.visibility</p:attrName>
                                        </p:attrNameLst>
                                      </p:cBhvr>
                                      <p:to>
                                        <p:strVal val="visible"/>
                                      </p:to>
                                    </p:set>
                                    <p:anim calcmode="lin" valueType="num">
                                      <p:cBhvr additive="base">
                                        <p:cTn id="310" dur="2250" fill="hold"/>
                                        <p:tgtEl>
                                          <p:spTgt spid="162"/>
                                        </p:tgtEl>
                                        <p:attrNameLst>
                                          <p:attrName>ppt_x</p:attrName>
                                        </p:attrNameLst>
                                      </p:cBhvr>
                                      <p:tavLst>
                                        <p:tav tm="0">
                                          <p:val>
                                            <p:strVal val="#ppt_x"/>
                                          </p:val>
                                        </p:tav>
                                        <p:tav tm="100000">
                                          <p:val>
                                            <p:strVal val="#ppt_x"/>
                                          </p:val>
                                        </p:tav>
                                      </p:tavLst>
                                    </p:anim>
                                    <p:anim calcmode="lin" valueType="num">
                                      <p:cBhvr additive="base">
                                        <p:cTn id="311" dur="2250" fill="hold"/>
                                        <p:tgtEl>
                                          <p:spTgt spid="162"/>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43"/>
                                        </p:tgtEl>
                                        <p:attrNameLst>
                                          <p:attrName>style.visibility</p:attrName>
                                        </p:attrNameLst>
                                      </p:cBhvr>
                                      <p:to>
                                        <p:strVal val="visible"/>
                                      </p:to>
                                    </p:set>
                                    <p:anim calcmode="lin" valueType="num">
                                      <p:cBhvr additive="base">
                                        <p:cTn id="314" dur="2250" fill="hold"/>
                                        <p:tgtEl>
                                          <p:spTgt spid="143"/>
                                        </p:tgtEl>
                                        <p:attrNameLst>
                                          <p:attrName>ppt_x</p:attrName>
                                        </p:attrNameLst>
                                      </p:cBhvr>
                                      <p:tavLst>
                                        <p:tav tm="0">
                                          <p:val>
                                            <p:strVal val="#ppt_x"/>
                                          </p:val>
                                        </p:tav>
                                        <p:tav tm="100000">
                                          <p:val>
                                            <p:strVal val="#ppt_x"/>
                                          </p:val>
                                        </p:tav>
                                      </p:tavLst>
                                    </p:anim>
                                    <p:anim calcmode="lin" valueType="num">
                                      <p:cBhvr additive="base">
                                        <p:cTn id="315" dur="2250" fill="hold"/>
                                        <p:tgtEl>
                                          <p:spTgt spid="143"/>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44"/>
                                        </p:tgtEl>
                                        <p:attrNameLst>
                                          <p:attrName>style.visibility</p:attrName>
                                        </p:attrNameLst>
                                      </p:cBhvr>
                                      <p:to>
                                        <p:strVal val="visible"/>
                                      </p:to>
                                    </p:set>
                                    <p:anim calcmode="lin" valueType="num">
                                      <p:cBhvr additive="base">
                                        <p:cTn id="318" dur="2250" fill="hold"/>
                                        <p:tgtEl>
                                          <p:spTgt spid="144"/>
                                        </p:tgtEl>
                                        <p:attrNameLst>
                                          <p:attrName>ppt_x</p:attrName>
                                        </p:attrNameLst>
                                      </p:cBhvr>
                                      <p:tavLst>
                                        <p:tav tm="0">
                                          <p:val>
                                            <p:strVal val="#ppt_x"/>
                                          </p:val>
                                        </p:tav>
                                        <p:tav tm="100000">
                                          <p:val>
                                            <p:strVal val="#ppt_x"/>
                                          </p:val>
                                        </p:tav>
                                      </p:tavLst>
                                    </p:anim>
                                    <p:anim calcmode="lin" valueType="num">
                                      <p:cBhvr additive="base">
                                        <p:cTn id="319" dur="2250" fill="hold"/>
                                        <p:tgtEl>
                                          <p:spTgt spid="144"/>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45"/>
                                        </p:tgtEl>
                                        <p:attrNameLst>
                                          <p:attrName>style.visibility</p:attrName>
                                        </p:attrNameLst>
                                      </p:cBhvr>
                                      <p:to>
                                        <p:strVal val="visible"/>
                                      </p:to>
                                    </p:set>
                                    <p:anim calcmode="lin" valueType="num">
                                      <p:cBhvr additive="base">
                                        <p:cTn id="322" dur="2250" fill="hold"/>
                                        <p:tgtEl>
                                          <p:spTgt spid="145"/>
                                        </p:tgtEl>
                                        <p:attrNameLst>
                                          <p:attrName>ppt_x</p:attrName>
                                        </p:attrNameLst>
                                      </p:cBhvr>
                                      <p:tavLst>
                                        <p:tav tm="0">
                                          <p:val>
                                            <p:strVal val="#ppt_x"/>
                                          </p:val>
                                        </p:tav>
                                        <p:tav tm="100000">
                                          <p:val>
                                            <p:strVal val="#ppt_x"/>
                                          </p:val>
                                        </p:tav>
                                      </p:tavLst>
                                    </p:anim>
                                    <p:anim calcmode="lin" valueType="num">
                                      <p:cBhvr additive="base">
                                        <p:cTn id="323" dur="2250" fill="hold"/>
                                        <p:tgtEl>
                                          <p:spTgt spid="145"/>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46"/>
                                        </p:tgtEl>
                                        <p:attrNameLst>
                                          <p:attrName>style.visibility</p:attrName>
                                        </p:attrNameLst>
                                      </p:cBhvr>
                                      <p:to>
                                        <p:strVal val="visible"/>
                                      </p:to>
                                    </p:set>
                                    <p:anim calcmode="lin" valueType="num">
                                      <p:cBhvr additive="base">
                                        <p:cTn id="326" dur="2250" fill="hold"/>
                                        <p:tgtEl>
                                          <p:spTgt spid="146"/>
                                        </p:tgtEl>
                                        <p:attrNameLst>
                                          <p:attrName>ppt_x</p:attrName>
                                        </p:attrNameLst>
                                      </p:cBhvr>
                                      <p:tavLst>
                                        <p:tav tm="0">
                                          <p:val>
                                            <p:strVal val="#ppt_x"/>
                                          </p:val>
                                        </p:tav>
                                        <p:tav tm="100000">
                                          <p:val>
                                            <p:strVal val="#ppt_x"/>
                                          </p:val>
                                        </p:tav>
                                      </p:tavLst>
                                    </p:anim>
                                    <p:anim calcmode="lin" valueType="num">
                                      <p:cBhvr additive="base">
                                        <p:cTn id="327" dur="2250" fill="hold"/>
                                        <p:tgtEl>
                                          <p:spTgt spid="146"/>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47"/>
                                        </p:tgtEl>
                                        <p:attrNameLst>
                                          <p:attrName>style.visibility</p:attrName>
                                        </p:attrNameLst>
                                      </p:cBhvr>
                                      <p:to>
                                        <p:strVal val="visible"/>
                                      </p:to>
                                    </p:set>
                                    <p:anim calcmode="lin" valueType="num">
                                      <p:cBhvr additive="base">
                                        <p:cTn id="330" dur="2250" fill="hold"/>
                                        <p:tgtEl>
                                          <p:spTgt spid="147"/>
                                        </p:tgtEl>
                                        <p:attrNameLst>
                                          <p:attrName>ppt_x</p:attrName>
                                        </p:attrNameLst>
                                      </p:cBhvr>
                                      <p:tavLst>
                                        <p:tav tm="0">
                                          <p:val>
                                            <p:strVal val="#ppt_x"/>
                                          </p:val>
                                        </p:tav>
                                        <p:tav tm="100000">
                                          <p:val>
                                            <p:strVal val="#ppt_x"/>
                                          </p:val>
                                        </p:tav>
                                      </p:tavLst>
                                    </p:anim>
                                    <p:anim calcmode="lin" valueType="num">
                                      <p:cBhvr additive="base">
                                        <p:cTn id="331" dur="2250" fill="hold"/>
                                        <p:tgtEl>
                                          <p:spTgt spid="147"/>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48"/>
                                        </p:tgtEl>
                                        <p:attrNameLst>
                                          <p:attrName>style.visibility</p:attrName>
                                        </p:attrNameLst>
                                      </p:cBhvr>
                                      <p:to>
                                        <p:strVal val="visible"/>
                                      </p:to>
                                    </p:set>
                                    <p:anim calcmode="lin" valueType="num">
                                      <p:cBhvr additive="base">
                                        <p:cTn id="334" dur="2250" fill="hold"/>
                                        <p:tgtEl>
                                          <p:spTgt spid="148"/>
                                        </p:tgtEl>
                                        <p:attrNameLst>
                                          <p:attrName>ppt_x</p:attrName>
                                        </p:attrNameLst>
                                      </p:cBhvr>
                                      <p:tavLst>
                                        <p:tav tm="0">
                                          <p:val>
                                            <p:strVal val="#ppt_x"/>
                                          </p:val>
                                        </p:tav>
                                        <p:tav tm="100000">
                                          <p:val>
                                            <p:strVal val="#ppt_x"/>
                                          </p:val>
                                        </p:tav>
                                      </p:tavLst>
                                    </p:anim>
                                    <p:anim calcmode="lin" valueType="num">
                                      <p:cBhvr additive="base">
                                        <p:cTn id="335" dur="2250" fill="hold"/>
                                        <p:tgtEl>
                                          <p:spTgt spid="148"/>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49"/>
                                        </p:tgtEl>
                                        <p:attrNameLst>
                                          <p:attrName>style.visibility</p:attrName>
                                        </p:attrNameLst>
                                      </p:cBhvr>
                                      <p:to>
                                        <p:strVal val="visible"/>
                                      </p:to>
                                    </p:set>
                                    <p:anim calcmode="lin" valueType="num">
                                      <p:cBhvr additive="base">
                                        <p:cTn id="338" dur="2250" fill="hold"/>
                                        <p:tgtEl>
                                          <p:spTgt spid="149"/>
                                        </p:tgtEl>
                                        <p:attrNameLst>
                                          <p:attrName>ppt_x</p:attrName>
                                        </p:attrNameLst>
                                      </p:cBhvr>
                                      <p:tavLst>
                                        <p:tav tm="0">
                                          <p:val>
                                            <p:strVal val="#ppt_x"/>
                                          </p:val>
                                        </p:tav>
                                        <p:tav tm="100000">
                                          <p:val>
                                            <p:strVal val="#ppt_x"/>
                                          </p:val>
                                        </p:tav>
                                      </p:tavLst>
                                    </p:anim>
                                    <p:anim calcmode="lin" valueType="num">
                                      <p:cBhvr additive="base">
                                        <p:cTn id="339" dur="2250" fill="hold"/>
                                        <p:tgtEl>
                                          <p:spTgt spid="149"/>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42"/>
                                        </p:tgtEl>
                                        <p:attrNameLst>
                                          <p:attrName>style.visibility</p:attrName>
                                        </p:attrNameLst>
                                      </p:cBhvr>
                                      <p:to>
                                        <p:strVal val="visible"/>
                                      </p:to>
                                    </p:set>
                                    <p:anim calcmode="lin" valueType="num">
                                      <p:cBhvr additive="base">
                                        <p:cTn id="342" dur="2250" fill="hold"/>
                                        <p:tgtEl>
                                          <p:spTgt spid="142"/>
                                        </p:tgtEl>
                                        <p:attrNameLst>
                                          <p:attrName>ppt_x</p:attrName>
                                        </p:attrNameLst>
                                      </p:cBhvr>
                                      <p:tavLst>
                                        <p:tav tm="0">
                                          <p:val>
                                            <p:strVal val="#ppt_x"/>
                                          </p:val>
                                        </p:tav>
                                        <p:tav tm="100000">
                                          <p:val>
                                            <p:strVal val="#ppt_x"/>
                                          </p:val>
                                        </p:tav>
                                      </p:tavLst>
                                    </p:anim>
                                    <p:anim calcmode="lin" valueType="num">
                                      <p:cBhvr additive="base">
                                        <p:cTn id="343" dur="2250" fill="hold"/>
                                        <p:tgtEl>
                                          <p:spTgt spid="142"/>
                                        </p:tgtEl>
                                        <p:attrNameLst>
                                          <p:attrName>ppt_y</p:attrName>
                                        </p:attrNameLst>
                                      </p:cBhvr>
                                      <p:tavLst>
                                        <p:tav tm="0">
                                          <p:val>
                                            <p:strVal val="1+#ppt_h/2"/>
                                          </p:val>
                                        </p:tav>
                                        <p:tav tm="100000">
                                          <p:val>
                                            <p:strVal val="#ppt_y"/>
                                          </p:val>
                                        </p:tav>
                                      </p:tavLst>
                                    </p:anim>
                                  </p:childTnLst>
                                </p:cTn>
                              </p:par>
                              <p:par>
                                <p:cTn id="344" presetID="2" presetClass="entr" presetSubtype="4" fill="hold" grpId="0" nodeType="withEffect">
                                  <p:stCondLst>
                                    <p:cond delay="0"/>
                                  </p:stCondLst>
                                  <p:childTnLst>
                                    <p:set>
                                      <p:cBhvr>
                                        <p:cTn id="345" dur="1" fill="hold">
                                          <p:stCondLst>
                                            <p:cond delay="0"/>
                                          </p:stCondLst>
                                        </p:cTn>
                                        <p:tgtEl>
                                          <p:spTgt spid="123"/>
                                        </p:tgtEl>
                                        <p:attrNameLst>
                                          <p:attrName>style.visibility</p:attrName>
                                        </p:attrNameLst>
                                      </p:cBhvr>
                                      <p:to>
                                        <p:strVal val="visible"/>
                                      </p:to>
                                    </p:set>
                                    <p:anim calcmode="lin" valueType="num">
                                      <p:cBhvr additive="base">
                                        <p:cTn id="346" dur="2250" fill="hold"/>
                                        <p:tgtEl>
                                          <p:spTgt spid="123"/>
                                        </p:tgtEl>
                                        <p:attrNameLst>
                                          <p:attrName>ppt_x</p:attrName>
                                        </p:attrNameLst>
                                      </p:cBhvr>
                                      <p:tavLst>
                                        <p:tav tm="0">
                                          <p:val>
                                            <p:strVal val="#ppt_x"/>
                                          </p:val>
                                        </p:tav>
                                        <p:tav tm="100000">
                                          <p:val>
                                            <p:strVal val="#ppt_x"/>
                                          </p:val>
                                        </p:tav>
                                      </p:tavLst>
                                    </p:anim>
                                    <p:anim calcmode="lin" valueType="num">
                                      <p:cBhvr additive="base">
                                        <p:cTn id="347" dur="2250" fill="hold"/>
                                        <p:tgtEl>
                                          <p:spTgt spid="123"/>
                                        </p:tgtEl>
                                        <p:attrNameLst>
                                          <p:attrName>ppt_y</p:attrName>
                                        </p:attrNameLst>
                                      </p:cBhvr>
                                      <p:tavLst>
                                        <p:tav tm="0">
                                          <p:val>
                                            <p:strVal val="1+#ppt_h/2"/>
                                          </p:val>
                                        </p:tav>
                                        <p:tav tm="100000">
                                          <p:val>
                                            <p:strVal val="#ppt_y"/>
                                          </p:val>
                                        </p:tav>
                                      </p:tavLst>
                                    </p:anim>
                                  </p:childTnLst>
                                </p:cTn>
                              </p:par>
                              <p:par>
                                <p:cTn id="348" presetID="2" presetClass="entr" presetSubtype="4" fill="hold" grpId="0" nodeType="withEffect">
                                  <p:stCondLst>
                                    <p:cond delay="0"/>
                                  </p:stCondLst>
                                  <p:childTnLst>
                                    <p:set>
                                      <p:cBhvr>
                                        <p:cTn id="349" dur="1" fill="hold">
                                          <p:stCondLst>
                                            <p:cond delay="0"/>
                                          </p:stCondLst>
                                        </p:cTn>
                                        <p:tgtEl>
                                          <p:spTgt spid="124"/>
                                        </p:tgtEl>
                                        <p:attrNameLst>
                                          <p:attrName>style.visibility</p:attrName>
                                        </p:attrNameLst>
                                      </p:cBhvr>
                                      <p:to>
                                        <p:strVal val="visible"/>
                                      </p:to>
                                    </p:set>
                                    <p:anim calcmode="lin" valueType="num">
                                      <p:cBhvr additive="base">
                                        <p:cTn id="350" dur="2250" fill="hold"/>
                                        <p:tgtEl>
                                          <p:spTgt spid="124"/>
                                        </p:tgtEl>
                                        <p:attrNameLst>
                                          <p:attrName>ppt_x</p:attrName>
                                        </p:attrNameLst>
                                      </p:cBhvr>
                                      <p:tavLst>
                                        <p:tav tm="0">
                                          <p:val>
                                            <p:strVal val="#ppt_x"/>
                                          </p:val>
                                        </p:tav>
                                        <p:tav tm="100000">
                                          <p:val>
                                            <p:strVal val="#ppt_x"/>
                                          </p:val>
                                        </p:tav>
                                      </p:tavLst>
                                    </p:anim>
                                    <p:anim calcmode="lin" valueType="num">
                                      <p:cBhvr additive="base">
                                        <p:cTn id="351" dur="2250" fill="hold"/>
                                        <p:tgtEl>
                                          <p:spTgt spid="124"/>
                                        </p:tgtEl>
                                        <p:attrNameLst>
                                          <p:attrName>ppt_y</p:attrName>
                                        </p:attrNameLst>
                                      </p:cBhvr>
                                      <p:tavLst>
                                        <p:tav tm="0">
                                          <p:val>
                                            <p:strVal val="1+#ppt_h/2"/>
                                          </p:val>
                                        </p:tav>
                                        <p:tav tm="100000">
                                          <p:val>
                                            <p:strVal val="#ppt_y"/>
                                          </p:val>
                                        </p:tav>
                                      </p:tavLst>
                                    </p:anim>
                                  </p:childTnLst>
                                </p:cTn>
                              </p:par>
                              <p:par>
                                <p:cTn id="352" presetID="2" presetClass="entr" presetSubtype="4" fill="hold" grpId="0" nodeType="withEffect">
                                  <p:stCondLst>
                                    <p:cond delay="0"/>
                                  </p:stCondLst>
                                  <p:childTnLst>
                                    <p:set>
                                      <p:cBhvr>
                                        <p:cTn id="353" dur="1" fill="hold">
                                          <p:stCondLst>
                                            <p:cond delay="0"/>
                                          </p:stCondLst>
                                        </p:cTn>
                                        <p:tgtEl>
                                          <p:spTgt spid="125"/>
                                        </p:tgtEl>
                                        <p:attrNameLst>
                                          <p:attrName>style.visibility</p:attrName>
                                        </p:attrNameLst>
                                      </p:cBhvr>
                                      <p:to>
                                        <p:strVal val="visible"/>
                                      </p:to>
                                    </p:set>
                                    <p:anim calcmode="lin" valueType="num">
                                      <p:cBhvr additive="base">
                                        <p:cTn id="354" dur="2250" fill="hold"/>
                                        <p:tgtEl>
                                          <p:spTgt spid="125"/>
                                        </p:tgtEl>
                                        <p:attrNameLst>
                                          <p:attrName>ppt_x</p:attrName>
                                        </p:attrNameLst>
                                      </p:cBhvr>
                                      <p:tavLst>
                                        <p:tav tm="0">
                                          <p:val>
                                            <p:strVal val="#ppt_x"/>
                                          </p:val>
                                        </p:tav>
                                        <p:tav tm="100000">
                                          <p:val>
                                            <p:strVal val="#ppt_x"/>
                                          </p:val>
                                        </p:tav>
                                      </p:tavLst>
                                    </p:anim>
                                    <p:anim calcmode="lin" valueType="num">
                                      <p:cBhvr additive="base">
                                        <p:cTn id="355" dur="2250" fill="hold"/>
                                        <p:tgtEl>
                                          <p:spTgt spid="125"/>
                                        </p:tgtEl>
                                        <p:attrNameLst>
                                          <p:attrName>ppt_y</p:attrName>
                                        </p:attrNameLst>
                                      </p:cBhvr>
                                      <p:tavLst>
                                        <p:tav tm="0">
                                          <p:val>
                                            <p:strVal val="1+#ppt_h/2"/>
                                          </p:val>
                                        </p:tav>
                                        <p:tav tm="100000">
                                          <p:val>
                                            <p:strVal val="#ppt_y"/>
                                          </p:val>
                                        </p:tav>
                                      </p:tavLst>
                                    </p:anim>
                                  </p:childTnLst>
                                </p:cTn>
                              </p:par>
                              <p:par>
                                <p:cTn id="356" presetID="2" presetClass="entr" presetSubtype="4" fill="hold" grpId="0" nodeType="withEffect">
                                  <p:stCondLst>
                                    <p:cond delay="0"/>
                                  </p:stCondLst>
                                  <p:childTnLst>
                                    <p:set>
                                      <p:cBhvr>
                                        <p:cTn id="357" dur="1" fill="hold">
                                          <p:stCondLst>
                                            <p:cond delay="0"/>
                                          </p:stCondLst>
                                        </p:cTn>
                                        <p:tgtEl>
                                          <p:spTgt spid="126"/>
                                        </p:tgtEl>
                                        <p:attrNameLst>
                                          <p:attrName>style.visibility</p:attrName>
                                        </p:attrNameLst>
                                      </p:cBhvr>
                                      <p:to>
                                        <p:strVal val="visible"/>
                                      </p:to>
                                    </p:set>
                                    <p:anim calcmode="lin" valueType="num">
                                      <p:cBhvr additive="base">
                                        <p:cTn id="358" dur="2250" fill="hold"/>
                                        <p:tgtEl>
                                          <p:spTgt spid="126"/>
                                        </p:tgtEl>
                                        <p:attrNameLst>
                                          <p:attrName>ppt_x</p:attrName>
                                        </p:attrNameLst>
                                      </p:cBhvr>
                                      <p:tavLst>
                                        <p:tav tm="0">
                                          <p:val>
                                            <p:strVal val="#ppt_x"/>
                                          </p:val>
                                        </p:tav>
                                        <p:tav tm="100000">
                                          <p:val>
                                            <p:strVal val="#ppt_x"/>
                                          </p:val>
                                        </p:tav>
                                      </p:tavLst>
                                    </p:anim>
                                    <p:anim calcmode="lin" valueType="num">
                                      <p:cBhvr additive="base">
                                        <p:cTn id="359" dur="2250" fill="hold"/>
                                        <p:tgtEl>
                                          <p:spTgt spid="126"/>
                                        </p:tgtEl>
                                        <p:attrNameLst>
                                          <p:attrName>ppt_y</p:attrName>
                                        </p:attrNameLst>
                                      </p:cBhvr>
                                      <p:tavLst>
                                        <p:tav tm="0">
                                          <p:val>
                                            <p:strVal val="1+#ppt_h/2"/>
                                          </p:val>
                                        </p:tav>
                                        <p:tav tm="100000">
                                          <p:val>
                                            <p:strVal val="#ppt_y"/>
                                          </p:val>
                                        </p:tav>
                                      </p:tavLst>
                                    </p:anim>
                                  </p:childTnLst>
                                </p:cTn>
                              </p:par>
                              <p:par>
                                <p:cTn id="360" presetID="2" presetClass="entr" presetSubtype="4" fill="hold" grpId="0" nodeType="withEffect">
                                  <p:stCondLst>
                                    <p:cond delay="0"/>
                                  </p:stCondLst>
                                  <p:childTnLst>
                                    <p:set>
                                      <p:cBhvr>
                                        <p:cTn id="361" dur="1" fill="hold">
                                          <p:stCondLst>
                                            <p:cond delay="0"/>
                                          </p:stCondLst>
                                        </p:cTn>
                                        <p:tgtEl>
                                          <p:spTgt spid="127"/>
                                        </p:tgtEl>
                                        <p:attrNameLst>
                                          <p:attrName>style.visibility</p:attrName>
                                        </p:attrNameLst>
                                      </p:cBhvr>
                                      <p:to>
                                        <p:strVal val="visible"/>
                                      </p:to>
                                    </p:set>
                                    <p:anim calcmode="lin" valueType="num">
                                      <p:cBhvr additive="base">
                                        <p:cTn id="362" dur="2250" fill="hold"/>
                                        <p:tgtEl>
                                          <p:spTgt spid="127"/>
                                        </p:tgtEl>
                                        <p:attrNameLst>
                                          <p:attrName>ppt_x</p:attrName>
                                        </p:attrNameLst>
                                      </p:cBhvr>
                                      <p:tavLst>
                                        <p:tav tm="0">
                                          <p:val>
                                            <p:strVal val="#ppt_x"/>
                                          </p:val>
                                        </p:tav>
                                        <p:tav tm="100000">
                                          <p:val>
                                            <p:strVal val="#ppt_x"/>
                                          </p:val>
                                        </p:tav>
                                      </p:tavLst>
                                    </p:anim>
                                    <p:anim calcmode="lin" valueType="num">
                                      <p:cBhvr additive="base">
                                        <p:cTn id="363" dur="2250" fill="hold"/>
                                        <p:tgtEl>
                                          <p:spTgt spid="127"/>
                                        </p:tgtEl>
                                        <p:attrNameLst>
                                          <p:attrName>ppt_y</p:attrName>
                                        </p:attrNameLst>
                                      </p:cBhvr>
                                      <p:tavLst>
                                        <p:tav tm="0">
                                          <p:val>
                                            <p:strVal val="1+#ppt_h/2"/>
                                          </p:val>
                                        </p:tav>
                                        <p:tav tm="100000">
                                          <p:val>
                                            <p:strVal val="#ppt_y"/>
                                          </p:val>
                                        </p:tav>
                                      </p:tavLst>
                                    </p:anim>
                                  </p:childTnLst>
                                </p:cTn>
                              </p:par>
                              <p:par>
                                <p:cTn id="364" presetID="2" presetClass="entr" presetSubtype="4" fill="hold" grpId="0" nodeType="withEffect">
                                  <p:stCondLst>
                                    <p:cond delay="0"/>
                                  </p:stCondLst>
                                  <p:childTnLst>
                                    <p:set>
                                      <p:cBhvr>
                                        <p:cTn id="365" dur="1" fill="hold">
                                          <p:stCondLst>
                                            <p:cond delay="0"/>
                                          </p:stCondLst>
                                        </p:cTn>
                                        <p:tgtEl>
                                          <p:spTgt spid="128"/>
                                        </p:tgtEl>
                                        <p:attrNameLst>
                                          <p:attrName>style.visibility</p:attrName>
                                        </p:attrNameLst>
                                      </p:cBhvr>
                                      <p:to>
                                        <p:strVal val="visible"/>
                                      </p:to>
                                    </p:set>
                                    <p:anim calcmode="lin" valueType="num">
                                      <p:cBhvr additive="base">
                                        <p:cTn id="366" dur="2250" fill="hold"/>
                                        <p:tgtEl>
                                          <p:spTgt spid="128"/>
                                        </p:tgtEl>
                                        <p:attrNameLst>
                                          <p:attrName>ppt_x</p:attrName>
                                        </p:attrNameLst>
                                      </p:cBhvr>
                                      <p:tavLst>
                                        <p:tav tm="0">
                                          <p:val>
                                            <p:strVal val="#ppt_x"/>
                                          </p:val>
                                        </p:tav>
                                        <p:tav tm="100000">
                                          <p:val>
                                            <p:strVal val="#ppt_x"/>
                                          </p:val>
                                        </p:tav>
                                      </p:tavLst>
                                    </p:anim>
                                    <p:anim calcmode="lin" valueType="num">
                                      <p:cBhvr additive="base">
                                        <p:cTn id="367" dur="2250" fill="hold"/>
                                        <p:tgtEl>
                                          <p:spTgt spid="128"/>
                                        </p:tgtEl>
                                        <p:attrNameLst>
                                          <p:attrName>ppt_y</p:attrName>
                                        </p:attrNameLst>
                                      </p:cBhvr>
                                      <p:tavLst>
                                        <p:tav tm="0">
                                          <p:val>
                                            <p:strVal val="1+#ppt_h/2"/>
                                          </p:val>
                                        </p:tav>
                                        <p:tav tm="100000">
                                          <p:val>
                                            <p:strVal val="#ppt_y"/>
                                          </p:val>
                                        </p:tav>
                                      </p:tavLst>
                                    </p:anim>
                                  </p:childTnLst>
                                </p:cTn>
                              </p:par>
                              <p:par>
                                <p:cTn id="368" presetID="2" presetClass="entr" presetSubtype="4" fill="hold" grpId="0" nodeType="withEffect">
                                  <p:stCondLst>
                                    <p:cond delay="0"/>
                                  </p:stCondLst>
                                  <p:childTnLst>
                                    <p:set>
                                      <p:cBhvr>
                                        <p:cTn id="369" dur="1" fill="hold">
                                          <p:stCondLst>
                                            <p:cond delay="0"/>
                                          </p:stCondLst>
                                        </p:cTn>
                                        <p:tgtEl>
                                          <p:spTgt spid="129"/>
                                        </p:tgtEl>
                                        <p:attrNameLst>
                                          <p:attrName>style.visibility</p:attrName>
                                        </p:attrNameLst>
                                      </p:cBhvr>
                                      <p:to>
                                        <p:strVal val="visible"/>
                                      </p:to>
                                    </p:set>
                                    <p:anim calcmode="lin" valueType="num">
                                      <p:cBhvr additive="base">
                                        <p:cTn id="370" dur="2250" fill="hold"/>
                                        <p:tgtEl>
                                          <p:spTgt spid="129"/>
                                        </p:tgtEl>
                                        <p:attrNameLst>
                                          <p:attrName>ppt_x</p:attrName>
                                        </p:attrNameLst>
                                      </p:cBhvr>
                                      <p:tavLst>
                                        <p:tav tm="0">
                                          <p:val>
                                            <p:strVal val="#ppt_x"/>
                                          </p:val>
                                        </p:tav>
                                        <p:tav tm="100000">
                                          <p:val>
                                            <p:strVal val="#ppt_x"/>
                                          </p:val>
                                        </p:tav>
                                      </p:tavLst>
                                    </p:anim>
                                    <p:anim calcmode="lin" valueType="num">
                                      <p:cBhvr additive="base">
                                        <p:cTn id="371" dur="2250" fill="hold"/>
                                        <p:tgtEl>
                                          <p:spTgt spid="129"/>
                                        </p:tgtEl>
                                        <p:attrNameLst>
                                          <p:attrName>ppt_y</p:attrName>
                                        </p:attrNameLst>
                                      </p:cBhvr>
                                      <p:tavLst>
                                        <p:tav tm="0">
                                          <p:val>
                                            <p:strVal val="1+#ppt_h/2"/>
                                          </p:val>
                                        </p:tav>
                                        <p:tav tm="100000">
                                          <p:val>
                                            <p:strVal val="#ppt_y"/>
                                          </p:val>
                                        </p:tav>
                                      </p:tavLst>
                                    </p:anim>
                                  </p:childTnLst>
                                </p:cTn>
                              </p:par>
                              <p:par>
                                <p:cTn id="372" presetID="2" presetClass="entr" presetSubtype="4" fill="hold" grpId="0" nodeType="withEffect">
                                  <p:stCondLst>
                                    <p:cond delay="0"/>
                                  </p:stCondLst>
                                  <p:childTnLst>
                                    <p:set>
                                      <p:cBhvr>
                                        <p:cTn id="373" dur="1" fill="hold">
                                          <p:stCondLst>
                                            <p:cond delay="0"/>
                                          </p:stCondLst>
                                        </p:cTn>
                                        <p:tgtEl>
                                          <p:spTgt spid="122"/>
                                        </p:tgtEl>
                                        <p:attrNameLst>
                                          <p:attrName>style.visibility</p:attrName>
                                        </p:attrNameLst>
                                      </p:cBhvr>
                                      <p:to>
                                        <p:strVal val="visible"/>
                                      </p:to>
                                    </p:set>
                                    <p:anim calcmode="lin" valueType="num">
                                      <p:cBhvr additive="base">
                                        <p:cTn id="374" dur="2250" fill="hold"/>
                                        <p:tgtEl>
                                          <p:spTgt spid="122"/>
                                        </p:tgtEl>
                                        <p:attrNameLst>
                                          <p:attrName>ppt_x</p:attrName>
                                        </p:attrNameLst>
                                      </p:cBhvr>
                                      <p:tavLst>
                                        <p:tav tm="0">
                                          <p:val>
                                            <p:strVal val="#ppt_x"/>
                                          </p:val>
                                        </p:tav>
                                        <p:tav tm="100000">
                                          <p:val>
                                            <p:strVal val="#ppt_x"/>
                                          </p:val>
                                        </p:tav>
                                      </p:tavLst>
                                    </p:anim>
                                    <p:anim calcmode="lin" valueType="num">
                                      <p:cBhvr additive="base">
                                        <p:cTn id="375" dur="2250" fill="hold"/>
                                        <p:tgtEl>
                                          <p:spTgt spid="122"/>
                                        </p:tgtEl>
                                        <p:attrNameLst>
                                          <p:attrName>ppt_y</p:attrName>
                                        </p:attrNameLst>
                                      </p:cBhvr>
                                      <p:tavLst>
                                        <p:tav tm="0">
                                          <p:val>
                                            <p:strVal val="1+#ppt_h/2"/>
                                          </p:val>
                                        </p:tav>
                                        <p:tav tm="100000">
                                          <p:val>
                                            <p:strVal val="#ppt_y"/>
                                          </p:val>
                                        </p:tav>
                                      </p:tavLst>
                                    </p:anim>
                                  </p:childTnLst>
                                </p:cTn>
                              </p:par>
                              <p:par>
                                <p:cTn id="376" presetID="2" presetClass="entr" presetSubtype="1" fill="hold" grpId="0" nodeType="withEffect">
                                  <p:stCondLst>
                                    <p:cond delay="0"/>
                                  </p:stCondLst>
                                  <p:childTnLst>
                                    <p:set>
                                      <p:cBhvr>
                                        <p:cTn id="377" dur="1" fill="hold">
                                          <p:stCondLst>
                                            <p:cond delay="0"/>
                                          </p:stCondLst>
                                        </p:cTn>
                                        <p:tgtEl>
                                          <p:spTgt spid="103"/>
                                        </p:tgtEl>
                                        <p:attrNameLst>
                                          <p:attrName>style.visibility</p:attrName>
                                        </p:attrNameLst>
                                      </p:cBhvr>
                                      <p:to>
                                        <p:strVal val="visible"/>
                                      </p:to>
                                    </p:set>
                                    <p:anim calcmode="lin" valueType="num">
                                      <p:cBhvr additive="base">
                                        <p:cTn id="378" dur="2250" fill="hold"/>
                                        <p:tgtEl>
                                          <p:spTgt spid="103"/>
                                        </p:tgtEl>
                                        <p:attrNameLst>
                                          <p:attrName>ppt_x</p:attrName>
                                        </p:attrNameLst>
                                      </p:cBhvr>
                                      <p:tavLst>
                                        <p:tav tm="0">
                                          <p:val>
                                            <p:strVal val="#ppt_x"/>
                                          </p:val>
                                        </p:tav>
                                        <p:tav tm="100000">
                                          <p:val>
                                            <p:strVal val="#ppt_x"/>
                                          </p:val>
                                        </p:tav>
                                      </p:tavLst>
                                    </p:anim>
                                    <p:anim calcmode="lin" valueType="num">
                                      <p:cBhvr additive="base">
                                        <p:cTn id="379" dur="2250" fill="hold"/>
                                        <p:tgtEl>
                                          <p:spTgt spid="103"/>
                                        </p:tgtEl>
                                        <p:attrNameLst>
                                          <p:attrName>ppt_y</p:attrName>
                                        </p:attrNameLst>
                                      </p:cBhvr>
                                      <p:tavLst>
                                        <p:tav tm="0">
                                          <p:val>
                                            <p:strVal val="0-#ppt_h/2"/>
                                          </p:val>
                                        </p:tav>
                                        <p:tav tm="100000">
                                          <p:val>
                                            <p:strVal val="#ppt_y"/>
                                          </p:val>
                                        </p:tav>
                                      </p:tavLst>
                                    </p:anim>
                                  </p:childTnLst>
                                </p:cTn>
                              </p:par>
                              <p:par>
                                <p:cTn id="380" presetID="2" presetClass="entr" presetSubtype="1" fill="hold" grpId="0" nodeType="withEffect">
                                  <p:stCondLst>
                                    <p:cond delay="0"/>
                                  </p:stCondLst>
                                  <p:childTnLst>
                                    <p:set>
                                      <p:cBhvr>
                                        <p:cTn id="381" dur="1" fill="hold">
                                          <p:stCondLst>
                                            <p:cond delay="0"/>
                                          </p:stCondLst>
                                        </p:cTn>
                                        <p:tgtEl>
                                          <p:spTgt spid="104"/>
                                        </p:tgtEl>
                                        <p:attrNameLst>
                                          <p:attrName>style.visibility</p:attrName>
                                        </p:attrNameLst>
                                      </p:cBhvr>
                                      <p:to>
                                        <p:strVal val="visible"/>
                                      </p:to>
                                    </p:set>
                                    <p:anim calcmode="lin" valueType="num">
                                      <p:cBhvr additive="base">
                                        <p:cTn id="382" dur="2250" fill="hold"/>
                                        <p:tgtEl>
                                          <p:spTgt spid="104"/>
                                        </p:tgtEl>
                                        <p:attrNameLst>
                                          <p:attrName>ppt_x</p:attrName>
                                        </p:attrNameLst>
                                      </p:cBhvr>
                                      <p:tavLst>
                                        <p:tav tm="0">
                                          <p:val>
                                            <p:strVal val="#ppt_x"/>
                                          </p:val>
                                        </p:tav>
                                        <p:tav tm="100000">
                                          <p:val>
                                            <p:strVal val="#ppt_x"/>
                                          </p:val>
                                        </p:tav>
                                      </p:tavLst>
                                    </p:anim>
                                    <p:anim calcmode="lin" valueType="num">
                                      <p:cBhvr additive="base">
                                        <p:cTn id="383" dur="2250" fill="hold"/>
                                        <p:tgtEl>
                                          <p:spTgt spid="104"/>
                                        </p:tgtEl>
                                        <p:attrNameLst>
                                          <p:attrName>ppt_y</p:attrName>
                                        </p:attrNameLst>
                                      </p:cBhvr>
                                      <p:tavLst>
                                        <p:tav tm="0">
                                          <p:val>
                                            <p:strVal val="0-#ppt_h/2"/>
                                          </p:val>
                                        </p:tav>
                                        <p:tav tm="100000">
                                          <p:val>
                                            <p:strVal val="#ppt_y"/>
                                          </p:val>
                                        </p:tav>
                                      </p:tavLst>
                                    </p:anim>
                                  </p:childTnLst>
                                </p:cTn>
                              </p:par>
                              <p:par>
                                <p:cTn id="384" presetID="2" presetClass="entr" presetSubtype="1" fill="hold" grpId="0" nodeType="withEffect">
                                  <p:stCondLst>
                                    <p:cond delay="0"/>
                                  </p:stCondLst>
                                  <p:childTnLst>
                                    <p:set>
                                      <p:cBhvr>
                                        <p:cTn id="385" dur="1" fill="hold">
                                          <p:stCondLst>
                                            <p:cond delay="0"/>
                                          </p:stCondLst>
                                        </p:cTn>
                                        <p:tgtEl>
                                          <p:spTgt spid="105"/>
                                        </p:tgtEl>
                                        <p:attrNameLst>
                                          <p:attrName>style.visibility</p:attrName>
                                        </p:attrNameLst>
                                      </p:cBhvr>
                                      <p:to>
                                        <p:strVal val="visible"/>
                                      </p:to>
                                    </p:set>
                                    <p:anim calcmode="lin" valueType="num">
                                      <p:cBhvr additive="base">
                                        <p:cTn id="386" dur="2250" fill="hold"/>
                                        <p:tgtEl>
                                          <p:spTgt spid="105"/>
                                        </p:tgtEl>
                                        <p:attrNameLst>
                                          <p:attrName>ppt_x</p:attrName>
                                        </p:attrNameLst>
                                      </p:cBhvr>
                                      <p:tavLst>
                                        <p:tav tm="0">
                                          <p:val>
                                            <p:strVal val="#ppt_x"/>
                                          </p:val>
                                        </p:tav>
                                        <p:tav tm="100000">
                                          <p:val>
                                            <p:strVal val="#ppt_x"/>
                                          </p:val>
                                        </p:tav>
                                      </p:tavLst>
                                    </p:anim>
                                    <p:anim calcmode="lin" valueType="num">
                                      <p:cBhvr additive="base">
                                        <p:cTn id="387" dur="2250" fill="hold"/>
                                        <p:tgtEl>
                                          <p:spTgt spid="105"/>
                                        </p:tgtEl>
                                        <p:attrNameLst>
                                          <p:attrName>ppt_y</p:attrName>
                                        </p:attrNameLst>
                                      </p:cBhvr>
                                      <p:tavLst>
                                        <p:tav tm="0">
                                          <p:val>
                                            <p:strVal val="0-#ppt_h/2"/>
                                          </p:val>
                                        </p:tav>
                                        <p:tav tm="100000">
                                          <p:val>
                                            <p:strVal val="#ppt_y"/>
                                          </p:val>
                                        </p:tav>
                                      </p:tavLst>
                                    </p:anim>
                                  </p:childTnLst>
                                </p:cTn>
                              </p:par>
                              <p:par>
                                <p:cTn id="388" presetID="2" presetClass="entr" presetSubtype="1" fill="hold" grpId="0" nodeType="withEffect">
                                  <p:stCondLst>
                                    <p:cond delay="0"/>
                                  </p:stCondLst>
                                  <p:childTnLst>
                                    <p:set>
                                      <p:cBhvr>
                                        <p:cTn id="389" dur="1" fill="hold">
                                          <p:stCondLst>
                                            <p:cond delay="0"/>
                                          </p:stCondLst>
                                        </p:cTn>
                                        <p:tgtEl>
                                          <p:spTgt spid="106"/>
                                        </p:tgtEl>
                                        <p:attrNameLst>
                                          <p:attrName>style.visibility</p:attrName>
                                        </p:attrNameLst>
                                      </p:cBhvr>
                                      <p:to>
                                        <p:strVal val="visible"/>
                                      </p:to>
                                    </p:set>
                                    <p:anim calcmode="lin" valueType="num">
                                      <p:cBhvr additive="base">
                                        <p:cTn id="390" dur="2250" fill="hold"/>
                                        <p:tgtEl>
                                          <p:spTgt spid="106"/>
                                        </p:tgtEl>
                                        <p:attrNameLst>
                                          <p:attrName>ppt_x</p:attrName>
                                        </p:attrNameLst>
                                      </p:cBhvr>
                                      <p:tavLst>
                                        <p:tav tm="0">
                                          <p:val>
                                            <p:strVal val="#ppt_x"/>
                                          </p:val>
                                        </p:tav>
                                        <p:tav tm="100000">
                                          <p:val>
                                            <p:strVal val="#ppt_x"/>
                                          </p:val>
                                        </p:tav>
                                      </p:tavLst>
                                    </p:anim>
                                    <p:anim calcmode="lin" valueType="num">
                                      <p:cBhvr additive="base">
                                        <p:cTn id="391" dur="2250" fill="hold"/>
                                        <p:tgtEl>
                                          <p:spTgt spid="106"/>
                                        </p:tgtEl>
                                        <p:attrNameLst>
                                          <p:attrName>ppt_y</p:attrName>
                                        </p:attrNameLst>
                                      </p:cBhvr>
                                      <p:tavLst>
                                        <p:tav tm="0">
                                          <p:val>
                                            <p:strVal val="0-#ppt_h/2"/>
                                          </p:val>
                                        </p:tav>
                                        <p:tav tm="100000">
                                          <p:val>
                                            <p:strVal val="#ppt_y"/>
                                          </p:val>
                                        </p:tav>
                                      </p:tavLst>
                                    </p:anim>
                                  </p:childTnLst>
                                </p:cTn>
                              </p:par>
                              <p:par>
                                <p:cTn id="392" presetID="2" presetClass="entr" presetSubtype="1" fill="hold" grpId="0" nodeType="withEffect">
                                  <p:stCondLst>
                                    <p:cond delay="0"/>
                                  </p:stCondLst>
                                  <p:childTnLst>
                                    <p:set>
                                      <p:cBhvr>
                                        <p:cTn id="393" dur="1" fill="hold">
                                          <p:stCondLst>
                                            <p:cond delay="0"/>
                                          </p:stCondLst>
                                        </p:cTn>
                                        <p:tgtEl>
                                          <p:spTgt spid="107"/>
                                        </p:tgtEl>
                                        <p:attrNameLst>
                                          <p:attrName>style.visibility</p:attrName>
                                        </p:attrNameLst>
                                      </p:cBhvr>
                                      <p:to>
                                        <p:strVal val="visible"/>
                                      </p:to>
                                    </p:set>
                                    <p:anim calcmode="lin" valueType="num">
                                      <p:cBhvr additive="base">
                                        <p:cTn id="394" dur="2250" fill="hold"/>
                                        <p:tgtEl>
                                          <p:spTgt spid="107"/>
                                        </p:tgtEl>
                                        <p:attrNameLst>
                                          <p:attrName>ppt_x</p:attrName>
                                        </p:attrNameLst>
                                      </p:cBhvr>
                                      <p:tavLst>
                                        <p:tav tm="0">
                                          <p:val>
                                            <p:strVal val="#ppt_x"/>
                                          </p:val>
                                        </p:tav>
                                        <p:tav tm="100000">
                                          <p:val>
                                            <p:strVal val="#ppt_x"/>
                                          </p:val>
                                        </p:tav>
                                      </p:tavLst>
                                    </p:anim>
                                    <p:anim calcmode="lin" valueType="num">
                                      <p:cBhvr additive="base">
                                        <p:cTn id="395" dur="2250" fill="hold"/>
                                        <p:tgtEl>
                                          <p:spTgt spid="107"/>
                                        </p:tgtEl>
                                        <p:attrNameLst>
                                          <p:attrName>ppt_y</p:attrName>
                                        </p:attrNameLst>
                                      </p:cBhvr>
                                      <p:tavLst>
                                        <p:tav tm="0">
                                          <p:val>
                                            <p:strVal val="0-#ppt_h/2"/>
                                          </p:val>
                                        </p:tav>
                                        <p:tav tm="100000">
                                          <p:val>
                                            <p:strVal val="#ppt_y"/>
                                          </p:val>
                                        </p:tav>
                                      </p:tavLst>
                                    </p:anim>
                                  </p:childTnLst>
                                </p:cTn>
                              </p:par>
                              <p:par>
                                <p:cTn id="396" presetID="2" presetClass="entr" presetSubtype="1" fill="hold" grpId="0" nodeType="withEffect">
                                  <p:stCondLst>
                                    <p:cond delay="0"/>
                                  </p:stCondLst>
                                  <p:childTnLst>
                                    <p:set>
                                      <p:cBhvr>
                                        <p:cTn id="397" dur="1" fill="hold">
                                          <p:stCondLst>
                                            <p:cond delay="0"/>
                                          </p:stCondLst>
                                        </p:cTn>
                                        <p:tgtEl>
                                          <p:spTgt spid="108"/>
                                        </p:tgtEl>
                                        <p:attrNameLst>
                                          <p:attrName>style.visibility</p:attrName>
                                        </p:attrNameLst>
                                      </p:cBhvr>
                                      <p:to>
                                        <p:strVal val="visible"/>
                                      </p:to>
                                    </p:set>
                                    <p:anim calcmode="lin" valueType="num">
                                      <p:cBhvr additive="base">
                                        <p:cTn id="398" dur="2250" fill="hold"/>
                                        <p:tgtEl>
                                          <p:spTgt spid="108"/>
                                        </p:tgtEl>
                                        <p:attrNameLst>
                                          <p:attrName>ppt_x</p:attrName>
                                        </p:attrNameLst>
                                      </p:cBhvr>
                                      <p:tavLst>
                                        <p:tav tm="0">
                                          <p:val>
                                            <p:strVal val="#ppt_x"/>
                                          </p:val>
                                        </p:tav>
                                        <p:tav tm="100000">
                                          <p:val>
                                            <p:strVal val="#ppt_x"/>
                                          </p:val>
                                        </p:tav>
                                      </p:tavLst>
                                    </p:anim>
                                    <p:anim calcmode="lin" valueType="num">
                                      <p:cBhvr additive="base">
                                        <p:cTn id="399" dur="2250" fill="hold"/>
                                        <p:tgtEl>
                                          <p:spTgt spid="108"/>
                                        </p:tgtEl>
                                        <p:attrNameLst>
                                          <p:attrName>ppt_y</p:attrName>
                                        </p:attrNameLst>
                                      </p:cBhvr>
                                      <p:tavLst>
                                        <p:tav tm="0">
                                          <p:val>
                                            <p:strVal val="0-#ppt_h/2"/>
                                          </p:val>
                                        </p:tav>
                                        <p:tav tm="100000">
                                          <p:val>
                                            <p:strVal val="#ppt_y"/>
                                          </p:val>
                                        </p:tav>
                                      </p:tavLst>
                                    </p:anim>
                                  </p:childTnLst>
                                </p:cTn>
                              </p:par>
                              <p:par>
                                <p:cTn id="400" presetID="2" presetClass="entr" presetSubtype="1" fill="hold" grpId="0" nodeType="withEffect">
                                  <p:stCondLst>
                                    <p:cond delay="0"/>
                                  </p:stCondLst>
                                  <p:childTnLst>
                                    <p:set>
                                      <p:cBhvr>
                                        <p:cTn id="401" dur="1" fill="hold">
                                          <p:stCondLst>
                                            <p:cond delay="0"/>
                                          </p:stCondLst>
                                        </p:cTn>
                                        <p:tgtEl>
                                          <p:spTgt spid="109"/>
                                        </p:tgtEl>
                                        <p:attrNameLst>
                                          <p:attrName>style.visibility</p:attrName>
                                        </p:attrNameLst>
                                      </p:cBhvr>
                                      <p:to>
                                        <p:strVal val="visible"/>
                                      </p:to>
                                    </p:set>
                                    <p:anim calcmode="lin" valueType="num">
                                      <p:cBhvr additive="base">
                                        <p:cTn id="402" dur="2250" fill="hold"/>
                                        <p:tgtEl>
                                          <p:spTgt spid="109"/>
                                        </p:tgtEl>
                                        <p:attrNameLst>
                                          <p:attrName>ppt_x</p:attrName>
                                        </p:attrNameLst>
                                      </p:cBhvr>
                                      <p:tavLst>
                                        <p:tav tm="0">
                                          <p:val>
                                            <p:strVal val="#ppt_x"/>
                                          </p:val>
                                        </p:tav>
                                        <p:tav tm="100000">
                                          <p:val>
                                            <p:strVal val="#ppt_x"/>
                                          </p:val>
                                        </p:tav>
                                      </p:tavLst>
                                    </p:anim>
                                    <p:anim calcmode="lin" valueType="num">
                                      <p:cBhvr additive="base">
                                        <p:cTn id="403" dur="2250" fill="hold"/>
                                        <p:tgtEl>
                                          <p:spTgt spid="109"/>
                                        </p:tgtEl>
                                        <p:attrNameLst>
                                          <p:attrName>ppt_y</p:attrName>
                                        </p:attrNameLst>
                                      </p:cBhvr>
                                      <p:tavLst>
                                        <p:tav tm="0">
                                          <p:val>
                                            <p:strVal val="0-#ppt_h/2"/>
                                          </p:val>
                                        </p:tav>
                                        <p:tav tm="100000">
                                          <p:val>
                                            <p:strVal val="#ppt_y"/>
                                          </p:val>
                                        </p:tav>
                                      </p:tavLst>
                                    </p:anim>
                                  </p:childTnLst>
                                </p:cTn>
                              </p:par>
                              <p:par>
                                <p:cTn id="404" presetID="2" presetClass="entr" presetSubtype="1" fill="hold" grpId="0" nodeType="withEffect">
                                  <p:stCondLst>
                                    <p:cond delay="0"/>
                                  </p:stCondLst>
                                  <p:childTnLst>
                                    <p:set>
                                      <p:cBhvr>
                                        <p:cTn id="405" dur="1" fill="hold">
                                          <p:stCondLst>
                                            <p:cond delay="0"/>
                                          </p:stCondLst>
                                        </p:cTn>
                                        <p:tgtEl>
                                          <p:spTgt spid="102"/>
                                        </p:tgtEl>
                                        <p:attrNameLst>
                                          <p:attrName>style.visibility</p:attrName>
                                        </p:attrNameLst>
                                      </p:cBhvr>
                                      <p:to>
                                        <p:strVal val="visible"/>
                                      </p:to>
                                    </p:set>
                                    <p:anim calcmode="lin" valueType="num">
                                      <p:cBhvr additive="base">
                                        <p:cTn id="406" dur="2250" fill="hold"/>
                                        <p:tgtEl>
                                          <p:spTgt spid="102"/>
                                        </p:tgtEl>
                                        <p:attrNameLst>
                                          <p:attrName>ppt_x</p:attrName>
                                        </p:attrNameLst>
                                      </p:cBhvr>
                                      <p:tavLst>
                                        <p:tav tm="0">
                                          <p:val>
                                            <p:strVal val="#ppt_x"/>
                                          </p:val>
                                        </p:tav>
                                        <p:tav tm="100000">
                                          <p:val>
                                            <p:strVal val="#ppt_x"/>
                                          </p:val>
                                        </p:tav>
                                      </p:tavLst>
                                    </p:anim>
                                    <p:anim calcmode="lin" valueType="num">
                                      <p:cBhvr additive="base">
                                        <p:cTn id="407" dur="2250" fill="hold"/>
                                        <p:tgtEl>
                                          <p:spTgt spid="102"/>
                                        </p:tgtEl>
                                        <p:attrNameLst>
                                          <p:attrName>ppt_y</p:attrName>
                                        </p:attrNameLst>
                                      </p:cBhvr>
                                      <p:tavLst>
                                        <p:tav tm="0">
                                          <p:val>
                                            <p:strVal val="0-#ppt_h/2"/>
                                          </p:val>
                                        </p:tav>
                                        <p:tav tm="100000">
                                          <p:val>
                                            <p:strVal val="#ppt_y"/>
                                          </p:val>
                                        </p:tav>
                                      </p:tavLst>
                                    </p:anim>
                                  </p:childTnLst>
                                </p:cTn>
                              </p:par>
                              <p:par>
                                <p:cTn id="408" presetID="2" presetClass="entr" presetSubtype="4" fill="hold" grpId="0" nodeType="withEffect">
                                  <p:stCondLst>
                                    <p:cond delay="0"/>
                                  </p:stCondLst>
                                  <p:childTnLst>
                                    <p:set>
                                      <p:cBhvr>
                                        <p:cTn id="409" dur="1" fill="hold">
                                          <p:stCondLst>
                                            <p:cond delay="0"/>
                                          </p:stCondLst>
                                        </p:cTn>
                                        <p:tgtEl>
                                          <p:spTgt spid="174"/>
                                        </p:tgtEl>
                                        <p:attrNameLst>
                                          <p:attrName>style.visibility</p:attrName>
                                        </p:attrNameLst>
                                      </p:cBhvr>
                                      <p:to>
                                        <p:strVal val="visible"/>
                                      </p:to>
                                    </p:set>
                                    <p:anim calcmode="lin" valueType="num">
                                      <p:cBhvr additive="base">
                                        <p:cTn id="410" dur="2250" fill="hold"/>
                                        <p:tgtEl>
                                          <p:spTgt spid="174"/>
                                        </p:tgtEl>
                                        <p:attrNameLst>
                                          <p:attrName>ppt_x</p:attrName>
                                        </p:attrNameLst>
                                      </p:cBhvr>
                                      <p:tavLst>
                                        <p:tav tm="0">
                                          <p:val>
                                            <p:strVal val="#ppt_x"/>
                                          </p:val>
                                        </p:tav>
                                        <p:tav tm="100000">
                                          <p:val>
                                            <p:strVal val="#ppt_x"/>
                                          </p:val>
                                        </p:tav>
                                      </p:tavLst>
                                    </p:anim>
                                    <p:anim calcmode="lin" valueType="num">
                                      <p:cBhvr additive="base">
                                        <p:cTn id="411" dur="2250" fill="hold"/>
                                        <p:tgtEl>
                                          <p:spTgt spid="174"/>
                                        </p:tgtEl>
                                        <p:attrNameLst>
                                          <p:attrName>ppt_y</p:attrName>
                                        </p:attrNameLst>
                                      </p:cBhvr>
                                      <p:tavLst>
                                        <p:tav tm="0">
                                          <p:val>
                                            <p:strVal val="1+#ppt_h/2"/>
                                          </p:val>
                                        </p:tav>
                                        <p:tav tm="100000">
                                          <p:val>
                                            <p:strVal val="#ppt_y"/>
                                          </p:val>
                                        </p:tav>
                                      </p:tavLst>
                                    </p:anim>
                                  </p:childTnLst>
                                </p:cTn>
                              </p:par>
                              <p:par>
                                <p:cTn id="412" presetID="2" presetClass="entr" presetSubtype="4" fill="hold" grpId="0" nodeType="withEffect">
                                  <p:stCondLst>
                                    <p:cond delay="0"/>
                                  </p:stCondLst>
                                  <p:childTnLst>
                                    <p:set>
                                      <p:cBhvr>
                                        <p:cTn id="413" dur="1" fill="hold">
                                          <p:stCondLst>
                                            <p:cond delay="0"/>
                                          </p:stCondLst>
                                        </p:cTn>
                                        <p:tgtEl>
                                          <p:spTgt spid="175"/>
                                        </p:tgtEl>
                                        <p:attrNameLst>
                                          <p:attrName>style.visibility</p:attrName>
                                        </p:attrNameLst>
                                      </p:cBhvr>
                                      <p:to>
                                        <p:strVal val="visible"/>
                                      </p:to>
                                    </p:set>
                                    <p:anim calcmode="lin" valueType="num">
                                      <p:cBhvr additive="base">
                                        <p:cTn id="414" dur="2250" fill="hold"/>
                                        <p:tgtEl>
                                          <p:spTgt spid="175"/>
                                        </p:tgtEl>
                                        <p:attrNameLst>
                                          <p:attrName>ppt_x</p:attrName>
                                        </p:attrNameLst>
                                      </p:cBhvr>
                                      <p:tavLst>
                                        <p:tav tm="0">
                                          <p:val>
                                            <p:strVal val="#ppt_x"/>
                                          </p:val>
                                        </p:tav>
                                        <p:tav tm="100000">
                                          <p:val>
                                            <p:strVal val="#ppt_x"/>
                                          </p:val>
                                        </p:tav>
                                      </p:tavLst>
                                    </p:anim>
                                    <p:anim calcmode="lin" valueType="num">
                                      <p:cBhvr additive="base">
                                        <p:cTn id="415" dur="2250" fill="hold"/>
                                        <p:tgtEl>
                                          <p:spTgt spid="175"/>
                                        </p:tgtEl>
                                        <p:attrNameLst>
                                          <p:attrName>ppt_y</p:attrName>
                                        </p:attrNameLst>
                                      </p:cBhvr>
                                      <p:tavLst>
                                        <p:tav tm="0">
                                          <p:val>
                                            <p:strVal val="1+#ppt_h/2"/>
                                          </p:val>
                                        </p:tav>
                                        <p:tav tm="100000">
                                          <p:val>
                                            <p:strVal val="#ppt_y"/>
                                          </p:val>
                                        </p:tav>
                                      </p:tavLst>
                                    </p:anim>
                                  </p:childTnLst>
                                </p:cTn>
                              </p:par>
                              <p:par>
                                <p:cTn id="416" presetID="2" presetClass="entr" presetSubtype="4" fill="hold" grpId="0" nodeType="withEffect">
                                  <p:stCondLst>
                                    <p:cond delay="0"/>
                                  </p:stCondLst>
                                  <p:childTnLst>
                                    <p:set>
                                      <p:cBhvr>
                                        <p:cTn id="417" dur="1" fill="hold">
                                          <p:stCondLst>
                                            <p:cond delay="0"/>
                                          </p:stCondLst>
                                        </p:cTn>
                                        <p:tgtEl>
                                          <p:spTgt spid="176"/>
                                        </p:tgtEl>
                                        <p:attrNameLst>
                                          <p:attrName>style.visibility</p:attrName>
                                        </p:attrNameLst>
                                      </p:cBhvr>
                                      <p:to>
                                        <p:strVal val="visible"/>
                                      </p:to>
                                    </p:set>
                                    <p:anim calcmode="lin" valueType="num">
                                      <p:cBhvr additive="base">
                                        <p:cTn id="418" dur="2250" fill="hold"/>
                                        <p:tgtEl>
                                          <p:spTgt spid="176"/>
                                        </p:tgtEl>
                                        <p:attrNameLst>
                                          <p:attrName>ppt_x</p:attrName>
                                        </p:attrNameLst>
                                      </p:cBhvr>
                                      <p:tavLst>
                                        <p:tav tm="0">
                                          <p:val>
                                            <p:strVal val="#ppt_x"/>
                                          </p:val>
                                        </p:tav>
                                        <p:tav tm="100000">
                                          <p:val>
                                            <p:strVal val="#ppt_x"/>
                                          </p:val>
                                        </p:tav>
                                      </p:tavLst>
                                    </p:anim>
                                    <p:anim calcmode="lin" valueType="num">
                                      <p:cBhvr additive="base">
                                        <p:cTn id="419" dur="2250" fill="hold"/>
                                        <p:tgtEl>
                                          <p:spTgt spid="176"/>
                                        </p:tgtEl>
                                        <p:attrNameLst>
                                          <p:attrName>ppt_y</p:attrName>
                                        </p:attrNameLst>
                                      </p:cBhvr>
                                      <p:tavLst>
                                        <p:tav tm="0">
                                          <p:val>
                                            <p:strVal val="1+#ppt_h/2"/>
                                          </p:val>
                                        </p:tav>
                                        <p:tav tm="100000">
                                          <p:val>
                                            <p:strVal val="#ppt_y"/>
                                          </p:val>
                                        </p:tav>
                                      </p:tavLst>
                                    </p:anim>
                                  </p:childTnLst>
                                </p:cTn>
                              </p:par>
                              <p:par>
                                <p:cTn id="420" presetID="2" presetClass="entr" presetSubtype="4" fill="hold" grpId="0" nodeType="withEffect">
                                  <p:stCondLst>
                                    <p:cond delay="0"/>
                                  </p:stCondLst>
                                  <p:childTnLst>
                                    <p:set>
                                      <p:cBhvr>
                                        <p:cTn id="421" dur="1" fill="hold">
                                          <p:stCondLst>
                                            <p:cond delay="0"/>
                                          </p:stCondLst>
                                        </p:cTn>
                                        <p:tgtEl>
                                          <p:spTgt spid="177"/>
                                        </p:tgtEl>
                                        <p:attrNameLst>
                                          <p:attrName>style.visibility</p:attrName>
                                        </p:attrNameLst>
                                      </p:cBhvr>
                                      <p:to>
                                        <p:strVal val="visible"/>
                                      </p:to>
                                    </p:set>
                                    <p:anim calcmode="lin" valueType="num">
                                      <p:cBhvr additive="base">
                                        <p:cTn id="422" dur="2250" fill="hold"/>
                                        <p:tgtEl>
                                          <p:spTgt spid="177"/>
                                        </p:tgtEl>
                                        <p:attrNameLst>
                                          <p:attrName>ppt_x</p:attrName>
                                        </p:attrNameLst>
                                      </p:cBhvr>
                                      <p:tavLst>
                                        <p:tav tm="0">
                                          <p:val>
                                            <p:strVal val="#ppt_x"/>
                                          </p:val>
                                        </p:tav>
                                        <p:tav tm="100000">
                                          <p:val>
                                            <p:strVal val="#ppt_x"/>
                                          </p:val>
                                        </p:tav>
                                      </p:tavLst>
                                    </p:anim>
                                    <p:anim calcmode="lin" valueType="num">
                                      <p:cBhvr additive="base">
                                        <p:cTn id="423" dur="2250" fill="hold"/>
                                        <p:tgtEl>
                                          <p:spTgt spid="177"/>
                                        </p:tgtEl>
                                        <p:attrNameLst>
                                          <p:attrName>ppt_y</p:attrName>
                                        </p:attrNameLst>
                                      </p:cBhvr>
                                      <p:tavLst>
                                        <p:tav tm="0">
                                          <p:val>
                                            <p:strVal val="1+#ppt_h/2"/>
                                          </p:val>
                                        </p:tav>
                                        <p:tav tm="100000">
                                          <p:val>
                                            <p:strVal val="#ppt_y"/>
                                          </p:val>
                                        </p:tav>
                                      </p:tavLst>
                                    </p:anim>
                                  </p:childTnLst>
                                </p:cTn>
                              </p:par>
                              <p:par>
                                <p:cTn id="424" presetID="2" presetClass="entr" presetSubtype="4" fill="hold" grpId="0" nodeType="withEffect">
                                  <p:stCondLst>
                                    <p:cond delay="0"/>
                                  </p:stCondLst>
                                  <p:childTnLst>
                                    <p:set>
                                      <p:cBhvr>
                                        <p:cTn id="425" dur="1" fill="hold">
                                          <p:stCondLst>
                                            <p:cond delay="0"/>
                                          </p:stCondLst>
                                        </p:cTn>
                                        <p:tgtEl>
                                          <p:spTgt spid="178"/>
                                        </p:tgtEl>
                                        <p:attrNameLst>
                                          <p:attrName>style.visibility</p:attrName>
                                        </p:attrNameLst>
                                      </p:cBhvr>
                                      <p:to>
                                        <p:strVal val="visible"/>
                                      </p:to>
                                    </p:set>
                                    <p:anim calcmode="lin" valueType="num">
                                      <p:cBhvr additive="base">
                                        <p:cTn id="426" dur="2250" fill="hold"/>
                                        <p:tgtEl>
                                          <p:spTgt spid="178"/>
                                        </p:tgtEl>
                                        <p:attrNameLst>
                                          <p:attrName>ppt_x</p:attrName>
                                        </p:attrNameLst>
                                      </p:cBhvr>
                                      <p:tavLst>
                                        <p:tav tm="0">
                                          <p:val>
                                            <p:strVal val="#ppt_x"/>
                                          </p:val>
                                        </p:tav>
                                        <p:tav tm="100000">
                                          <p:val>
                                            <p:strVal val="#ppt_x"/>
                                          </p:val>
                                        </p:tav>
                                      </p:tavLst>
                                    </p:anim>
                                    <p:anim calcmode="lin" valueType="num">
                                      <p:cBhvr additive="base">
                                        <p:cTn id="427" dur="2250" fill="hold"/>
                                        <p:tgtEl>
                                          <p:spTgt spid="178"/>
                                        </p:tgtEl>
                                        <p:attrNameLst>
                                          <p:attrName>ppt_y</p:attrName>
                                        </p:attrNameLst>
                                      </p:cBhvr>
                                      <p:tavLst>
                                        <p:tav tm="0">
                                          <p:val>
                                            <p:strVal val="1+#ppt_h/2"/>
                                          </p:val>
                                        </p:tav>
                                        <p:tav tm="100000">
                                          <p:val>
                                            <p:strVal val="#ppt_y"/>
                                          </p:val>
                                        </p:tav>
                                      </p:tavLst>
                                    </p:anim>
                                  </p:childTnLst>
                                </p:cTn>
                              </p:par>
                              <p:par>
                                <p:cTn id="428" presetID="2" presetClass="entr" presetSubtype="4" fill="hold" grpId="0" nodeType="withEffect">
                                  <p:stCondLst>
                                    <p:cond delay="0"/>
                                  </p:stCondLst>
                                  <p:childTnLst>
                                    <p:set>
                                      <p:cBhvr>
                                        <p:cTn id="429" dur="1" fill="hold">
                                          <p:stCondLst>
                                            <p:cond delay="0"/>
                                          </p:stCondLst>
                                        </p:cTn>
                                        <p:tgtEl>
                                          <p:spTgt spid="179"/>
                                        </p:tgtEl>
                                        <p:attrNameLst>
                                          <p:attrName>style.visibility</p:attrName>
                                        </p:attrNameLst>
                                      </p:cBhvr>
                                      <p:to>
                                        <p:strVal val="visible"/>
                                      </p:to>
                                    </p:set>
                                    <p:anim calcmode="lin" valueType="num">
                                      <p:cBhvr additive="base">
                                        <p:cTn id="430" dur="2250" fill="hold"/>
                                        <p:tgtEl>
                                          <p:spTgt spid="179"/>
                                        </p:tgtEl>
                                        <p:attrNameLst>
                                          <p:attrName>ppt_x</p:attrName>
                                        </p:attrNameLst>
                                      </p:cBhvr>
                                      <p:tavLst>
                                        <p:tav tm="0">
                                          <p:val>
                                            <p:strVal val="#ppt_x"/>
                                          </p:val>
                                        </p:tav>
                                        <p:tav tm="100000">
                                          <p:val>
                                            <p:strVal val="#ppt_x"/>
                                          </p:val>
                                        </p:tav>
                                      </p:tavLst>
                                    </p:anim>
                                    <p:anim calcmode="lin" valueType="num">
                                      <p:cBhvr additive="base">
                                        <p:cTn id="431" dur="2250" fill="hold"/>
                                        <p:tgtEl>
                                          <p:spTgt spid="179"/>
                                        </p:tgtEl>
                                        <p:attrNameLst>
                                          <p:attrName>ppt_y</p:attrName>
                                        </p:attrNameLst>
                                      </p:cBhvr>
                                      <p:tavLst>
                                        <p:tav tm="0">
                                          <p:val>
                                            <p:strVal val="1+#ppt_h/2"/>
                                          </p:val>
                                        </p:tav>
                                        <p:tav tm="100000">
                                          <p:val>
                                            <p:strVal val="#ppt_y"/>
                                          </p:val>
                                        </p:tav>
                                      </p:tavLst>
                                    </p:anim>
                                  </p:childTnLst>
                                </p:cTn>
                              </p:par>
                              <p:par>
                                <p:cTn id="432" presetID="2" presetClass="entr" presetSubtype="4" fill="hold" grpId="0" nodeType="withEffect">
                                  <p:stCondLst>
                                    <p:cond delay="0"/>
                                  </p:stCondLst>
                                  <p:childTnLst>
                                    <p:set>
                                      <p:cBhvr>
                                        <p:cTn id="433" dur="1" fill="hold">
                                          <p:stCondLst>
                                            <p:cond delay="0"/>
                                          </p:stCondLst>
                                        </p:cTn>
                                        <p:tgtEl>
                                          <p:spTgt spid="180"/>
                                        </p:tgtEl>
                                        <p:attrNameLst>
                                          <p:attrName>style.visibility</p:attrName>
                                        </p:attrNameLst>
                                      </p:cBhvr>
                                      <p:to>
                                        <p:strVal val="visible"/>
                                      </p:to>
                                    </p:set>
                                    <p:anim calcmode="lin" valueType="num">
                                      <p:cBhvr additive="base">
                                        <p:cTn id="434" dur="2250" fill="hold"/>
                                        <p:tgtEl>
                                          <p:spTgt spid="180"/>
                                        </p:tgtEl>
                                        <p:attrNameLst>
                                          <p:attrName>ppt_x</p:attrName>
                                        </p:attrNameLst>
                                      </p:cBhvr>
                                      <p:tavLst>
                                        <p:tav tm="0">
                                          <p:val>
                                            <p:strVal val="#ppt_x"/>
                                          </p:val>
                                        </p:tav>
                                        <p:tav tm="100000">
                                          <p:val>
                                            <p:strVal val="#ppt_x"/>
                                          </p:val>
                                        </p:tav>
                                      </p:tavLst>
                                    </p:anim>
                                    <p:anim calcmode="lin" valueType="num">
                                      <p:cBhvr additive="base">
                                        <p:cTn id="435" dur="2250" fill="hold"/>
                                        <p:tgtEl>
                                          <p:spTgt spid="180"/>
                                        </p:tgtEl>
                                        <p:attrNameLst>
                                          <p:attrName>ppt_y</p:attrName>
                                        </p:attrNameLst>
                                      </p:cBhvr>
                                      <p:tavLst>
                                        <p:tav tm="0">
                                          <p:val>
                                            <p:strVal val="1+#ppt_h/2"/>
                                          </p:val>
                                        </p:tav>
                                        <p:tav tm="100000">
                                          <p:val>
                                            <p:strVal val="#ppt_y"/>
                                          </p:val>
                                        </p:tav>
                                      </p:tavLst>
                                    </p:anim>
                                  </p:childTnLst>
                                </p:cTn>
                              </p:par>
                              <p:par>
                                <p:cTn id="436" presetID="2" presetClass="entr" presetSubtype="4" fill="hold" grpId="0" nodeType="withEffect">
                                  <p:stCondLst>
                                    <p:cond delay="0"/>
                                  </p:stCondLst>
                                  <p:childTnLst>
                                    <p:set>
                                      <p:cBhvr>
                                        <p:cTn id="437" dur="1" fill="hold">
                                          <p:stCondLst>
                                            <p:cond delay="0"/>
                                          </p:stCondLst>
                                        </p:cTn>
                                        <p:tgtEl>
                                          <p:spTgt spid="173"/>
                                        </p:tgtEl>
                                        <p:attrNameLst>
                                          <p:attrName>style.visibility</p:attrName>
                                        </p:attrNameLst>
                                      </p:cBhvr>
                                      <p:to>
                                        <p:strVal val="visible"/>
                                      </p:to>
                                    </p:set>
                                    <p:anim calcmode="lin" valueType="num">
                                      <p:cBhvr additive="base">
                                        <p:cTn id="438" dur="2250" fill="hold"/>
                                        <p:tgtEl>
                                          <p:spTgt spid="173"/>
                                        </p:tgtEl>
                                        <p:attrNameLst>
                                          <p:attrName>ppt_x</p:attrName>
                                        </p:attrNameLst>
                                      </p:cBhvr>
                                      <p:tavLst>
                                        <p:tav tm="0">
                                          <p:val>
                                            <p:strVal val="#ppt_x"/>
                                          </p:val>
                                        </p:tav>
                                        <p:tav tm="100000">
                                          <p:val>
                                            <p:strVal val="#ppt_x"/>
                                          </p:val>
                                        </p:tav>
                                      </p:tavLst>
                                    </p:anim>
                                    <p:anim calcmode="lin" valueType="num">
                                      <p:cBhvr additive="base">
                                        <p:cTn id="439" dur="2250" fill="hold"/>
                                        <p:tgtEl>
                                          <p:spTgt spid="173"/>
                                        </p:tgtEl>
                                        <p:attrNameLst>
                                          <p:attrName>ppt_y</p:attrName>
                                        </p:attrNameLst>
                                      </p:cBhvr>
                                      <p:tavLst>
                                        <p:tav tm="0">
                                          <p:val>
                                            <p:strVal val="1+#ppt_h/2"/>
                                          </p:val>
                                        </p:tav>
                                        <p:tav tm="100000">
                                          <p:val>
                                            <p:strVal val="#ppt_y"/>
                                          </p:val>
                                        </p:tav>
                                      </p:tavLst>
                                    </p:anim>
                                  </p:childTnLst>
                                </p:cTn>
                              </p:par>
                              <p:par>
                                <p:cTn id="440" presetID="2" presetClass="entr" presetSubtype="4" fill="hold" grpId="0" nodeType="withEffect">
                                  <p:stCondLst>
                                    <p:cond delay="0"/>
                                  </p:stCondLst>
                                  <p:childTnLst>
                                    <p:set>
                                      <p:cBhvr>
                                        <p:cTn id="441" dur="1" fill="hold">
                                          <p:stCondLst>
                                            <p:cond delay="0"/>
                                          </p:stCondLst>
                                        </p:cTn>
                                        <p:tgtEl>
                                          <p:spTgt spid="171"/>
                                        </p:tgtEl>
                                        <p:attrNameLst>
                                          <p:attrName>style.visibility</p:attrName>
                                        </p:attrNameLst>
                                      </p:cBhvr>
                                      <p:to>
                                        <p:strVal val="visible"/>
                                      </p:to>
                                    </p:set>
                                    <p:anim calcmode="lin" valueType="num">
                                      <p:cBhvr additive="base">
                                        <p:cTn id="442" dur="2250" fill="hold"/>
                                        <p:tgtEl>
                                          <p:spTgt spid="171"/>
                                        </p:tgtEl>
                                        <p:attrNameLst>
                                          <p:attrName>ppt_x</p:attrName>
                                        </p:attrNameLst>
                                      </p:cBhvr>
                                      <p:tavLst>
                                        <p:tav tm="0">
                                          <p:val>
                                            <p:strVal val="#ppt_x"/>
                                          </p:val>
                                        </p:tav>
                                        <p:tav tm="100000">
                                          <p:val>
                                            <p:strVal val="#ppt_x"/>
                                          </p:val>
                                        </p:tav>
                                      </p:tavLst>
                                    </p:anim>
                                    <p:anim calcmode="lin" valueType="num">
                                      <p:cBhvr additive="base">
                                        <p:cTn id="443" dur="2250" fill="hold"/>
                                        <p:tgtEl>
                                          <p:spTgt spid="171"/>
                                        </p:tgtEl>
                                        <p:attrNameLst>
                                          <p:attrName>ppt_y</p:attrName>
                                        </p:attrNameLst>
                                      </p:cBhvr>
                                      <p:tavLst>
                                        <p:tav tm="0">
                                          <p:val>
                                            <p:strVal val="1+#ppt_h/2"/>
                                          </p:val>
                                        </p:tav>
                                        <p:tav tm="100000">
                                          <p:val>
                                            <p:strVal val="#ppt_y"/>
                                          </p:val>
                                        </p:tav>
                                      </p:tavLst>
                                    </p:anim>
                                  </p:childTnLst>
                                </p:cTn>
                              </p:par>
                              <p:par>
                                <p:cTn id="444" presetID="2" presetClass="entr" presetSubtype="4" fill="hold" grpId="0" nodeType="withEffect">
                                  <p:stCondLst>
                                    <p:cond delay="0"/>
                                  </p:stCondLst>
                                  <p:childTnLst>
                                    <p:set>
                                      <p:cBhvr>
                                        <p:cTn id="445" dur="1" fill="hold">
                                          <p:stCondLst>
                                            <p:cond delay="0"/>
                                          </p:stCondLst>
                                        </p:cTn>
                                        <p:tgtEl>
                                          <p:spTgt spid="154"/>
                                        </p:tgtEl>
                                        <p:attrNameLst>
                                          <p:attrName>style.visibility</p:attrName>
                                        </p:attrNameLst>
                                      </p:cBhvr>
                                      <p:to>
                                        <p:strVal val="visible"/>
                                      </p:to>
                                    </p:set>
                                    <p:anim calcmode="lin" valueType="num">
                                      <p:cBhvr additive="base">
                                        <p:cTn id="446" dur="2250" fill="hold"/>
                                        <p:tgtEl>
                                          <p:spTgt spid="154"/>
                                        </p:tgtEl>
                                        <p:attrNameLst>
                                          <p:attrName>ppt_x</p:attrName>
                                        </p:attrNameLst>
                                      </p:cBhvr>
                                      <p:tavLst>
                                        <p:tav tm="0">
                                          <p:val>
                                            <p:strVal val="#ppt_x"/>
                                          </p:val>
                                        </p:tav>
                                        <p:tav tm="100000">
                                          <p:val>
                                            <p:strVal val="#ppt_x"/>
                                          </p:val>
                                        </p:tav>
                                      </p:tavLst>
                                    </p:anim>
                                    <p:anim calcmode="lin" valueType="num">
                                      <p:cBhvr additive="base">
                                        <p:cTn id="447" dur="2250" fill="hold"/>
                                        <p:tgtEl>
                                          <p:spTgt spid="154"/>
                                        </p:tgtEl>
                                        <p:attrNameLst>
                                          <p:attrName>ppt_y</p:attrName>
                                        </p:attrNameLst>
                                      </p:cBhvr>
                                      <p:tavLst>
                                        <p:tav tm="0">
                                          <p:val>
                                            <p:strVal val="1+#ppt_h/2"/>
                                          </p:val>
                                        </p:tav>
                                        <p:tav tm="100000">
                                          <p:val>
                                            <p:strVal val="#ppt_y"/>
                                          </p:val>
                                        </p:tav>
                                      </p:tavLst>
                                    </p:anim>
                                  </p:childTnLst>
                                </p:cTn>
                              </p:par>
                              <p:par>
                                <p:cTn id="448" presetID="2" presetClass="entr" presetSubtype="4" fill="hold" grpId="0" nodeType="withEffect">
                                  <p:stCondLst>
                                    <p:cond delay="0"/>
                                  </p:stCondLst>
                                  <p:childTnLst>
                                    <p:set>
                                      <p:cBhvr>
                                        <p:cTn id="449" dur="1" fill="hold">
                                          <p:stCondLst>
                                            <p:cond delay="0"/>
                                          </p:stCondLst>
                                        </p:cTn>
                                        <p:tgtEl>
                                          <p:spTgt spid="155"/>
                                        </p:tgtEl>
                                        <p:attrNameLst>
                                          <p:attrName>style.visibility</p:attrName>
                                        </p:attrNameLst>
                                      </p:cBhvr>
                                      <p:to>
                                        <p:strVal val="visible"/>
                                      </p:to>
                                    </p:set>
                                    <p:anim calcmode="lin" valueType="num">
                                      <p:cBhvr additive="base">
                                        <p:cTn id="450" dur="2250" fill="hold"/>
                                        <p:tgtEl>
                                          <p:spTgt spid="155"/>
                                        </p:tgtEl>
                                        <p:attrNameLst>
                                          <p:attrName>ppt_x</p:attrName>
                                        </p:attrNameLst>
                                      </p:cBhvr>
                                      <p:tavLst>
                                        <p:tav tm="0">
                                          <p:val>
                                            <p:strVal val="#ppt_x"/>
                                          </p:val>
                                        </p:tav>
                                        <p:tav tm="100000">
                                          <p:val>
                                            <p:strVal val="#ppt_x"/>
                                          </p:val>
                                        </p:tav>
                                      </p:tavLst>
                                    </p:anim>
                                    <p:anim calcmode="lin" valueType="num">
                                      <p:cBhvr additive="base">
                                        <p:cTn id="451" dur="2250" fill="hold"/>
                                        <p:tgtEl>
                                          <p:spTgt spid="155"/>
                                        </p:tgtEl>
                                        <p:attrNameLst>
                                          <p:attrName>ppt_y</p:attrName>
                                        </p:attrNameLst>
                                      </p:cBhvr>
                                      <p:tavLst>
                                        <p:tav tm="0">
                                          <p:val>
                                            <p:strVal val="1+#ppt_h/2"/>
                                          </p:val>
                                        </p:tav>
                                        <p:tav tm="100000">
                                          <p:val>
                                            <p:strVal val="#ppt_y"/>
                                          </p:val>
                                        </p:tav>
                                      </p:tavLst>
                                    </p:anim>
                                  </p:childTnLst>
                                </p:cTn>
                              </p:par>
                              <p:par>
                                <p:cTn id="452" presetID="2" presetClass="entr" presetSubtype="4" fill="hold" grpId="0" nodeType="withEffect">
                                  <p:stCondLst>
                                    <p:cond delay="0"/>
                                  </p:stCondLst>
                                  <p:childTnLst>
                                    <p:set>
                                      <p:cBhvr>
                                        <p:cTn id="453" dur="1" fill="hold">
                                          <p:stCondLst>
                                            <p:cond delay="0"/>
                                          </p:stCondLst>
                                        </p:cTn>
                                        <p:tgtEl>
                                          <p:spTgt spid="156"/>
                                        </p:tgtEl>
                                        <p:attrNameLst>
                                          <p:attrName>style.visibility</p:attrName>
                                        </p:attrNameLst>
                                      </p:cBhvr>
                                      <p:to>
                                        <p:strVal val="visible"/>
                                      </p:to>
                                    </p:set>
                                    <p:anim calcmode="lin" valueType="num">
                                      <p:cBhvr additive="base">
                                        <p:cTn id="454" dur="2250" fill="hold"/>
                                        <p:tgtEl>
                                          <p:spTgt spid="156"/>
                                        </p:tgtEl>
                                        <p:attrNameLst>
                                          <p:attrName>ppt_x</p:attrName>
                                        </p:attrNameLst>
                                      </p:cBhvr>
                                      <p:tavLst>
                                        <p:tav tm="0">
                                          <p:val>
                                            <p:strVal val="#ppt_x"/>
                                          </p:val>
                                        </p:tav>
                                        <p:tav tm="100000">
                                          <p:val>
                                            <p:strVal val="#ppt_x"/>
                                          </p:val>
                                        </p:tav>
                                      </p:tavLst>
                                    </p:anim>
                                    <p:anim calcmode="lin" valueType="num">
                                      <p:cBhvr additive="base">
                                        <p:cTn id="455" dur="2250" fill="hold"/>
                                        <p:tgtEl>
                                          <p:spTgt spid="156"/>
                                        </p:tgtEl>
                                        <p:attrNameLst>
                                          <p:attrName>ppt_y</p:attrName>
                                        </p:attrNameLst>
                                      </p:cBhvr>
                                      <p:tavLst>
                                        <p:tav tm="0">
                                          <p:val>
                                            <p:strVal val="1+#ppt_h/2"/>
                                          </p:val>
                                        </p:tav>
                                        <p:tav tm="100000">
                                          <p:val>
                                            <p:strVal val="#ppt_y"/>
                                          </p:val>
                                        </p:tav>
                                      </p:tavLst>
                                    </p:anim>
                                  </p:childTnLst>
                                </p:cTn>
                              </p:par>
                              <p:par>
                                <p:cTn id="456" presetID="2" presetClass="entr" presetSubtype="4" fill="hold" grpId="0" nodeType="withEffect">
                                  <p:stCondLst>
                                    <p:cond delay="0"/>
                                  </p:stCondLst>
                                  <p:childTnLst>
                                    <p:set>
                                      <p:cBhvr>
                                        <p:cTn id="457" dur="1" fill="hold">
                                          <p:stCondLst>
                                            <p:cond delay="0"/>
                                          </p:stCondLst>
                                        </p:cTn>
                                        <p:tgtEl>
                                          <p:spTgt spid="157"/>
                                        </p:tgtEl>
                                        <p:attrNameLst>
                                          <p:attrName>style.visibility</p:attrName>
                                        </p:attrNameLst>
                                      </p:cBhvr>
                                      <p:to>
                                        <p:strVal val="visible"/>
                                      </p:to>
                                    </p:set>
                                    <p:anim calcmode="lin" valueType="num">
                                      <p:cBhvr additive="base">
                                        <p:cTn id="458" dur="2250" fill="hold"/>
                                        <p:tgtEl>
                                          <p:spTgt spid="157"/>
                                        </p:tgtEl>
                                        <p:attrNameLst>
                                          <p:attrName>ppt_x</p:attrName>
                                        </p:attrNameLst>
                                      </p:cBhvr>
                                      <p:tavLst>
                                        <p:tav tm="0">
                                          <p:val>
                                            <p:strVal val="#ppt_x"/>
                                          </p:val>
                                        </p:tav>
                                        <p:tav tm="100000">
                                          <p:val>
                                            <p:strVal val="#ppt_x"/>
                                          </p:val>
                                        </p:tav>
                                      </p:tavLst>
                                    </p:anim>
                                    <p:anim calcmode="lin" valueType="num">
                                      <p:cBhvr additive="base">
                                        <p:cTn id="459" dur="2250" fill="hold"/>
                                        <p:tgtEl>
                                          <p:spTgt spid="157"/>
                                        </p:tgtEl>
                                        <p:attrNameLst>
                                          <p:attrName>ppt_y</p:attrName>
                                        </p:attrNameLst>
                                      </p:cBhvr>
                                      <p:tavLst>
                                        <p:tav tm="0">
                                          <p:val>
                                            <p:strVal val="1+#ppt_h/2"/>
                                          </p:val>
                                        </p:tav>
                                        <p:tav tm="100000">
                                          <p:val>
                                            <p:strVal val="#ppt_y"/>
                                          </p:val>
                                        </p:tav>
                                      </p:tavLst>
                                    </p:anim>
                                  </p:childTnLst>
                                </p:cTn>
                              </p:par>
                              <p:par>
                                <p:cTn id="460" presetID="2" presetClass="entr" presetSubtype="4" fill="hold" grpId="0" nodeType="withEffect">
                                  <p:stCondLst>
                                    <p:cond delay="0"/>
                                  </p:stCondLst>
                                  <p:childTnLst>
                                    <p:set>
                                      <p:cBhvr>
                                        <p:cTn id="461" dur="1" fill="hold">
                                          <p:stCondLst>
                                            <p:cond delay="0"/>
                                          </p:stCondLst>
                                        </p:cTn>
                                        <p:tgtEl>
                                          <p:spTgt spid="158"/>
                                        </p:tgtEl>
                                        <p:attrNameLst>
                                          <p:attrName>style.visibility</p:attrName>
                                        </p:attrNameLst>
                                      </p:cBhvr>
                                      <p:to>
                                        <p:strVal val="visible"/>
                                      </p:to>
                                    </p:set>
                                    <p:anim calcmode="lin" valueType="num">
                                      <p:cBhvr additive="base">
                                        <p:cTn id="462" dur="2250" fill="hold"/>
                                        <p:tgtEl>
                                          <p:spTgt spid="158"/>
                                        </p:tgtEl>
                                        <p:attrNameLst>
                                          <p:attrName>ppt_x</p:attrName>
                                        </p:attrNameLst>
                                      </p:cBhvr>
                                      <p:tavLst>
                                        <p:tav tm="0">
                                          <p:val>
                                            <p:strVal val="#ppt_x"/>
                                          </p:val>
                                        </p:tav>
                                        <p:tav tm="100000">
                                          <p:val>
                                            <p:strVal val="#ppt_x"/>
                                          </p:val>
                                        </p:tav>
                                      </p:tavLst>
                                    </p:anim>
                                    <p:anim calcmode="lin" valueType="num">
                                      <p:cBhvr additive="base">
                                        <p:cTn id="463" dur="2250" fill="hold"/>
                                        <p:tgtEl>
                                          <p:spTgt spid="158"/>
                                        </p:tgtEl>
                                        <p:attrNameLst>
                                          <p:attrName>ppt_y</p:attrName>
                                        </p:attrNameLst>
                                      </p:cBhvr>
                                      <p:tavLst>
                                        <p:tav tm="0">
                                          <p:val>
                                            <p:strVal val="1+#ppt_h/2"/>
                                          </p:val>
                                        </p:tav>
                                        <p:tav tm="100000">
                                          <p:val>
                                            <p:strVal val="#ppt_y"/>
                                          </p:val>
                                        </p:tav>
                                      </p:tavLst>
                                    </p:anim>
                                  </p:childTnLst>
                                </p:cTn>
                              </p:par>
                              <p:par>
                                <p:cTn id="464" presetID="2" presetClass="entr" presetSubtype="4" fill="hold" grpId="0" nodeType="withEffect">
                                  <p:stCondLst>
                                    <p:cond delay="0"/>
                                  </p:stCondLst>
                                  <p:childTnLst>
                                    <p:set>
                                      <p:cBhvr>
                                        <p:cTn id="465" dur="1" fill="hold">
                                          <p:stCondLst>
                                            <p:cond delay="0"/>
                                          </p:stCondLst>
                                        </p:cTn>
                                        <p:tgtEl>
                                          <p:spTgt spid="159"/>
                                        </p:tgtEl>
                                        <p:attrNameLst>
                                          <p:attrName>style.visibility</p:attrName>
                                        </p:attrNameLst>
                                      </p:cBhvr>
                                      <p:to>
                                        <p:strVal val="visible"/>
                                      </p:to>
                                    </p:set>
                                    <p:anim calcmode="lin" valueType="num">
                                      <p:cBhvr additive="base">
                                        <p:cTn id="466" dur="2250" fill="hold"/>
                                        <p:tgtEl>
                                          <p:spTgt spid="159"/>
                                        </p:tgtEl>
                                        <p:attrNameLst>
                                          <p:attrName>ppt_x</p:attrName>
                                        </p:attrNameLst>
                                      </p:cBhvr>
                                      <p:tavLst>
                                        <p:tav tm="0">
                                          <p:val>
                                            <p:strVal val="#ppt_x"/>
                                          </p:val>
                                        </p:tav>
                                        <p:tav tm="100000">
                                          <p:val>
                                            <p:strVal val="#ppt_x"/>
                                          </p:val>
                                        </p:tav>
                                      </p:tavLst>
                                    </p:anim>
                                    <p:anim calcmode="lin" valueType="num">
                                      <p:cBhvr additive="base">
                                        <p:cTn id="467" dur="2250" fill="hold"/>
                                        <p:tgtEl>
                                          <p:spTgt spid="159"/>
                                        </p:tgtEl>
                                        <p:attrNameLst>
                                          <p:attrName>ppt_y</p:attrName>
                                        </p:attrNameLst>
                                      </p:cBhvr>
                                      <p:tavLst>
                                        <p:tav tm="0">
                                          <p:val>
                                            <p:strVal val="1+#ppt_h/2"/>
                                          </p:val>
                                        </p:tav>
                                        <p:tav tm="100000">
                                          <p:val>
                                            <p:strVal val="#ppt_y"/>
                                          </p:val>
                                        </p:tav>
                                      </p:tavLst>
                                    </p:anim>
                                  </p:childTnLst>
                                </p:cTn>
                              </p:par>
                              <p:par>
                                <p:cTn id="468" presetID="2" presetClass="entr" presetSubtype="4" fill="hold" grpId="0" nodeType="withEffect">
                                  <p:stCondLst>
                                    <p:cond delay="0"/>
                                  </p:stCondLst>
                                  <p:childTnLst>
                                    <p:set>
                                      <p:cBhvr>
                                        <p:cTn id="469" dur="1" fill="hold">
                                          <p:stCondLst>
                                            <p:cond delay="0"/>
                                          </p:stCondLst>
                                        </p:cTn>
                                        <p:tgtEl>
                                          <p:spTgt spid="160"/>
                                        </p:tgtEl>
                                        <p:attrNameLst>
                                          <p:attrName>style.visibility</p:attrName>
                                        </p:attrNameLst>
                                      </p:cBhvr>
                                      <p:to>
                                        <p:strVal val="visible"/>
                                      </p:to>
                                    </p:set>
                                    <p:anim calcmode="lin" valueType="num">
                                      <p:cBhvr additive="base">
                                        <p:cTn id="470" dur="2250" fill="hold"/>
                                        <p:tgtEl>
                                          <p:spTgt spid="160"/>
                                        </p:tgtEl>
                                        <p:attrNameLst>
                                          <p:attrName>ppt_x</p:attrName>
                                        </p:attrNameLst>
                                      </p:cBhvr>
                                      <p:tavLst>
                                        <p:tav tm="0">
                                          <p:val>
                                            <p:strVal val="#ppt_x"/>
                                          </p:val>
                                        </p:tav>
                                        <p:tav tm="100000">
                                          <p:val>
                                            <p:strVal val="#ppt_x"/>
                                          </p:val>
                                        </p:tav>
                                      </p:tavLst>
                                    </p:anim>
                                    <p:anim calcmode="lin" valueType="num">
                                      <p:cBhvr additive="base">
                                        <p:cTn id="471" dur="2250" fill="hold"/>
                                        <p:tgtEl>
                                          <p:spTgt spid="160"/>
                                        </p:tgtEl>
                                        <p:attrNameLst>
                                          <p:attrName>ppt_y</p:attrName>
                                        </p:attrNameLst>
                                      </p:cBhvr>
                                      <p:tavLst>
                                        <p:tav tm="0">
                                          <p:val>
                                            <p:strVal val="1+#ppt_h/2"/>
                                          </p:val>
                                        </p:tav>
                                        <p:tav tm="100000">
                                          <p:val>
                                            <p:strVal val="#ppt_y"/>
                                          </p:val>
                                        </p:tav>
                                      </p:tavLst>
                                    </p:anim>
                                  </p:childTnLst>
                                </p:cTn>
                              </p:par>
                              <p:par>
                                <p:cTn id="472" presetID="2" presetClass="entr" presetSubtype="4" fill="hold" grpId="0" nodeType="withEffect">
                                  <p:stCondLst>
                                    <p:cond delay="0"/>
                                  </p:stCondLst>
                                  <p:childTnLst>
                                    <p:set>
                                      <p:cBhvr>
                                        <p:cTn id="473" dur="1" fill="hold">
                                          <p:stCondLst>
                                            <p:cond delay="0"/>
                                          </p:stCondLst>
                                        </p:cTn>
                                        <p:tgtEl>
                                          <p:spTgt spid="153"/>
                                        </p:tgtEl>
                                        <p:attrNameLst>
                                          <p:attrName>style.visibility</p:attrName>
                                        </p:attrNameLst>
                                      </p:cBhvr>
                                      <p:to>
                                        <p:strVal val="visible"/>
                                      </p:to>
                                    </p:set>
                                    <p:anim calcmode="lin" valueType="num">
                                      <p:cBhvr additive="base">
                                        <p:cTn id="474" dur="2250" fill="hold"/>
                                        <p:tgtEl>
                                          <p:spTgt spid="153"/>
                                        </p:tgtEl>
                                        <p:attrNameLst>
                                          <p:attrName>ppt_x</p:attrName>
                                        </p:attrNameLst>
                                      </p:cBhvr>
                                      <p:tavLst>
                                        <p:tav tm="0">
                                          <p:val>
                                            <p:strVal val="#ppt_x"/>
                                          </p:val>
                                        </p:tav>
                                        <p:tav tm="100000">
                                          <p:val>
                                            <p:strVal val="#ppt_x"/>
                                          </p:val>
                                        </p:tav>
                                      </p:tavLst>
                                    </p:anim>
                                    <p:anim calcmode="lin" valueType="num">
                                      <p:cBhvr additive="base">
                                        <p:cTn id="475" dur="2250" fill="hold"/>
                                        <p:tgtEl>
                                          <p:spTgt spid="153"/>
                                        </p:tgtEl>
                                        <p:attrNameLst>
                                          <p:attrName>ppt_y</p:attrName>
                                        </p:attrNameLst>
                                      </p:cBhvr>
                                      <p:tavLst>
                                        <p:tav tm="0">
                                          <p:val>
                                            <p:strVal val="1+#ppt_h/2"/>
                                          </p:val>
                                        </p:tav>
                                        <p:tav tm="100000">
                                          <p:val>
                                            <p:strVal val="#ppt_y"/>
                                          </p:val>
                                        </p:tav>
                                      </p:tavLst>
                                    </p:anim>
                                  </p:childTnLst>
                                </p:cTn>
                              </p:par>
                              <p:par>
                                <p:cTn id="476" presetID="2" presetClass="entr" presetSubtype="4" fill="hold" grpId="0" nodeType="withEffect">
                                  <p:stCondLst>
                                    <p:cond delay="0"/>
                                  </p:stCondLst>
                                  <p:childTnLst>
                                    <p:set>
                                      <p:cBhvr>
                                        <p:cTn id="477" dur="1" fill="hold">
                                          <p:stCondLst>
                                            <p:cond delay="0"/>
                                          </p:stCondLst>
                                        </p:cTn>
                                        <p:tgtEl>
                                          <p:spTgt spid="151"/>
                                        </p:tgtEl>
                                        <p:attrNameLst>
                                          <p:attrName>style.visibility</p:attrName>
                                        </p:attrNameLst>
                                      </p:cBhvr>
                                      <p:to>
                                        <p:strVal val="visible"/>
                                      </p:to>
                                    </p:set>
                                    <p:anim calcmode="lin" valueType="num">
                                      <p:cBhvr additive="base">
                                        <p:cTn id="478" dur="2250" fill="hold"/>
                                        <p:tgtEl>
                                          <p:spTgt spid="151"/>
                                        </p:tgtEl>
                                        <p:attrNameLst>
                                          <p:attrName>ppt_x</p:attrName>
                                        </p:attrNameLst>
                                      </p:cBhvr>
                                      <p:tavLst>
                                        <p:tav tm="0">
                                          <p:val>
                                            <p:strVal val="#ppt_x"/>
                                          </p:val>
                                        </p:tav>
                                        <p:tav tm="100000">
                                          <p:val>
                                            <p:strVal val="#ppt_x"/>
                                          </p:val>
                                        </p:tav>
                                      </p:tavLst>
                                    </p:anim>
                                    <p:anim calcmode="lin" valueType="num">
                                      <p:cBhvr additive="base">
                                        <p:cTn id="479" dur="2250" fill="hold"/>
                                        <p:tgtEl>
                                          <p:spTgt spid="151"/>
                                        </p:tgtEl>
                                        <p:attrNameLst>
                                          <p:attrName>ppt_y</p:attrName>
                                        </p:attrNameLst>
                                      </p:cBhvr>
                                      <p:tavLst>
                                        <p:tav tm="0">
                                          <p:val>
                                            <p:strVal val="1+#ppt_h/2"/>
                                          </p:val>
                                        </p:tav>
                                        <p:tav tm="100000">
                                          <p:val>
                                            <p:strVal val="#ppt_y"/>
                                          </p:val>
                                        </p:tav>
                                      </p:tavLst>
                                    </p:anim>
                                  </p:childTnLst>
                                </p:cTn>
                              </p:par>
                              <p:par>
                                <p:cTn id="480" presetID="2" presetClass="entr" presetSubtype="4" fill="hold" grpId="0" nodeType="withEffect">
                                  <p:stCondLst>
                                    <p:cond delay="0"/>
                                  </p:stCondLst>
                                  <p:childTnLst>
                                    <p:set>
                                      <p:cBhvr>
                                        <p:cTn id="481" dur="1" fill="hold">
                                          <p:stCondLst>
                                            <p:cond delay="0"/>
                                          </p:stCondLst>
                                        </p:cTn>
                                        <p:tgtEl>
                                          <p:spTgt spid="134"/>
                                        </p:tgtEl>
                                        <p:attrNameLst>
                                          <p:attrName>style.visibility</p:attrName>
                                        </p:attrNameLst>
                                      </p:cBhvr>
                                      <p:to>
                                        <p:strVal val="visible"/>
                                      </p:to>
                                    </p:set>
                                    <p:anim calcmode="lin" valueType="num">
                                      <p:cBhvr additive="base">
                                        <p:cTn id="482" dur="2250" fill="hold"/>
                                        <p:tgtEl>
                                          <p:spTgt spid="134"/>
                                        </p:tgtEl>
                                        <p:attrNameLst>
                                          <p:attrName>ppt_x</p:attrName>
                                        </p:attrNameLst>
                                      </p:cBhvr>
                                      <p:tavLst>
                                        <p:tav tm="0">
                                          <p:val>
                                            <p:strVal val="#ppt_x"/>
                                          </p:val>
                                        </p:tav>
                                        <p:tav tm="100000">
                                          <p:val>
                                            <p:strVal val="#ppt_x"/>
                                          </p:val>
                                        </p:tav>
                                      </p:tavLst>
                                    </p:anim>
                                    <p:anim calcmode="lin" valueType="num">
                                      <p:cBhvr additive="base">
                                        <p:cTn id="483" dur="2250" fill="hold"/>
                                        <p:tgtEl>
                                          <p:spTgt spid="134"/>
                                        </p:tgtEl>
                                        <p:attrNameLst>
                                          <p:attrName>ppt_y</p:attrName>
                                        </p:attrNameLst>
                                      </p:cBhvr>
                                      <p:tavLst>
                                        <p:tav tm="0">
                                          <p:val>
                                            <p:strVal val="1+#ppt_h/2"/>
                                          </p:val>
                                        </p:tav>
                                        <p:tav tm="100000">
                                          <p:val>
                                            <p:strVal val="#ppt_y"/>
                                          </p:val>
                                        </p:tav>
                                      </p:tavLst>
                                    </p:anim>
                                  </p:childTnLst>
                                </p:cTn>
                              </p:par>
                              <p:par>
                                <p:cTn id="484" presetID="2" presetClass="entr" presetSubtype="4" fill="hold" grpId="0" nodeType="withEffect">
                                  <p:stCondLst>
                                    <p:cond delay="0"/>
                                  </p:stCondLst>
                                  <p:childTnLst>
                                    <p:set>
                                      <p:cBhvr>
                                        <p:cTn id="485" dur="1" fill="hold">
                                          <p:stCondLst>
                                            <p:cond delay="0"/>
                                          </p:stCondLst>
                                        </p:cTn>
                                        <p:tgtEl>
                                          <p:spTgt spid="135"/>
                                        </p:tgtEl>
                                        <p:attrNameLst>
                                          <p:attrName>style.visibility</p:attrName>
                                        </p:attrNameLst>
                                      </p:cBhvr>
                                      <p:to>
                                        <p:strVal val="visible"/>
                                      </p:to>
                                    </p:set>
                                    <p:anim calcmode="lin" valueType="num">
                                      <p:cBhvr additive="base">
                                        <p:cTn id="486" dur="2250" fill="hold"/>
                                        <p:tgtEl>
                                          <p:spTgt spid="135"/>
                                        </p:tgtEl>
                                        <p:attrNameLst>
                                          <p:attrName>ppt_x</p:attrName>
                                        </p:attrNameLst>
                                      </p:cBhvr>
                                      <p:tavLst>
                                        <p:tav tm="0">
                                          <p:val>
                                            <p:strVal val="#ppt_x"/>
                                          </p:val>
                                        </p:tav>
                                        <p:tav tm="100000">
                                          <p:val>
                                            <p:strVal val="#ppt_x"/>
                                          </p:val>
                                        </p:tav>
                                      </p:tavLst>
                                    </p:anim>
                                    <p:anim calcmode="lin" valueType="num">
                                      <p:cBhvr additive="base">
                                        <p:cTn id="487" dur="2250" fill="hold"/>
                                        <p:tgtEl>
                                          <p:spTgt spid="135"/>
                                        </p:tgtEl>
                                        <p:attrNameLst>
                                          <p:attrName>ppt_y</p:attrName>
                                        </p:attrNameLst>
                                      </p:cBhvr>
                                      <p:tavLst>
                                        <p:tav tm="0">
                                          <p:val>
                                            <p:strVal val="1+#ppt_h/2"/>
                                          </p:val>
                                        </p:tav>
                                        <p:tav tm="100000">
                                          <p:val>
                                            <p:strVal val="#ppt_y"/>
                                          </p:val>
                                        </p:tav>
                                      </p:tavLst>
                                    </p:anim>
                                  </p:childTnLst>
                                </p:cTn>
                              </p:par>
                              <p:par>
                                <p:cTn id="488" presetID="2" presetClass="entr" presetSubtype="4" fill="hold" grpId="0" nodeType="withEffect">
                                  <p:stCondLst>
                                    <p:cond delay="0"/>
                                  </p:stCondLst>
                                  <p:childTnLst>
                                    <p:set>
                                      <p:cBhvr>
                                        <p:cTn id="489" dur="1" fill="hold">
                                          <p:stCondLst>
                                            <p:cond delay="0"/>
                                          </p:stCondLst>
                                        </p:cTn>
                                        <p:tgtEl>
                                          <p:spTgt spid="136"/>
                                        </p:tgtEl>
                                        <p:attrNameLst>
                                          <p:attrName>style.visibility</p:attrName>
                                        </p:attrNameLst>
                                      </p:cBhvr>
                                      <p:to>
                                        <p:strVal val="visible"/>
                                      </p:to>
                                    </p:set>
                                    <p:anim calcmode="lin" valueType="num">
                                      <p:cBhvr additive="base">
                                        <p:cTn id="490" dur="2250" fill="hold"/>
                                        <p:tgtEl>
                                          <p:spTgt spid="136"/>
                                        </p:tgtEl>
                                        <p:attrNameLst>
                                          <p:attrName>ppt_x</p:attrName>
                                        </p:attrNameLst>
                                      </p:cBhvr>
                                      <p:tavLst>
                                        <p:tav tm="0">
                                          <p:val>
                                            <p:strVal val="#ppt_x"/>
                                          </p:val>
                                        </p:tav>
                                        <p:tav tm="100000">
                                          <p:val>
                                            <p:strVal val="#ppt_x"/>
                                          </p:val>
                                        </p:tav>
                                      </p:tavLst>
                                    </p:anim>
                                    <p:anim calcmode="lin" valueType="num">
                                      <p:cBhvr additive="base">
                                        <p:cTn id="491" dur="2250" fill="hold"/>
                                        <p:tgtEl>
                                          <p:spTgt spid="136"/>
                                        </p:tgtEl>
                                        <p:attrNameLst>
                                          <p:attrName>ppt_y</p:attrName>
                                        </p:attrNameLst>
                                      </p:cBhvr>
                                      <p:tavLst>
                                        <p:tav tm="0">
                                          <p:val>
                                            <p:strVal val="1+#ppt_h/2"/>
                                          </p:val>
                                        </p:tav>
                                        <p:tav tm="100000">
                                          <p:val>
                                            <p:strVal val="#ppt_y"/>
                                          </p:val>
                                        </p:tav>
                                      </p:tavLst>
                                    </p:anim>
                                  </p:childTnLst>
                                </p:cTn>
                              </p:par>
                              <p:par>
                                <p:cTn id="492" presetID="2" presetClass="entr" presetSubtype="4" fill="hold" grpId="0" nodeType="withEffect">
                                  <p:stCondLst>
                                    <p:cond delay="0"/>
                                  </p:stCondLst>
                                  <p:childTnLst>
                                    <p:set>
                                      <p:cBhvr>
                                        <p:cTn id="493" dur="1" fill="hold">
                                          <p:stCondLst>
                                            <p:cond delay="0"/>
                                          </p:stCondLst>
                                        </p:cTn>
                                        <p:tgtEl>
                                          <p:spTgt spid="137"/>
                                        </p:tgtEl>
                                        <p:attrNameLst>
                                          <p:attrName>style.visibility</p:attrName>
                                        </p:attrNameLst>
                                      </p:cBhvr>
                                      <p:to>
                                        <p:strVal val="visible"/>
                                      </p:to>
                                    </p:set>
                                    <p:anim calcmode="lin" valueType="num">
                                      <p:cBhvr additive="base">
                                        <p:cTn id="494" dur="2250" fill="hold"/>
                                        <p:tgtEl>
                                          <p:spTgt spid="137"/>
                                        </p:tgtEl>
                                        <p:attrNameLst>
                                          <p:attrName>ppt_x</p:attrName>
                                        </p:attrNameLst>
                                      </p:cBhvr>
                                      <p:tavLst>
                                        <p:tav tm="0">
                                          <p:val>
                                            <p:strVal val="#ppt_x"/>
                                          </p:val>
                                        </p:tav>
                                        <p:tav tm="100000">
                                          <p:val>
                                            <p:strVal val="#ppt_x"/>
                                          </p:val>
                                        </p:tav>
                                      </p:tavLst>
                                    </p:anim>
                                    <p:anim calcmode="lin" valueType="num">
                                      <p:cBhvr additive="base">
                                        <p:cTn id="495" dur="2250" fill="hold"/>
                                        <p:tgtEl>
                                          <p:spTgt spid="137"/>
                                        </p:tgtEl>
                                        <p:attrNameLst>
                                          <p:attrName>ppt_y</p:attrName>
                                        </p:attrNameLst>
                                      </p:cBhvr>
                                      <p:tavLst>
                                        <p:tav tm="0">
                                          <p:val>
                                            <p:strVal val="1+#ppt_h/2"/>
                                          </p:val>
                                        </p:tav>
                                        <p:tav tm="100000">
                                          <p:val>
                                            <p:strVal val="#ppt_y"/>
                                          </p:val>
                                        </p:tav>
                                      </p:tavLst>
                                    </p:anim>
                                  </p:childTnLst>
                                </p:cTn>
                              </p:par>
                              <p:par>
                                <p:cTn id="496" presetID="2" presetClass="entr" presetSubtype="4" fill="hold" grpId="0" nodeType="withEffect">
                                  <p:stCondLst>
                                    <p:cond delay="0"/>
                                  </p:stCondLst>
                                  <p:childTnLst>
                                    <p:set>
                                      <p:cBhvr>
                                        <p:cTn id="497" dur="1" fill="hold">
                                          <p:stCondLst>
                                            <p:cond delay="0"/>
                                          </p:stCondLst>
                                        </p:cTn>
                                        <p:tgtEl>
                                          <p:spTgt spid="138"/>
                                        </p:tgtEl>
                                        <p:attrNameLst>
                                          <p:attrName>style.visibility</p:attrName>
                                        </p:attrNameLst>
                                      </p:cBhvr>
                                      <p:to>
                                        <p:strVal val="visible"/>
                                      </p:to>
                                    </p:set>
                                    <p:anim calcmode="lin" valueType="num">
                                      <p:cBhvr additive="base">
                                        <p:cTn id="498" dur="2250" fill="hold"/>
                                        <p:tgtEl>
                                          <p:spTgt spid="138"/>
                                        </p:tgtEl>
                                        <p:attrNameLst>
                                          <p:attrName>ppt_x</p:attrName>
                                        </p:attrNameLst>
                                      </p:cBhvr>
                                      <p:tavLst>
                                        <p:tav tm="0">
                                          <p:val>
                                            <p:strVal val="#ppt_x"/>
                                          </p:val>
                                        </p:tav>
                                        <p:tav tm="100000">
                                          <p:val>
                                            <p:strVal val="#ppt_x"/>
                                          </p:val>
                                        </p:tav>
                                      </p:tavLst>
                                    </p:anim>
                                    <p:anim calcmode="lin" valueType="num">
                                      <p:cBhvr additive="base">
                                        <p:cTn id="499" dur="2250" fill="hold"/>
                                        <p:tgtEl>
                                          <p:spTgt spid="138"/>
                                        </p:tgtEl>
                                        <p:attrNameLst>
                                          <p:attrName>ppt_y</p:attrName>
                                        </p:attrNameLst>
                                      </p:cBhvr>
                                      <p:tavLst>
                                        <p:tav tm="0">
                                          <p:val>
                                            <p:strVal val="1+#ppt_h/2"/>
                                          </p:val>
                                        </p:tav>
                                        <p:tav tm="100000">
                                          <p:val>
                                            <p:strVal val="#ppt_y"/>
                                          </p:val>
                                        </p:tav>
                                      </p:tavLst>
                                    </p:anim>
                                  </p:childTnLst>
                                </p:cTn>
                              </p:par>
                              <p:par>
                                <p:cTn id="500" presetID="2" presetClass="entr" presetSubtype="4" fill="hold" grpId="0" nodeType="withEffect">
                                  <p:stCondLst>
                                    <p:cond delay="0"/>
                                  </p:stCondLst>
                                  <p:childTnLst>
                                    <p:set>
                                      <p:cBhvr>
                                        <p:cTn id="501" dur="1" fill="hold">
                                          <p:stCondLst>
                                            <p:cond delay="0"/>
                                          </p:stCondLst>
                                        </p:cTn>
                                        <p:tgtEl>
                                          <p:spTgt spid="139"/>
                                        </p:tgtEl>
                                        <p:attrNameLst>
                                          <p:attrName>style.visibility</p:attrName>
                                        </p:attrNameLst>
                                      </p:cBhvr>
                                      <p:to>
                                        <p:strVal val="visible"/>
                                      </p:to>
                                    </p:set>
                                    <p:anim calcmode="lin" valueType="num">
                                      <p:cBhvr additive="base">
                                        <p:cTn id="502" dur="2250" fill="hold"/>
                                        <p:tgtEl>
                                          <p:spTgt spid="139"/>
                                        </p:tgtEl>
                                        <p:attrNameLst>
                                          <p:attrName>ppt_x</p:attrName>
                                        </p:attrNameLst>
                                      </p:cBhvr>
                                      <p:tavLst>
                                        <p:tav tm="0">
                                          <p:val>
                                            <p:strVal val="#ppt_x"/>
                                          </p:val>
                                        </p:tav>
                                        <p:tav tm="100000">
                                          <p:val>
                                            <p:strVal val="#ppt_x"/>
                                          </p:val>
                                        </p:tav>
                                      </p:tavLst>
                                    </p:anim>
                                    <p:anim calcmode="lin" valueType="num">
                                      <p:cBhvr additive="base">
                                        <p:cTn id="503" dur="2250" fill="hold"/>
                                        <p:tgtEl>
                                          <p:spTgt spid="139"/>
                                        </p:tgtEl>
                                        <p:attrNameLst>
                                          <p:attrName>ppt_y</p:attrName>
                                        </p:attrNameLst>
                                      </p:cBhvr>
                                      <p:tavLst>
                                        <p:tav tm="0">
                                          <p:val>
                                            <p:strVal val="1+#ppt_h/2"/>
                                          </p:val>
                                        </p:tav>
                                        <p:tav tm="100000">
                                          <p:val>
                                            <p:strVal val="#ppt_y"/>
                                          </p:val>
                                        </p:tav>
                                      </p:tavLst>
                                    </p:anim>
                                  </p:childTnLst>
                                </p:cTn>
                              </p:par>
                              <p:par>
                                <p:cTn id="504" presetID="2" presetClass="entr" presetSubtype="4" fill="hold" grpId="0" nodeType="withEffect">
                                  <p:stCondLst>
                                    <p:cond delay="0"/>
                                  </p:stCondLst>
                                  <p:childTnLst>
                                    <p:set>
                                      <p:cBhvr>
                                        <p:cTn id="505" dur="1" fill="hold">
                                          <p:stCondLst>
                                            <p:cond delay="0"/>
                                          </p:stCondLst>
                                        </p:cTn>
                                        <p:tgtEl>
                                          <p:spTgt spid="140"/>
                                        </p:tgtEl>
                                        <p:attrNameLst>
                                          <p:attrName>style.visibility</p:attrName>
                                        </p:attrNameLst>
                                      </p:cBhvr>
                                      <p:to>
                                        <p:strVal val="visible"/>
                                      </p:to>
                                    </p:set>
                                    <p:anim calcmode="lin" valueType="num">
                                      <p:cBhvr additive="base">
                                        <p:cTn id="506" dur="2250" fill="hold"/>
                                        <p:tgtEl>
                                          <p:spTgt spid="140"/>
                                        </p:tgtEl>
                                        <p:attrNameLst>
                                          <p:attrName>ppt_x</p:attrName>
                                        </p:attrNameLst>
                                      </p:cBhvr>
                                      <p:tavLst>
                                        <p:tav tm="0">
                                          <p:val>
                                            <p:strVal val="#ppt_x"/>
                                          </p:val>
                                        </p:tav>
                                        <p:tav tm="100000">
                                          <p:val>
                                            <p:strVal val="#ppt_x"/>
                                          </p:val>
                                        </p:tav>
                                      </p:tavLst>
                                    </p:anim>
                                    <p:anim calcmode="lin" valueType="num">
                                      <p:cBhvr additive="base">
                                        <p:cTn id="507" dur="2250" fill="hold"/>
                                        <p:tgtEl>
                                          <p:spTgt spid="140"/>
                                        </p:tgtEl>
                                        <p:attrNameLst>
                                          <p:attrName>ppt_y</p:attrName>
                                        </p:attrNameLst>
                                      </p:cBhvr>
                                      <p:tavLst>
                                        <p:tav tm="0">
                                          <p:val>
                                            <p:strVal val="1+#ppt_h/2"/>
                                          </p:val>
                                        </p:tav>
                                        <p:tav tm="100000">
                                          <p:val>
                                            <p:strVal val="#ppt_y"/>
                                          </p:val>
                                        </p:tav>
                                      </p:tavLst>
                                    </p:anim>
                                  </p:childTnLst>
                                </p:cTn>
                              </p:par>
                              <p:par>
                                <p:cTn id="508" presetID="2" presetClass="entr" presetSubtype="4" fill="hold" grpId="0" nodeType="withEffect">
                                  <p:stCondLst>
                                    <p:cond delay="0"/>
                                  </p:stCondLst>
                                  <p:childTnLst>
                                    <p:set>
                                      <p:cBhvr>
                                        <p:cTn id="509" dur="1" fill="hold">
                                          <p:stCondLst>
                                            <p:cond delay="0"/>
                                          </p:stCondLst>
                                        </p:cTn>
                                        <p:tgtEl>
                                          <p:spTgt spid="133"/>
                                        </p:tgtEl>
                                        <p:attrNameLst>
                                          <p:attrName>style.visibility</p:attrName>
                                        </p:attrNameLst>
                                      </p:cBhvr>
                                      <p:to>
                                        <p:strVal val="visible"/>
                                      </p:to>
                                    </p:set>
                                    <p:anim calcmode="lin" valueType="num">
                                      <p:cBhvr additive="base">
                                        <p:cTn id="510" dur="2250" fill="hold"/>
                                        <p:tgtEl>
                                          <p:spTgt spid="133"/>
                                        </p:tgtEl>
                                        <p:attrNameLst>
                                          <p:attrName>ppt_x</p:attrName>
                                        </p:attrNameLst>
                                      </p:cBhvr>
                                      <p:tavLst>
                                        <p:tav tm="0">
                                          <p:val>
                                            <p:strVal val="#ppt_x"/>
                                          </p:val>
                                        </p:tav>
                                        <p:tav tm="100000">
                                          <p:val>
                                            <p:strVal val="#ppt_x"/>
                                          </p:val>
                                        </p:tav>
                                      </p:tavLst>
                                    </p:anim>
                                    <p:anim calcmode="lin" valueType="num">
                                      <p:cBhvr additive="base">
                                        <p:cTn id="511" dur="2250" fill="hold"/>
                                        <p:tgtEl>
                                          <p:spTgt spid="133"/>
                                        </p:tgtEl>
                                        <p:attrNameLst>
                                          <p:attrName>ppt_y</p:attrName>
                                        </p:attrNameLst>
                                      </p:cBhvr>
                                      <p:tavLst>
                                        <p:tav tm="0">
                                          <p:val>
                                            <p:strVal val="1+#ppt_h/2"/>
                                          </p:val>
                                        </p:tav>
                                        <p:tav tm="100000">
                                          <p:val>
                                            <p:strVal val="#ppt_y"/>
                                          </p:val>
                                        </p:tav>
                                      </p:tavLst>
                                    </p:anim>
                                  </p:childTnLst>
                                </p:cTn>
                              </p:par>
                              <p:par>
                                <p:cTn id="512" presetID="2" presetClass="entr" presetSubtype="4" fill="hold" grpId="0" nodeType="withEffect">
                                  <p:stCondLst>
                                    <p:cond delay="0"/>
                                  </p:stCondLst>
                                  <p:childTnLst>
                                    <p:set>
                                      <p:cBhvr>
                                        <p:cTn id="513" dur="1" fill="hold">
                                          <p:stCondLst>
                                            <p:cond delay="0"/>
                                          </p:stCondLst>
                                        </p:cTn>
                                        <p:tgtEl>
                                          <p:spTgt spid="131"/>
                                        </p:tgtEl>
                                        <p:attrNameLst>
                                          <p:attrName>style.visibility</p:attrName>
                                        </p:attrNameLst>
                                      </p:cBhvr>
                                      <p:to>
                                        <p:strVal val="visible"/>
                                      </p:to>
                                    </p:set>
                                    <p:anim calcmode="lin" valueType="num">
                                      <p:cBhvr additive="base">
                                        <p:cTn id="514" dur="2250" fill="hold"/>
                                        <p:tgtEl>
                                          <p:spTgt spid="131"/>
                                        </p:tgtEl>
                                        <p:attrNameLst>
                                          <p:attrName>ppt_x</p:attrName>
                                        </p:attrNameLst>
                                      </p:cBhvr>
                                      <p:tavLst>
                                        <p:tav tm="0">
                                          <p:val>
                                            <p:strVal val="#ppt_x"/>
                                          </p:val>
                                        </p:tav>
                                        <p:tav tm="100000">
                                          <p:val>
                                            <p:strVal val="#ppt_x"/>
                                          </p:val>
                                        </p:tav>
                                      </p:tavLst>
                                    </p:anim>
                                    <p:anim calcmode="lin" valueType="num">
                                      <p:cBhvr additive="base">
                                        <p:cTn id="515" dur="2250" fill="hold"/>
                                        <p:tgtEl>
                                          <p:spTgt spid="131"/>
                                        </p:tgtEl>
                                        <p:attrNameLst>
                                          <p:attrName>ppt_y</p:attrName>
                                        </p:attrNameLst>
                                      </p:cBhvr>
                                      <p:tavLst>
                                        <p:tav tm="0">
                                          <p:val>
                                            <p:strVal val="1+#ppt_h/2"/>
                                          </p:val>
                                        </p:tav>
                                        <p:tav tm="100000">
                                          <p:val>
                                            <p:strVal val="#ppt_y"/>
                                          </p:val>
                                        </p:tav>
                                      </p:tavLst>
                                    </p:anim>
                                  </p:childTnLst>
                                </p:cTn>
                              </p:par>
                              <p:par>
                                <p:cTn id="516" presetID="2" presetClass="entr" presetSubtype="1" fill="hold" grpId="0" nodeType="withEffect">
                                  <p:stCondLst>
                                    <p:cond delay="0"/>
                                  </p:stCondLst>
                                  <p:childTnLst>
                                    <p:set>
                                      <p:cBhvr>
                                        <p:cTn id="517" dur="1" fill="hold">
                                          <p:stCondLst>
                                            <p:cond delay="0"/>
                                          </p:stCondLst>
                                        </p:cTn>
                                        <p:tgtEl>
                                          <p:spTgt spid="114"/>
                                        </p:tgtEl>
                                        <p:attrNameLst>
                                          <p:attrName>style.visibility</p:attrName>
                                        </p:attrNameLst>
                                      </p:cBhvr>
                                      <p:to>
                                        <p:strVal val="visible"/>
                                      </p:to>
                                    </p:set>
                                    <p:anim calcmode="lin" valueType="num">
                                      <p:cBhvr additive="base">
                                        <p:cTn id="518" dur="2250" fill="hold"/>
                                        <p:tgtEl>
                                          <p:spTgt spid="114"/>
                                        </p:tgtEl>
                                        <p:attrNameLst>
                                          <p:attrName>ppt_x</p:attrName>
                                        </p:attrNameLst>
                                      </p:cBhvr>
                                      <p:tavLst>
                                        <p:tav tm="0">
                                          <p:val>
                                            <p:strVal val="#ppt_x"/>
                                          </p:val>
                                        </p:tav>
                                        <p:tav tm="100000">
                                          <p:val>
                                            <p:strVal val="#ppt_x"/>
                                          </p:val>
                                        </p:tav>
                                      </p:tavLst>
                                    </p:anim>
                                    <p:anim calcmode="lin" valueType="num">
                                      <p:cBhvr additive="base">
                                        <p:cTn id="519" dur="2250" fill="hold"/>
                                        <p:tgtEl>
                                          <p:spTgt spid="114"/>
                                        </p:tgtEl>
                                        <p:attrNameLst>
                                          <p:attrName>ppt_y</p:attrName>
                                        </p:attrNameLst>
                                      </p:cBhvr>
                                      <p:tavLst>
                                        <p:tav tm="0">
                                          <p:val>
                                            <p:strVal val="0-#ppt_h/2"/>
                                          </p:val>
                                        </p:tav>
                                        <p:tav tm="100000">
                                          <p:val>
                                            <p:strVal val="#ppt_y"/>
                                          </p:val>
                                        </p:tav>
                                      </p:tavLst>
                                    </p:anim>
                                  </p:childTnLst>
                                </p:cTn>
                              </p:par>
                              <p:par>
                                <p:cTn id="520" presetID="2" presetClass="entr" presetSubtype="1" fill="hold" grpId="0" nodeType="withEffect">
                                  <p:stCondLst>
                                    <p:cond delay="0"/>
                                  </p:stCondLst>
                                  <p:childTnLst>
                                    <p:set>
                                      <p:cBhvr>
                                        <p:cTn id="521" dur="1" fill="hold">
                                          <p:stCondLst>
                                            <p:cond delay="0"/>
                                          </p:stCondLst>
                                        </p:cTn>
                                        <p:tgtEl>
                                          <p:spTgt spid="115"/>
                                        </p:tgtEl>
                                        <p:attrNameLst>
                                          <p:attrName>style.visibility</p:attrName>
                                        </p:attrNameLst>
                                      </p:cBhvr>
                                      <p:to>
                                        <p:strVal val="visible"/>
                                      </p:to>
                                    </p:set>
                                    <p:anim calcmode="lin" valueType="num">
                                      <p:cBhvr additive="base">
                                        <p:cTn id="522" dur="2250" fill="hold"/>
                                        <p:tgtEl>
                                          <p:spTgt spid="115"/>
                                        </p:tgtEl>
                                        <p:attrNameLst>
                                          <p:attrName>ppt_x</p:attrName>
                                        </p:attrNameLst>
                                      </p:cBhvr>
                                      <p:tavLst>
                                        <p:tav tm="0">
                                          <p:val>
                                            <p:strVal val="#ppt_x"/>
                                          </p:val>
                                        </p:tav>
                                        <p:tav tm="100000">
                                          <p:val>
                                            <p:strVal val="#ppt_x"/>
                                          </p:val>
                                        </p:tav>
                                      </p:tavLst>
                                    </p:anim>
                                    <p:anim calcmode="lin" valueType="num">
                                      <p:cBhvr additive="base">
                                        <p:cTn id="523" dur="2250" fill="hold"/>
                                        <p:tgtEl>
                                          <p:spTgt spid="115"/>
                                        </p:tgtEl>
                                        <p:attrNameLst>
                                          <p:attrName>ppt_y</p:attrName>
                                        </p:attrNameLst>
                                      </p:cBhvr>
                                      <p:tavLst>
                                        <p:tav tm="0">
                                          <p:val>
                                            <p:strVal val="0-#ppt_h/2"/>
                                          </p:val>
                                        </p:tav>
                                        <p:tav tm="100000">
                                          <p:val>
                                            <p:strVal val="#ppt_y"/>
                                          </p:val>
                                        </p:tav>
                                      </p:tavLst>
                                    </p:anim>
                                  </p:childTnLst>
                                </p:cTn>
                              </p:par>
                              <p:par>
                                <p:cTn id="524" presetID="2" presetClass="entr" presetSubtype="1" fill="hold" grpId="0" nodeType="withEffect">
                                  <p:stCondLst>
                                    <p:cond delay="0"/>
                                  </p:stCondLst>
                                  <p:childTnLst>
                                    <p:set>
                                      <p:cBhvr>
                                        <p:cTn id="525" dur="1" fill="hold">
                                          <p:stCondLst>
                                            <p:cond delay="0"/>
                                          </p:stCondLst>
                                        </p:cTn>
                                        <p:tgtEl>
                                          <p:spTgt spid="116"/>
                                        </p:tgtEl>
                                        <p:attrNameLst>
                                          <p:attrName>style.visibility</p:attrName>
                                        </p:attrNameLst>
                                      </p:cBhvr>
                                      <p:to>
                                        <p:strVal val="visible"/>
                                      </p:to>
                                    </p:set>
                                    <p:anim calcmode="lin" valueType="num">
                                      <p:cBhvr additive="base">
                                        <p:cTn id="526" dur="2250" fill="hold"/>
                                        <p:tgtEl>
                                          <p:spTgt spid="116"/>
                                        </p:tgtEl>
                                        <p:attrNameLst>
                                          <p:attrName>ppt_x</p:attrName>
                                        </p:attrNameLst>
                                      </p:cBhvr>
                                      <p:tavLst>
                                        <p:tav tm="0">
                                          <p:val>
                                            <p:strVal val="#ppt_x"/>
                                          </p:val>
                                        </p:tav>
                                        <p:tav tm="100000">
                                          <p:val>
                                            <p:strVal val="#ppt_x"/>
                                          </p:val>
                                        </p:tav>
                                      </p:tavLst>
                                    </p:anim>
                                    <p:anim calcmode="lin" valueType="num">
                                      <p:cBhvr additive="base">
                                        <p:cTn id="527" dur="2250" fill="hold"/>
                                        <p:tgtEl>
                                          <p:spTgt spid="116"/>
                                        </p:tgtEl>
                                        <p:attrNameLst>
                                          <p:attrName>ppt_y</p:attrName>
                                        </p:attrNameLst>
                                      </p:cBhvr>
                                      <p:tavLst>
                                        <p:tav tm="0">
                                          <p:val>
                                            <p:strVal val="0-#ppt_h/2"/>
                                          </p:val>
                                        </p:tav>
                                        <p:tav tm="100000">
                                          <p:val>
                                            <p:strVal val="#ppt_y"/>
                                          </p:val>
                                        </p:tav>
                                      </p:tavLst>
                                    </p:anim>
                                  </p:childTnLst>
                                </p:cTn>
                              </p:par>
                              <p:par>
                                <p:cTn id="528" presetID="2" presetClass="entr" presetSubtype="1" fill="hold" grpId="0" nodeType="withEffect">
                                  <p:stCondLst>
                                    <p:cond delay="0"/>
                                  </p:stCondLst>
                                  <p:childTnLst>
                                    <p:set>
                                      <p:cBhvr>
                                        <p:cTn id="529" dur="1" fill="hold">
                                          <p:stCondLst>
                                            <p:cond delay="0"/>
                                          </p:stCondLst>
                                        </p:cTn>
                                        <p:tgtEl>
                                          <p:spTgt spid="117"/>
                                        </p:tgtEl>
                                        <p:attrNameLst>
                                          <p:attrName>style.visibility</p:attrName>
                                        </p:attrNameLst>
                                      </p:cBhvr>
                                      <p:to>
                                        <p:strVal val="visible"/>
                                      </p:to>
                                    </p:set>
                                    <p:anim calcmode="lin" valueType="num">
                                      <p:cBhvr additive="base">
                                        <p:cTn id="530" dur="2250" fill="hold"/>
                                        <p:tgtEl>
                                          <p:spTgt spid="117"/>
                                        </p:tgtEl>
                                        <p:attrNameLst>
                                          <p:attrName>ppt_x</p:attrName>
                                        </p:attrNameLst>
                                      </p:cBhvr>
                                      <p:tavLst>
                                        <p:tav tm="0">
                                          <p:val>
                                            <p:strVal val="#ppt_x"/>
                                          </p:val>
                                        </p:tav>
                                        <p:tav tm="100000">
                                          <p:val>
                                            <p:strVal val="#ppt_x"/>
                                          </p:val>
                                        </p:tav>
                                      </p:tavLst>
                                    </p:anim>
                                    <p:anim calcmode="lin" valueType="num">
                                      <p:cBhvr additive="base">
                                        <p:cTn id="531" dur="2250" fill="hold"/>
                                        <p:tgtEl>
                                          <p:spTgt spid="117"/>
                                        </p:tgtEl>
                                        <p:attrNameLst>
                                          <p:attrName>ppt_y</p:attrName>
                                        </p:attrNameLst>
                                      </p:cBhvr>
                                      <p:tavLst>
                                        <p:tav tm="0">
                                          <p:val>
                                            <p:strVal val="0-#ppt_h/2"/>
                                          </p:val>
                                        </p:tav>
                                        <p:tav tm="100000">
                                          <p:val>
                                            <p:strVal val="#ppt_y"/>
                                          </p:val>
                                        </p:tav>
                                      </p:tavLst>
                                    </p:anim>
                                  </p:childTnLst>
                                </p:cTn>
                              </p:par>
                              <p:par>
                                <p:cTn id="532" presetID="2" presetClass="entr" presetSubtype="1" fill="hold" grpId="0" nodeType="withEffect">
                                  <p:stCondLst>
                                    <p:cond delay="0"/>
                                  </p:stCondLst>
                                  <p:childTnLst>
                                    <p:set>
                                      <p:cBhvr>
                                        <p:cTn id="533" dur="1" fill="hold">
                                          <p:stCondLst>
                                            <p:cond delay="0"/>
                                          </p:stCondLst>
                                        </p:cTn>
                                        <p:tgtEl>
                                          <p:spTgt spid="118"/>
                                        </p:tgtEl>
                                        <p:attrNameLst>
                                          <p:attrName>style.visibility</p:attrName>
                                        </p:attrNameLst>
                                      </p:cBhvr>
                                      <p:to>
                                        <p:strVal val="visible"/>
                                      </p:to>
                                    </p:set>
                                    <p:anim calcmode="lin" valueType="num">
                                      <p:cBhvr additive="base">
                                        <p:cTn id="534" dur="2250" fill="hold"/>
                                        <p:tgtEl>
                                          <p:spTgt spid="118"/>
                                        </p:tgtEl>
                                        <p:attrNameLst>
                                          <p:attrName>ppt_x</p:attrName>
                                        </p:attrNameLst>
                                      </p:cBhvr>
                                      <p:tavLst>
                                        <p:tav tm="0">
                                          <p:val>
                                            <p:strVal val="#ppt_x"/>
                                          </p:val>
                                        </p:tav>
                                        <p:tav tm="100000">
                                          <p:val>
                                            <p:strVal val="#ppt_x"/>
                                          </p:val>
                                        </p:tav>
                                      </p:tavLst>
                                    </p:anim>
                                    <p:anim calcmode="lin" valueType="num">
                                      <p:cBhvr additive="base">
                                        <p:cTn id="535" dur="2250" fill="hold"/>
                                        <p:tgtEl>
                                          <p:spTgt spid="118"/>
                                        </p:tgtEl>
                                        <p:attrNameLst>
                                          <p:attrName>ppt_y</p:attrName>
                                        </p:attrNameLst>
                                      </p:cBhvr>
                                      <p:tavLst>
                                        <p:tav tm="0">
                                          <p:val>
                                            <p:strVal val="0-#ppt_h/2"/>
                                          </p:val>
                                        </p:tav>
                                        <p:tav tm="100000">
                                          <p:val>
                                            <p:strVal val="#ppt_y"/>
                                          </p:val>
                                        </p:tav>
                                      </p:tavLst>
                                    </p:anim>
                                  </p:childTnLst>
                                </p:cTn>
                              </p:par>
                              <p:par>
                                <p:cTn id="536" presetID="2" presetClass="entr" presetSubtype="1" fill="hold" grpId="0" nodeType="withEffect">
                                  <p:stCondLst>
                                    <p:cond delay="0"/>
                                  </p:stCondLst>
                                  <p:childTnLst>
                                    <p:set>
                                      <p:cBhvr>
                                        <p:cTn id="537" dur="1" fill="hold">
                                          <p:stCondLst>
                                            <p:cond delay="0"/>
                                          </p:stCondLst>
                                        </p:cTn>
                                        <p:tgtEl>
                                          <p:spTgt spid="119"/>
                                        </p:tgtEl>
                                        <p:attrNameLst>
                                          <p:attrName>style.visibility</p:attrName>
                                        </p:attrNameLst>
                                      </p:cBhvr>
                                      <p:to>
                                        <p:strVal val="visible"/>
                                      </p:to>
                                    </p:set>
                                    <p:anim calcmode="lin" valueType="num">
                                      <p:cBhvr additive="base">
                                        <p:cTn id="538" dur="2250" fill="hold"/>
                                        <p:tgtEl>
                                          <p:spTgt spid="119"/>
                                        </p:tgtEl>
                                        <p:attrNameLst>
                                          <p:attrName>ppt_x</p:attrName>
                                        </p:attrNameLst>
                                      </p:cBhvr>
                                      <p:tavLst>
                                        <p:tav tm="0">
                                          <p:val>
                                            <p:strVal val="#ppt_x"/>
                                          </p:val>
                                        </p:tav>
                                        <p:tav tm="100000">
                                          <p:val>
                                            <p:strVal val="#ppt_x"/>
                                          </p:val>
                                        </p:tav>
                                      </p:tavLst>
                                    </p:anim>
                                    <p:anim calcmode="lin" valueType="num">
                                      <p:cBhvr additive="base">
                                        <p:cTn id="539" dur="2250" fill="hold"/>
                                        <p:tgtEl>
                                          <p:spTgt spid="119"/>
                                        </p:tgtEl>
                                        <p:attrNameLst>
                                          <p:attrName>ppt_y</p:attrName>
                                        </p:attrNameLst>
                                      </p:cBhvr>
                                      <p:tavLst>
                                        <p:tav tm="0">
                                          <p:val>
                                            <p:strVal val="0-#ppt_h/2"/>
                                          </p:val>
                                        </p:tav>
                                        <p:tav tm="100000">
                                          <p:val>
                                            <p:strVal val="#ppt_y"/>
                                          </p:val>
                                        </p:tav>
                                      </p:tavLst>
                                    </p:anim>
                                  </p:childTnLst>
                                </p:cTn>
                              </p:par>
                              <p:par>
                                <p:cTn id="540" presetID="2" presetClass="entr" presetSubtype="1" fill="hold" grpId="0" nodeType="withEffect">
                                  <p:stCondLst>
                                    <p:cond delay="0"/>
                                  </p:stCondLst>
                                  <p:childTnLst>
                                    <p:set>
                                      <p:cBhvr>
                                        <p:cTn id="541" dur="1" fill="hold">
                                          <p:stCondLst>
                                            <p:cond delay="0"/>
                                          </p:stCondLst>
                                        </p:cTn>
                                        <p:tgtEl>
                                          <p:spTgt spid="120"/>
                                        </p:tgtEl>
                                        <p:attrNameLst>
                                          <p:attrName>style.visibility</p:attrName>
                                        </p:attrNameLst>
                                      </p:cBhvr>
                                      <p:to>
                                        <p:strVal val="visible"/>
                                      </p:to>
                                    </p:set>
                                    <p:anim calcmode="lin" valueType="num">
                                      <p:cBhvr additive="base">
                                        <p:cTn id="542" dur="2250" fill="hold"/>
                                        <p:tgtEl>
                                          <p:spTgt spid="120"/>
                                        </p:tgtEl>
                                        <p:attrNameLst>
                                          <p:attrName>ppt_x</p:attrName>
                                        </p:attrNameLst>
                                      </p:cBhvr>
                                      <p:tavLst>
                                        <p:tav tm="0">
                                          <p:val>
                                            <p:strVal val="#ppt_x"/>
                                          </p:val>
                                        </p:tav>
                                        <p:tav tm="100000">
                                          <p:val>
                                            <p:strVal val="#ppt_x"/>
                                          </p:val>
                                        </p:tav>
                                      </p:tavLst>
                                    </p:anim>
                                    <p:anim calcmode="lin" valueType="num">
                                      <p:cBhvr additive="base">
                                        <p:cTn id="543" dur="2250" fill="hold"/>
                                        <p:tgtEl>
                                          <p:spTgt spid="120"/>
                                        </p:tgtEl>
                                        <p:attrNameLst>
                                          <p:attrName>ppt_y</p:attrName>
                                        </p:attrNameLst>
                                      </p:cBhvr>
                                      <p:tavLst>
                                        <p:tav tm="0">
                                          <p:val>
                                            <p:strVal val="0-#ppt_h/2"/>
                                          </p:val>
                                        </p:tav>
                                        <p:tav tm="100000">
                                          <p:val>
                                            <p:strVal val="#ppt_y"/>
                                          </p:val>
                                        </p:tav>
                                      </p:tavLst>
                                    </p:anim>
                                  </p:childTnLst>
                                </p:cTn>
                              </p:par>
                              <p:par>
                                <p:cTn id="544" presetID="2" presetClass="entr" presetSubtype="1" fill="hold" grpId="0" nodeType="withEffect">
                                  <p:stCondLst>
                                    <p:cond delay="0"/>
                                  </p:stCondLst>
                                  <p:childTnLst>
                                    <p:set>
                                      <p:cBhvr>
                                        <p:cTn id="545" dur="1" fill="hold">
                                          <p:stCondLst>
                                            <p:cond delay="0"/>
                                          </p:stCondLst>
                                        </p:cTn>
                                        <p:tgtEl>
                                          <p:spTgt spid="113"/>
                                        </p:tgtEl>
                                        <p:attrNameLst>
                                          <p:attrName>style.visibility</p:attrName>
                                        </p:attrNameLst>
                                      </p:cBhvr>
                                      <p:to>
                                        <p:strVal val="visible"/>
                                      </p:to>
                                    </p:set>
                                    <p:anim calcmode="lin" valueType="num">
                                      <p:cBhvr additive="base">
                                        <p:cTn id="546" dur="2250" fill="hold"/>
                                        <p:tgtEl>
                                          <p:spTgt spid="113"/>
                                        </p:tgtEl>
                                        <p:attrNameLst>
                                          <p:attrName>ppt_x</p:attrName>
                                        </p:attrNameLst>
                                      </p:cBhvr>
                                      <p:tavLst>
                                        <p:tav tm="0">
                                          <p:val>
                                            <p:strVal val="#ppt_x"/>
                                          </p:val>
                                        </p:tav>
                                        <p:tav tm="100000">
                                          <p:val>
                                            <p:strVal val="#ppt_x"/>
                                          </p:val>
                                        </p:tav>
                                      </p:tavLst>
                                    </p:anim>
                                    <p:anim calcmode="lin" valueType="num">
                                      <p:cBhvr additive="base">
                                        <p:cTn id="547" dur="2250" fill="hold"/>
                                        <p:tgtEl>
                                          <p:spTgt spid="113"/>
                                        </p:tgtEl>
                                        <p:attrNameLst>
                                          <p:attrName>ppt_y</p:attrName>
                                        </p:attrNameLst>
                                      </p:cBhvr>
                                      <p:tavLst>
                                        <p:tav tm="0">
                                          <p:val>
                                            <p:strVal val="0-#ppt_h/2"/>
                                          </p:val>
                                        </p:tav>
                                        <p:tav tm="100000">
                                          <p:val>
                                            <p:strVal val="#ppt_y"/>
                                          </p:val>
                                        </p:tav>
                                      </p:tavLst>
                                    </p:anim>
                                  </p:childTnLst>
                                </p:cTn>
                              </p:par>
                              <p:par>
                                <p:cTn id="548" presetID="2" presetClass="entr" presetSubtype="1" fill="hold" grpId="0" nodeType="withEffect">
                                  <p:stCondLst>
                                    <p:cond delay="0"/>
                                  </p:stCondLst>
                                  <p:childTnLst>
                                    <p:set>
                                      <p:cBhvr>
                                        <p:cTn id="549" dur="1" fill="hold">
                                          <p:stCondLst>
                                            <p:cond delay="0"/>
                                          </p:stCondLst>
                                        </p:cTn>
                                        <p:tgtEl>
                                          <p:spTgt spid="111"/>
                                        </p:tgtEl>
                                        <p:attrNameLst>
                                          <p:attrName>style.visibility</p:attrName>
                                        </p:attrNameLst>
                                      </p:cBhvr>
                                      <p:to>
                                        <p:strVal val="visible"/>
                                      </p:to>
                                    </p:set>
                                    <p:anim calcmode="lin" valueType="num">
                                      <p:cBhvr additive="base">
                                        <p:cTn id="550" dur="2250" fill="hold"/>
                                        <p:tgtEl>
                                          <p:spTgt spid="111"/>
                                        </p:tgtEl>
                                        <p:attrNameLst>
                                          <p:attrName>ppt_x</p:attrName>
                                        </p:attrNameLst>
                                      </p:cBhvr>
                                      <p:tavLst>
                                        <p:tav tm="0">
                                          <p:val>
                                            <p:strVal val="#ppt_x"/>
                                          </p:val>
                                        </p:tav>
                                        <p:tav tm="100000">
                                          <p:val>
                                            <p:strVal val="#ppt_x"/>
                                          </p:val>
                                        </p:tav>
                                      </p:tavLst>
                                    </p:anim>
                                    <p:anim calcmode="lin" valueType="num">
                                      <p:cBhvr additive="base">
                                        <p:cTn id="551" dur="2250" fill="hold"/>
                                        <p:tgtEl>
                                          <p:spTgt spid="111"/>
                                        </p:tgtEl>
                                        <p:attrNameLst>
                                          <p:attrName>ppt_y</p:attrName>
                                        </p:attrNameLst>
                                      </p:cBhvr>
                                      <p:tavLst>
                                        <p:tav tm="0">
                                          <p:val>
                                            <p:strVal val="0-#ppt_h/2"/>
                                          </p:val>
                                        </p:tav>
                                        <p:tav tm="100000">
                                          <p:val>
                                            <p:strVal val="#ppt_y"/>
                                          </p:val>
                                        </p:tav>
                                      </p:tavLst>
                                    </p:anim>
                                  </p:childTnLst>
                                </p:cTn>
                              </p:par>
                              <p:par>
                                <p:cTn id="552" presetID="8" presetClass="emph" presetSubtype="0" repeatCount="indefinite" fill="hold" grpId="1" nodeType="withEffect">
                                  <p:stCondLst>
                                    <p:cond delay="0"/>
                                  </p:stCondLst>
                                  <p:childTnLst>
                                    <p:animRot by="21600000">
                                      <p:cBhvr>
                                        <p:cTn id="553" dur="2250" fill="hold"/>
                                        <p:tgtEl>
                                          <p:spTgt spid="75"/>
                                        </p:tgtEl>
                                        <p:attrNameLst>
                                          <p:attrName>r</p:attrName>
                                        </p:attrNameLst>
                                      </p:cBhvr>
                                    </p:animRot>
                                  </p:childTnLst>
                                </p:cTn>
                              </p:par>
                              <p:par>
                                <p:cTn id="554" presetID="8" presetClass="emph" presetSubtype="0" repeatCount="indefinite" fill="hold" grpId="1" nodeType="withEffect">
                                  <p:stCondLst>
                                    <p:cond delay="0"/>
                                  </p:stCondLst>
                                  <p:childTnLst>
                                    <p:animRot by="21600000">
                                      <p:cBhvr>
                                        <p:cTn id="555" dur="2250" fill="hold"/>
                                        <p:tgtEl>
                                          <p:spTgt spid="76"/>
                                        </p:tgtEl>
                                        <p:attrNameLst>
                                          <p:attrName>r</p:attrName>
                                        </p:attrNameLst>
                                      </p:cBhvr>
                                    </p:animRot>
                                  </p:childTnLst>
                                </p:cTn>
                              </p:par>
                              <p:par>
                                <p:cTn id="556" presetID="8" presetClass="emph" presetSubtype="0" repeatCount="indefinite" fill="hold" grpId="1" nodeType="withEffect">
                                  <p:stCondLst>
                                    <p:cond delay="0"/>
                                  </p:stCondLst>
                                  <p:childTnLst>
                                    <p:animRot by="21600000">
                                      <p:cBhvr>
                                        <p:cTn id="557" dur="2250" fill="hold"/>
                                        <p:tgtEl>
                                          <p:spTgt spid="77"/>
                                        </p:tgtEl>
                                        <p:attrNameLst>
                                          <p:attrName>r</p:attrName>
                                        </p:attrNameLst>
                                      </p:cBhvr>
                                    </p:animRot>
                                  </p:childTnLst>
                                </p:cTn>
                              </p:par>
                              <p:par>
                                <p:cTn id="558" presetID="8" presetClass="emph" presetSubtype="0" repeatCount="indefinite" fill="hold" grpId="1" nodeType="withEffect">
                                  <p:stCondLst>
                                    <p:cond delay="0"/>
                                  </p:stCondLst>
                                  <p:childTnLst>
                                    <p:animRot by="21600000">
                                      <p:cBhvr>
                                        <p:cTn id="559" dur="2250" fill="hold"/>
                                        <p:tgtEl>
                                          <p:spTgt spid="78"/>
                                        </p:tgtEl>
                                        <p:attrNameLst>
                                          <p:attrName>r</p:attrName>
                                        </p:attrNameLst>
                                      </p:cBhvr>
                                    </p:animRot>
                                  </p:childTnLst>
                                </p:cTn>
                              </p:par>
                              <p:par>
                                <p:cTn id="560" presetID="8" presetClass="emph" presetSubtype="0" repeatCount="indefinite" fill="hold" grpId="1" nodeType="withEffect">
                                  <p:stCondLst>
                                    <p:cond delay="0"/>
                                  </p:stCondLst>
                                  <p:childTnLst>
                                    <p:animRot by="21600000">
                                      <p:cBhvr>
                                        <p:cTn id="561" dur="2250" fill="hold"/>
                                        <p:tgtEl>
                                          <p:spTgt spid="79"/>
                                        </p:tgtEl>
                                        <p:attrNameLst>
                                          <p:attrName>r</p:attrName>
                                        </p:attrNameLst>
                                      </p:cBhvr>
                                    </p:animRot>
                                  </p:childTnLst>
                                </p:cTn>
                              </p:par>
                              <p:par>
                                <p:cTn id="562" presetID="8" presetClass="emph" presetSubtype="0" repeatCount="indefinite" fill="hold" grpId="1" nodeType="withEffect">
                                  <p:stCondLst>
                                    <p:cond delay="0"/>
                                  </p:stCondLst>
                                  <p:childTnLst>
                                    <p:animRot by="21600000">
                                      <p:cBhvr>
                                        <p:cTn id="563" dur="2250" fill="hold"/>
                                        <p:tgtEl>
                                          <p:spTgt spid="80"/>
                                        </p:tgtEl>
                                        <p:attrNameLst>
                                          <p:attrName>r</p:attrName>
                                        </p:attrNameLst>
                                      </p:cBhvr>
                                    </p:animRot>
                                  </p:childTnLst>
                                </p:cTn>
                              </p:par>
                              <p:par>
                                <p:cTn id="564" presetID="8" presetClass="emph" presetSubtype="0" repeatCount="indefinite" fill="hold" grpId="1" nodeType="withEffect">
                                  <p:stCondLst>
                                    <p:cond delay="0"/>
                                  </p:stCondLst>
                                  <p:childTnLst>
                                    <p:animRot by="21600000">
                                      <p:cBhvr>
                                        <p:cTn id="565" dur="2250" fill="hold"/>
                                        <p:tgtEl>
                                          <p:spTgt spid="81"/>
                                        </p:tgtEl>
                                        <p:attrNameLst>
                                          <p:attrName>r</p:attrName>
                                        </p:attrNameLst>
                                      </p:cBhvr>
                                    </p:animRot>
                                  </p:childTnLst>
                                </p:cTn>
                              </p:par>
                              <p:par>
                                <p:cTn id="566" presetID="8" presetClass="emph" presetSubtype="0" repeatCount="indefinite" fill="hold" grpId="1" nodeType="withEffect">
                                  <p:stCondLst>
                                    <p:cond delay="0"/>
                                  </p:stCondLst>
                                  <p:childTnLst>
                                    <p:animRot by="21600000">
                                      <p:cBhvr>
                                        <p:cTn id="567" dur="2250" fill="hold"/>
                                        <p:tgtEl>
                                          <p:spTgt spid="74"/>
                                        </p:tgtEl>
                                        <p:attrNameLst>
                                          <p:attrName>r</p:attrName>
                                        </p:attrNameLst>
                                      </p:cBhvr>
                                    </p:animRot>
                                  </p:childTnLst>
                                </p:cTn>
                              </p:par>
                              <p:par>
                                <p:cTn id="568" presetID="8" presetClass="emph" presetSubtype="0" repeatCount="indefinite" fill="hold" grpId="1" nodeType="withEffect">
                                  <p:stCondLst>
                                    <p:cond delay="0"/>
                                  </p:stCondLst>
                                  <p:childTnLst>
                                    <p:animRot by="21600000">
                                      <p:cBhvr>
                                        <p:cTn id="569" dur="2250" fill="hold"/>
                                        <p:tgtEl>
                                          <p:spTgt spid="55"/>
                                        </p:tgtEl>
                                        <p:attrNameLst>
                                          <p:attrName>r</p:attrName>
                                        </p:attrNameLst>
                                      </p:cBhvr>
                                    </p:animRot>
                                  </p:childTnLst>
                                </p:cTn>
                              </p:par>
                              <p:par>
                                <p:cTn id="570" presetID="8" presetClass="emph" presetSubtype="0" repeatCount="indefinite" fill="hold" grpId="1" nodeType="withEffect">
                                  <p:stCondLst>
                                    <p:cond delay="0"/>
                                  </p:stCondLst>
                                  <p:childTnLst>
                                    <p:animRot by="21600000">
                                      <p:cBhvr>
                                        <p:cTn id="571" dur="2250" fill="hold"/>
                                        <p:tgtEl>
                                          <p:spTgt spid="56"/>
                                        </p:tgtEl>
                                        <p:attrNameLst>
                                          <p:attrName>r</p:attrName>
                                        </p:attrNameLst>
                                      </p:cBhvr>
                                    </p:animRot>
                                  </p:childTnLst>
                                </p:cTn>
                              </p:par>
                              <p:par>
                                <p:cTn id="572" presetID="8" presetClass="emph" presetSubtype="0" repeatCount="indefinite" fill="hold" grpId="1" nodeType="withEffect">
                                  <p:stCondLst>
                                    <p:cond delay="0"/>
                                  </p:stCondLst>
                                  <p:childTnLst>
                                    <p:animRot by="21600000">
                                      <p:cBhvr>
                                        <p:cTn id="573" dur="2250" fill="hold"/>
                                        <p:tgtEl>
                                          <p:spTgt spid="57"/>
                                        </p:tgtEl>
                                        <p:attrNameLst>
                                          <p:attrName>r</p:attrName>
                                        </p:attrNameLst>
                                      </p:cBhvr>
                                    </p:animRot>
                                  </p:childTnLst>
                                </p:cTn>
                              </p:par>
                              <p:par>
                                <p:cTn id="574" presetID="8" presetClass="emph" presetSubtype="0" repeatCount="indefinite" fill="hold" grpId="1" nodeType="withEffect">
                                  <p:stCondLst>
                                    <p:cond delay="0"/>
                                  </p:stCondLst>
                                  <p:childTnLst>
                                    <p:animRot by="21600000">
                                      <p:cBhvr>
                                        <p:cTn id="575" dur="2250" fill="hold"/>
                                        <p:tgtEl>
                                          <p:spTgt spid="58"/>
                                        </p:tgtEl>
                                        <p:attrNameLst>
                                          <p:attrName>r</p:attrName>
                                        </p:attrNameLst>
                                      </p:cBhvr>
                                    </p:animRot>
                                  </p:childTnLst>
                                </p:cTn>
                              </p:par>
                              <p:par>
                                <p:cTn id="576" presetID="8" presetClass="emph" presetSubtype="0" repeatCount="indefinite" fill="hold" grpId="1" nodeType="withEffect">
                                  <p:stCondLst>
                                    <p:cond delay="0"/>
                                  </p:stCondLst>
                                  <p:childTnLst>
                                    <p:animRot by="21600000">
                                      <p:cBhvr>
                                        <p:cTn id="577" dur="2250" fill="hold"/>
                                        <p:tgtEl>
                                          <p:spTgt spid="59"/>
                                        </p:tgtEl>
                                        <p:attrNameLst>
                                          <p:attrName>r</p:attrName>
                                        </p:attrNameLst>
                                      </p:cBhvr>
                                    </p:animRot>
                                  </p:childTnLst>
                                </p:cTn>
                              </p:par>
                              <p:par>
                                <p:cTn id="578" presetID="8" presetClass="emph" presetSubtype="0" repeatCount="indefinite" fill="hold" grpId="1" nodeType="withEffect">
                                  <p:stCondLst>
                                    <p:cond delay="0"/>
                                  </p:stCondLst>
                                  <p:childTnLst>
                                    <p:animRot by="21600000">
                                      <p:cBhvr>
                                        <p:cTn id="579" dur="2250" fill="hold"/>
                                        <p:tgtEl>
                                          <p:spTgt spid="60"/>
                                        </p:tgtEl>
                                        <p:attrNameLst>
                                          <p:attrName>r</p:attrName>
                                        </p:attrNameLst>
                                      </p:cBhvr>
                                    </p:animRot>
                                  </p:childTnLst>
                                </p:cTn>
                              </p:par>
                              <p:par>
                                <p:cTn id="580" presetID="8" presetClass="emph" presetSubtype="0" repeatCount="indefinite" fill="hold" grpId="1" nodeType="withEffect">
                                  <p:stCondLst>
                                    <p:cond delay="0"/>
                                  </p:stCondLst>
                                  <p:childTnLst>
                                    <p:animRot by="21600000">
                                      <p:cBhvr>
                                        <p:cTn id="581" dur="2250" fill="hold"/>
                                        <p:tgtEl>
                                          <p:spTgt spid="61"/>
                                        </p:tgtEl>
                                        <p:attrNameLst>
                                          <p:attrName>r</p:attrName>
                                        </p:attrNameLst>
                                      </p:cBhvr>
                                    </p:animRot>
                                  </p:childTnLst>
                                </p:cTn>
                              </p:par>
                              <p:par>
                                <p:cTn id="582" presetID="8" presetClass="emph" presetSubtype="0" repeatCount="indefinite" fill="hold" grpId="1" nodeType="withEffect">
                                  <p:stCondLst>
                                    <p:cond delay="0"/>
                                  </p:stCondLst>
                                  <p:childTnLst>
                                    <p:animRot by="21600000">
                                      <p:cBhvr>
                                        <p:cTn id="583" dur="2250" fill="hold"/>
                                        <p:tgtEl>
                                          <p:spTgt spid="54"/>
                                        </p:tgtEl>
                                        <p:attrNameLst>
                                          <p:attrName>r</p:attrName>
                                        </p:attrNameLst>
                                      </p:cBhvr>
                                    </p:animRot>
                                  </p:childTnLst>
                                </p:cTn>
                              </p:par>
                              <p:par>
                                <p:cTn id="584" presetID="8" presetClass="emph" presetSubtype="0" repeatCount="indefinite" fill="hold" grpId="1" nodeType="withEffect">
                                  <p:stCondLst>
                                    <p:cond delay="0"/>
                                  </p:stCondLst>
                                  <p:childTnLst>
                                    <p:animRot by="21600000">
                                      <p:cBhvr>
                                        <p:cTn id="585" dur="2250" fill="hold"/>
                                        <p:tgtEl>
                                          <p:spTgt spid="35"/>
                                        </p:tgtEl>
                                        <p:attrNameLst>
                                          <p:attrName>r</p:attrName>
                                        </p:attrNameLst>
                                      </p:cBhvr>
                                    </p:animRot>
                                  </p:childTnLst>
                                </p:cTn>
                              </p:par>
                              <p:par>
                                <p:cTn id="586" presetID="8" presetClass="emph" presetSubtype="0" repeatCount="indefinite" fill="hold" grpId="1" nodeType="withEffect">
                                  <p:stCondLst>
                                    <p:cond delay="0"/>
                                  </p:stCondLst>
                                  <p:childTnLst>
                                    <p:animRot by="21600000">
                                      <p:cBhvr>
                                        <p:cTn id="587" dur="2250" fill="hold"/>
                                        <p:tgtEl>
                                          <p:spTgt spid="36"/>
                                        </p:tgtEl>
                                        <p:attrNameLst>
                                          <p:attrName>r</p:attrName>
                                        </p:attrNameLst>
                                      </p:cBhvr>
                                    </p:animRot>
                                  </p:childTnLst>
                                </p:cTn>
                              </p:par>
                              <p:par>
                                <p:cTn id="588" presetID="8" presetClass="emph" presetSubtype="0" repeatCount="indefinite" fill="hold" grpId="1" nodeType="withEffect">
                                  <p:stCondLst>
                                    <p:cond delay="0"/>
                                  </p:stCondLst>
                                  <p:childTnLst>
                                    <p:animRot by="21600000">
                                      <p:cBhvr>
                                        <p:cTn id="589" dur="2250" fill="hold"/>
                                        <p:tgtEl>
                                          <p:spTgt spid="37"/>
                                        </p:tgtEl>
                                        <p:attrNameLst>
                                          <p:attrName>r</p:attrName>
                                        </p:attrNameLst>
                                      </p:cBhvr>
                                    </p:animRot>
                                  </p:childTnLst>
                                </p:cTn>
                              </p:par>
                              <p:par>
                                <p:cTn id="590" presetID="8" presetClass="emph" presetSubtype="0" repeatCount="indefinite" fill="hold" grpId="1" nodeType="withEffect">
                                  <p:stCondLst>
                                    <p:cond delay="0"/>
                                  </p:stCondLst>
                                  <p:childTnLst>
                                    <p:animRot by="21600000">
                                      <p:cBhvr>
                                        <p:cTn id="591" dur="2250" fill="hold"/>
                                        <p:tgtEl>
                                          <p:spTgt spid="38"/>
                                        </p:tgtEl>
                                        <p:attrNameLst>
                                          <p:attrName>r</p:attrName>
                                        </p:attrNameLst>
                                      </p:cBhvr>
                                    </p:animRot>
                                  </p:childTnLst>
                                </p:cTn>
                              </p:par>
                              <p:par>
                                <p:cTn id="592" presetID="8" presetClass="emph" presetSubtype="0" repeatCount="indefinite" fill="hold" grpId="1" nodeType="withEffect">
                                  <p:stCondLst>
                                    <p:cond delay="0"/>
                                  </p:stCondLst>
                                  <p:childTnLst>
                                    <p:animRot by="21600000">
                                      <p:cBhvr>
                                        <p:cTn id="593" dur="2250" fill="hold"/>
                                        <p:tgtEl>
                                          <p:spTgt spid="39"/>
                                        </p:tgtEl>
                                        <p:attrNameLst>
                                          <p:attrName>r</p:attrName>
                                        </p:attrNameLst>
                                      </p:cBhvr>
                                    </p:animRot>
                                  </p:childTnLst>
                                </p:cTn>
                              </p:par>
                              <p:par>
                                <p:cTn id="594" presetID="8" presetClass="emph" presetSubtype="0" repeatCount="indefinite" fill="hold" grpId="1" nodeType="withEffect">
                                  <p:stCondLst>
                                    <p:cond delay="0"/>
                                  </p:stCondLst>
                                  <p:childTnLst>
                                    <p:animRot by="21600000">
                                      <p:cBhvr>
                                        <p:cTn id="595" dur="2250" fill="hold"/>
                                        <p:tgtEl>
                                          <p:spTgt spid="40"/>
                                        </p:tgtEl>
                                        <p:attrNameLst>
                                          <p:attrName>r</p:attrName>
                                        </p:attrNameLst>
                                      </p:cBhvr>
                                    </p:animRot>
                                  </p:childTnLst>
                                </p:cTn>
                              </p:par>
                              <p:par>
                                <p:cTn id="596" presetID="8" presetClass="emph" presetSubtype="0" repeatCount="indefinite" fill="hold" grpId="1" nodeType="withEffect">
                                  <p:stCondLst>
                                    <p:cond delay="0"/>
                                  </p:stCondLst>
                                  <p:childTnLst>
                                    <p:animRot by="21600000">
                                      <p:cBhvr>
                                        <p:cTn id="597" dur="2250" fill="hold"/>
                                        <p:tgtEl>
                                          <p:spTgt spid="41"/>
                                        </p:tgtEl>
                                        <p:attrNameLst>
                                          <p:attrName>r</p:attrName>
                                        </p:attrNameLst>
                                      </p:cBhvr>
                                    </p:animRot>
                                  </p:childTnLst>
                                </p:cTn>
                              </p:par>
                              <p:par>
                                <p:cTn id="598" presetID="8" presetClass="emph" presetSubtype="0" repeatCount="indefinite" fill="hold" grpId="1" nodeType="withEffect">
                                  <p:stCondLst>
                                    <p:cond delay="0"/>
                                  </p:stCondLst>
                                  <p:childTnLst>
                                    <p:animRot by="21600000">
                                      <p:cBhvr>
                                        <p:cTn id="599" dur="2250" fill="hold"/>
                                        <p:tgtEl>
                                          <p:spTgt spid="34"/>
                                        </p:tgtEl>
                                        <p:attrNameLst>
                                          <p:attrName>r</p:attrName>
                                        </p:attrNameLst>
                                      </p:cBhvr>
                                    </p:animRot>
                                  </p:childTnLst>
                                </p:cTn>
                              </p:par>
                              <p:par>
                                <p:cTn id="600" presetID="8" presetClass="emph" presetSubtype="0" repeatCount="indefinite" fill="hold" grpId="1" nodeType="withEffect">
                                  <p:stCondLst>
                                    <p:cond delay="0"/>
                                  </p:stCondLst>
                                  <p:childTnLst>
                                    <p:animRot by="21600000">
                                      <p:cBhvr>
                                        <p:cTn id="601" dur="2250" fill="hold"/>
                                        <p:tgtEl>
                                          <p:spTgt spid="15"/>
                                        </p:tgtEl>
                                        <p:attrNameLst>
                                          <p:attrName>r</p:attrName>
                                        </p:attrNameLst>
                                      </p:cBhvr>
                                    </p:animRot>
                                  </p:childTnLst>
                                </p:cTn>
                              </p:par>
                              <p:par>
                                <p:cTn id="602" presetID="8" presetClass="emph" presetSubtype="0" repeatCount="indefinite" fill="hold" grpId="1" nodeType="withEffect">
                                  <p:stCondLst>
                                    <p:cond delay="0"/>
                                  </p:stCondLst>
                                  <p:childTnLst>
                                    <p:animRot by="21600000">
                                      <p:cBhvr>
                                        <p:cTn id="603" dur="2250" fill="hold"/>
                                        <p:tgtEl>
                                          <p:spTgt spid="16"/>
                                        </p:tgtEl>
                                        <p:attrNameLst>
                                          <p:attrName>r</p:attrName>
                                        </p:attrNameLst>
                                      </p:cBhvr>
                                    </p:animRot>
                                  </p:childTnLst>
                                </p:cTn>
                              </p:par>
                              <p:par>
                                <p:cTn id="604" presetID="8" presetClass="emph" presetSubtype="0" repeatCount="indefinite" fill="hold" grpId="1" nodeType="withEffect">
                                  <p:stCondLst>
                                    <p:cond delay="0"/>
                                  </p:stCondLst>
                                  <p:childTnLst>
                                    <p:animRot by="21600000">
                                      <p:cBhvr>
                                        <p:cTn id="605" dur="2250" fill="hold"/>
                                        <p:tgtEl>
                                          <p:spTgt spid="17"/>
                                        </p:tgtEl>
                                        <p:attrNameLst>
                                          <p:attrName>r</p:attrName>
                                        </p:attrNameLst>
                                      </p:cBhvr>
                                    </p:animRot>
                                  </p:childTnLst>
                                </p:cTn>
                              </p:par>
                              <p:par>
                                <p:cTn id="606" presetID="8" presetClass="emph" presetSubtype="0" repeatCount="indefinite" fill="hold" grpId="1" nodeType="withEffect">
                                  <p:stCondLst>
                                    <p:cond delay="0"/>
                                  </p:stCondLst>
                                  <p:childTnLst>
                                    <p:animRot by="21600000">
                                      <p:cBhvr>
                                        <p:cTn id="607" dur="2250" fill="hold"/>
                                        <p:tgtEl>
                                          <p:spTgt spid="18"/>
                                        </p:tgtEl>
                                        <p:attrNameLst>
                                          <p:attrName>r</p:attrName>
                                        </p:attrNameLst>
                                      </p:cBhvr>
                                    </p:animRot>
                                  </p:childTnLst>
                                </p:cTn>
                              </p:par>
                              <p:par>
                                <p:cTn id="608" presetID="8" presetClass="emph" presetSubtype="0" repeatCount="indefinite" fill="hold" grpId="1" nodeType="withEffect">
                                  <p:stCondLst>
                                    <p:cond delay="0"/>
                                  </p:stCondLst>
                                  <p:childTnLst>
                                    <p:animRot by="21600000">
                                      <p:cBhvr>
                                        <p:cTn id="609" dur="2250" fill="hold"/>
                                        <p:tgtEl>
                                          <p:spTgt spid="19"/>
                                        </p:tgtEl>
                                        <p:attrNameLst>
                                          <p:attrName>r</p:attrName>
                                        </p:attrNameLst>
                                      </p:cBhvr>
                                    </p:animRot>
                                  </p:childTnLst>
                                </p:cTn>
                              </p:par>
                              <p:par>
                                <p:cTn id="610" presetID="8" presetClass="emph" presetSubtype="0" repeatCount="indefinite" fill="hold" grpId="1" nodeType="withEffect">
                                  <p:stCondLst>
                                    <p:cond delay="0"/>
                                  </p:stCondLst>
                                  <p:childTnLst>
                                    <p:animRot by="21600000">
                                      <p:cBhvr>
                                        <p:cTn id="611" dur="2250" fill="hold"/>
                                        <p:tgtEl>
                                          <p:spTgt spid="20"/>
                                        </p:tgtEl>
                                        <p:attrNameLst>
                                          <p:attrName>r</p:attrName>
                                        </p:attrNameLst>
                                      </p:cBhvr>
                                    </p:animRot>
                                  </p:childTnLst>
                                </p:cTn>
                              </p:par>
                              <p:par>
                                <p:cTn id="612" presetID="8" presetClass="emph" presetSubtype="0" repeatCount="indefinite" fill="hold" grpId="1" nodeType="withEffect">
                                  <p:stCondLst>
                                    <p:cond delay="0"/>
                                  </p:stCondLst>
                                  <p:childTnLst>
                                    <p:animRot by="21600000">
                                      <p:cBhvr>
                                        <p:cTn id="613" dur="2250" fill="hold"/>
                                        <p:tgtEl>
                                          <p:spTgt spid="21"/>
                                        </p:tgtEl>
                                        <p:attrNameLst>
                                          <p:attrName>r</p:attrName>
                                        </p:attrNameLst>
                                      </p:cBhvr>
                                    </p:animRot>
                                  </p:childTnLst>
                                </p:cTn>
                              </p:par>
                              <p:par>
                                <p:cTn id="614" presetID="8" presetClass="emph" presetSubtype="0" repeatCount="indefinite" fill="hold" grpId="1" nodeType="withEffect">
                                  <p:stCondLst>
                                    <p:cond delay="0"/>
                                  </p:stCondLst>
                                  <p:childTnLst>
                                    <p:animRot by="21600000">
                                      <p:cBhvr>
                                        <p:cTn id="615" dur="2250" fill="hold"/>
                                        <p:tgtEl>
                                          <p:spTgt spid="14"/>
                                        </p:tgtEl>
                                        <p:attrNameLst>
                                          <p:attrName>r</p:attrName>
                                        </p:attrNameLst>
                                      </p:cBhvr>
                                    </p:animRot>
                                  </p:childTnLst>
                                </p:cTn>
                              </p:par>
                              <p:par>
                                <p:cTn id="616" presetID="8" presetClass="emph" presetSubtype="0" repeatCount="indefinite" fill="hold" grpId="1" nodeType="withEffect">
                                  <p:stCondLst>
                                    <p:cond delay="0"/>
                                  </p:stCondLst>
                                  <p:childTnLst>
                                    <p:animRot by="21600000">
                                      <p:cBhvr>
                                        <p:cTn id="617" dur="2250" fill="hold"/>
                                        <p:tgtEl>
                                          <p:spTgt spid="86"/>
                                        </p:tgtEl>
                                        <p:attrNameLst>
                                          <p:attrName>r</p:attrName>
                                        </p:attrNameLst>
                                      </p:cBhvr>
                                    </p:animRot>
                                  </p:childTnLst>
                                </p:cTn>
                              </p:par>
                              <p:par>
                                <p:cTn id="618" presetID="8" presetClass="emph" presetSubtype="0" repeatCount="indefinite" fill="hold" grpId="1" nodeType="withEffect">
                                  <p:stCondLst>
                                    <p:cond delay="0"/>
                                  </p:stCondLst>
                                  <p:childTnLst>
                                    <p:animRot by="21600000">
                                      <p:cBhvr>
                                        <p:cTn id="619" dur="2250" fill="hold"/>
                                        <p:tgtEl>
                                          <p:spTgt spid="87"/>
                                        </p:tgtEl>
                                        <p:attrNameLst>
                                          <p:attrName>r</p:attrName>
                                        </p:attrNameLst>
                                      </p:cBhvr>
                                    </p:animRot>
                                  </p:childTnLst>
                                </p:cTn>
                              </p:par>
                              <p:par>
                                <p:cTn id="620" presetID="8" presetClass="emph" presetSubtype="0" repeatCount="indefinite" fill="hold" grpId="1" nodeType="withEffect">
                                  <p:stCondLst>
                                    <p:cond delay="0"/>
                                  </p:stCondLst>
                                  <p:childTnLst>
                                    <p:animRot by="21600000">
                                      <p:cBhvr>
                                        <p:cTn id="621" dur="2250" fill="hold"/>
                                        <p:tgtEl>
                                          <p:spTgt spid="88"/>
                                        </p:tgtEl>
                                        <p:attrNameLst>
                                          <p:attrName>r</p:attrName>
                                        </p:attrNameLst>
                                      </p:cBhvr>
                                    </p:animRot>
                                  </p:childTnLst>
                                </p:cTn>
                              </p:par>
                              <p:par>
                                <p:cTn id="622" presetID="8" presetClass="emph" presetSubtype="0" repeatCount="indefinite" fill="hold" grpId="1" nodeType="withEffect">
                                  <p:stCondLst>
                                    <p:cond delay="0"/>
                                  </p:stCondLst>
                                  <p:childTnLst>
                                    <p:animRot by="21600000">
                                      <p:cBhvr>
                                        <p:cTn id="623" dur="2250" fill="hold"/>
                                        <p:tgtEl>
                                          <p:spTgt spid="89"/>
                                        </p:tgtEl>
                                        <p:attrNameLst>
                                          <p:attrName>r</p:attrName>
                                        </p:attrNameLst>
                                      </p:cBhvr>
                                    </p:animRot>
                                  </p:childTnLst>
                                </p:cTn>
                              </p:par>
                              <p:par>
                                <p:cTn id="624" presetID="8" presetClass="emph" presetSubtype="0" repeatCount="indefinite" fill="hold" grpId="1" nodeType="withEffect">
                                  <p:stCondLst>
                                    <p:cond delay="0"/>
                                  </p:stCondLst>
                                  <p:childTnLst>
                                    <p:animRot by="21600000">
                                      <p:cBhvr>
                                        <p:cTn id="625" dur="2250" fill="hold"/>
                                        <p:tgtEl>
                                          <p:spTgt spid="90"/>
                                        </p:tgtEl>
                                        <p:attrNameLst>
                                          <p:attrName>r</p:attrName>
                                        </p:attrNameLst>
                                      </p:cBhvr>
                                    </p:animRot>
                                  </p:childTnLst>
                                </p:cTn>
                              </p:par>
                              <p:par>
                                <p:cTn id="626" presetID="8" presetClass="emph" presetSubtype="0" repeatCount="indefinite" fill="hold" grpId="1" nodeType="withEffect">
                                  <p:stCondLst>
                                    <p:cond delay="0"/>
                                  </p:stCondLst>
                                  <p:childTnLst>
                                    <p:animRot by="21600000">
                                      <p:cBhvr>
                                        <p:cTn id="627" dur="2250" fill="hold"/>
                                        <p:tgtEl>
                                          <p:spTgt spid="91"/>
                                        </p:tgtEl>
                                        <p:attrNameLst>
                                          <p:attrName>r</p:attrName>
                                        </p:attrNameLst>
                                      </p:cBhvr>
                                    </p:animRot>
                                  </p:childTnLst>
                                </p:cTn>
                              </p:par>
                              <p:par>
                                <p:cTn id="628" presetID="8" presetClass="emph" presetSubtype="0" repeatCount="indefinite" fill="hold" grpId="1" nodeType="withEffect">
                                  <p:stCondLst>
                                    <p:cond delay="0"/>
                                  </p:stCondLst>
                                  <p:childTnLst>
                                    <p:animRot by="21600000">
                                      <p:cBhvr>
                                        <p:cTn id="629" dur="2250" fill="hold"/>
                                        <p:tgtEl>
                                          <p:spTgt spid="92"/>
                                        </p:tgtEl>
                                        <p:attrNameLst>
                                          <p:attrName>r</p:attrName>
                                        </p:attrNameLst>
                                      </p:cBhvr>
                                    </p:animRot>
                                  </p:childTnLst>
                                </p:cTn>
                              </p:par>
                              <p:par>
                                <p:cTn id="630" presetID="8" presetClass="emph" presetSubtype="0" repeatCount="indefinite" fill="hold" grpId="1" nodeType="withEffect">
                                  <p:stCondLst>
                                    <p:cond delay="0"/>
                                  </p:stCondLst>
                                  <p:childTnLst>
                                    <p:animRot by="21600000">
                                      <p:cBhvr>
                                        <p:cTn id="631" dur="2250" fill="hold"/>
                                        <p:tgtEl>
                                          <p:spTgt spid="85"/>
                                        </p:tgtEl>
                                        <p:attrNameLst>
                                          <p:attrName>r</p:attrName>
                                        </p:attrNameLst>
                                      </p:cBhvr>
                                    </p:animRot>
                                  </p:childTnLst>
                                </p:cTn>
                              </p:par>
                              <p:par>
                                <p:cTn id="632" presetID="8" presetClass="emph" presetSubtype="0" repeatCount="indefinite" fill="hold" grpId="1" nodeType="withEffect">
                                  <p:stCondLst>
                                    <p:cond delay="0"/>
                                  </p:stCondLst>
                                  <p:childTnLst>
                                    <p:animRot by="21600000">
                                      <p:cBhvr>
                                        <p:cTn id="633" dur="2250" fill="hold"/>
                                        <p:tgtEl>
                                          <p:spTgt spid="83"/>
                                        </p:tgtEl>
                                        <p:attrNameLst>
                                          <p:attrName>r</p:attrName>
                                        </p:attrNameLst>
                                      </p:cBhvr>
                                    </p:animRot>
                                  </p:childTnLst>
                                </p:cTn>
                              </p:par>
                              <p:par>
                                <p:cTn id="634" presetID="8" presetClass="emph" presetSubtype="0" repeatCount="indefinite" fill="hold" grpId="1" nodeType="withEffect">
                                  <p:stCondLst>
                                    <p:cond delay="0"/>
                                  </p:stCondLst>
                                  <p:childTnLst>
                                    <p:animRot by="21600000">
                                      <p:cBhvr>
                                        <p:cTn id="635" dur="2250" fill="hold"/>
                                        <p:tgtEl>
                                          <p:spTgt spid="66"/>
                                        </p:tgtEl>
                                        <p:attrNameLst>
                                          <p:attrName>r</p:attrName>
                                        </p:attrNameLst>
                                      </p:cBhvr>
                                    </p:animRot>
                                  </p:childTnLst>
                                </p:cTn>
                              </p:par>
                              <p:par>
                                <p:cTn id="636" presetID="8" presetClass="emph" presetSubtype="0" repeatCount="indefinite" fill="hold" grpId="1" nodeType="withEffect">
                                  <p:stCondLst>
                                    <p:cond delay="0"/>
                                  </p:stCondLst>
                                  <p:childTnLst>
                                    <p:animRot by="21600000">
                                      <p:cBhvr>
                                        <p:cTn id="637" dur="2250" fill="hold"/>
                                        <p:tgtEl>
                                          <p:spTgt spid="67"/>
                                        </p:tgtEl>
                                        <p:attrNameLst>
                                          <p:attrName>r</p:attrName>
                                        </p:attrNameLst>
                                      </p:cBhvr>
                                    </p:animRot>
                                  </p:childTnLst>
                                </p:cTn>
                              </p:par>
                              <p:par>
                                <p:cTn id="638" presetID="8" presetClass="emph" presetSubtype="0" repeatCount="indefinite" fill="hold" grpId="1" nodeType="withEffect">
                                  <p:stCondLst>
                                    <p:cond delay="0"/>
                                  </p:stCondLst>
                                  <p:childTnLst>
                                    <p:animRot by="21600000">
                                      <p:cBhvr>
                                        <p:cTn id="639" dur="2250" fill="hold"/>
                                        <p:tgtEl>
                                          <p:spTgt spid="68"/>
                                        </p:tgtEl>
                                        <p:attrNameLst>
                                          <p:attrName>r</p:attrName>
                                        </p:attrNameLst>
                                      </p:cBhvr>
                                    </p:animRot>
                                  </p:childTnLst>
                                </p:cTn>
                              </p:par>
                              <p:par>
                                <p:cTn id="640" presetID="8" presetClass="emph" presetSubtype="0" repeatCount="indefinite" fill="hold" grpId="1" nodeType="withEffect">
                                  <p:stCondLst>
                                    <p:cond delay="0"/>
                                  </p:stCondLst>
                                  <p:childTnLst>
                                    <p:animRot by="21600000">
                                      <p:cBhvr>
                                        <p:cTn id="641" dur="2250" fill="hold"/>
                                        <p:tgtEl>
                                          <p:spTgt spid="69"/>
                                        </p:tgtEl>
                                        <p:attrNameLst>
                                          <p:attrName>r</p:attrName>
                                        </p:attrNameLst>
                                      </p:cBhvr>
                                    </p:animRot>
                                  </p:childTnLst>
                                </p:cTn>
                              </p:par>
                              <p:par>
                                <p:cTn id="642" presetID="8" presetClass="emph" presetSubtype="0" repeatCount="indefinite" fill="hold" grpId="1" nodeType="withEffect">
                                  <p:stCondLst>
                                    <p:cond delay="0"/>
                                  </p:stCondLst>
                                  <p:childTnLst>
                                    <p:animRot by="21600000">
                                      <p:cBhvr>
                                        <p:cTn id="643" dur="2250" fill="hold"/>
                                        <p:tgtEl>
                                          <p:spTgt spid="70"/>
                                        </p:tgtEl>
                                        <p:attrNameLst>
                                          <p:attrName>r</p:attrName>
                                        </p:attrNameLst>
                                      </p:cBhvr>
                                    </p:animRot>
                                  </p:childTnLst>
                                </p:cTn>
                              </p:par>
                              <p:par>
                                <p:cTn id="644" presetID="8" presetClass="emph" presetSubtype="0" repeatCount="indefinite" fill="hold" grpId="1" nodeType="withEffect">
                                  <p:stCondLst>
                                    <p:cond delay="0"/>
                                  </p:stCondLst>
                                  <p:childTnLst>
                                    <p:animRot by="21600000">
                                      <p:cBhvr>
                                        <p:cTn id="645" dur="2250" fill="hold"/>
                                        <p:tgtEl>
                                          <p:spTgt spid="71"/>
                                        </p:tgtEl>
                                        <p:attrNameLst>
                                          <p:attrName>r</p:attrName>
                                        </p:attrNameLst>
                                      </p:cBhvr>
                                    </p:animRot>
                                  </p:childTnLst>
                                </p:cTn>
                              </p:par>
                              <p:par>
                                <p:cTn id="646" presetID="8" presetClass="emph" presetSubtype="0" repeatCount="indefinite" fill="hold" grpId="1" nodeType="withEffect">
                                  <p:stCondLst>
                                    <p:cond delay="0"/>
                                  </p:stCondLst>
                                  <p:childTnLst>
                                    <p:animRot by="21600000">
                                      <p:cBhvr>
                                        <p:cTn id="647" dur="2250" fill="hold"/>
                                        <p:tgtEl>
                                          <p:spTgt spid="72"/>
                                        </p:tgtEl>
                                        <p:attrNameLst>
                                          <p:attrName>r</p:attrName>
                                        </p:attrNameLst>
                                      </p:cBhvr>
                                    </p:animRot>
                                  </p:childTnLst>
                                </p:cTn>
                              </p:par>
                              <p:par>
                                <p:cTn id="648" presetID="8" presetClass="emph" presetSubtype="0" repeatCount="indefinite" fill="hold" grpId="1" nodeType="withEffect">
                                  <p:stCondLst>
                                    <p:cond delay="0"/>
                                  </p:stCondLst>
                                  <p:childTnLst>
                                    <p:animRot by="21600000">
                                      <p:cBhvr>
                                        <p:cTn id="649" dur="2250" fill="hold"/>
                                        <p:tgtEl>
                                          <p:spTgt spid="65"/>
                                        </p:tgtEl>
                                        <p:attrNameLst>
                                          <p:attrName>r</p:attrName>
                                        </p:attrNameLst>
                                      </p:cBhvr>
                                    </p:animRot>
                                  </p:childTnLst>
                                </p:cTn>
                              </p:par>
                              <p:par>
                                <p:cTn id="650" presetID="8" presetClass="emph" presetSubtype="0" repeatCount="indefinite" fill="hold" grpId="1" nodeType="withEffect">
                                  <p:stCondLst>
                                    <p:cond delay="0"/>
                                  </p:stCondLst>
                                  <p:childTnLst>
                                    <p:animRot by="21600000">
                                      <p:cBhvr>
                                        <p:cTn id="651" dur="2250" fill="hold"/>
                                        <p:tgtEl>
                                          <p:spTgt spid="63"/>
                                        </p:tgtEl>
                                        <p:attrNameLst>
                                          <p:attrName>r</p:attrName>
                                        </p:attrNameLst>
                                      </p:cBhvr>
                                    </p:animRot>
                                  </p:childTnLst>
                                </p:cTn>
                              </p:par>
                              <p:par>
                                <p:cTn id="652" presetID="8" presetClass="emph" presetSubtype="0" repeatCount="indefinite" fill="hold" grpId="1" nodeType="withEffect">
                                  <p:stCondLst>
                                    <p:cond delay="0"/>
                                  </p:stCondLst>
                                  <p:childTnLst>
                                    <p:animRot by="21600000">
                                      <p:cBhvr>
                                        <p:cTn id="653" dur="2250" fill="hold"/>
                                        <p:tgtEl>
                                          <p:spTgt spid="46"/>
                                        </p:tgtEl>
                                        <p:attrNameLst>
                                          <p:attrName>r</p:attrName>
                                        </p:attrNameLst>
                                      </p:cBhvr>
                                    </p:animRot>
                                  </p:childTnLst>
                                </p:cTn>
                              </p:par>
                              <p:par>
                                <p:cTn id="654" presetID="8" presetClass="emph" presetSubtype="0" repeatCount="indefinite" fill="hold" grpId="1" nodeType="withEffect">
                                  <p:stCondLst>
                                    <p:cond delay="0"/>
                                  </p:stCondLst>
                                  <p:childTnLst>
                                    <p:animRot by="21600000">
                                      <p:cBhvr>
                                        <p:cTn id="655" dur="2250" fill="hold"/>
                                        <p:tgtEl>
                                          <p:spTgt spid="47"/>
                                        </p:tgtEl>
                                        <p:attrNameLst>
                                          <p:attrName>r</p:attrName>
                                        </p:attrNameLst>
                                      </p:cBhvr>
                                    </p:animRot>
                                  </p:childTnLst>
                                </p:cTn>
                              </p:par>
                              <p:par>
                                <p:cTn id="656" presetID="8" presetClass="emph" presetSubtype="0" repeatCount="indefinite" fill="hold" grpId="1" nodeType="withEffect">
                                  <p:stCondLst>
                                    <p:cond delay="0"/>
                                  </p:stCondLst>
                                  <p:childTnLst>
                                    <p:animRot by="21600000">
                                      <p:cBhvr>
                                        <p:cTn id="657" dur="2250" fill="hold"/>
                                        <p:tgtEl>
                                          <p:spTgt spid="48"/>
                                        </p:tgtEl>
                                        <p:attrNameLst>
                                          <p:attrName>r</p:attrName>
                                        </p:attrNameLst>
                                      </p:cBhvr>
                                    </p:animRot>
                                  </p:childTnLst>
                                </p:cTn>
                              </p:par>
                              <p:par>
                                <p:cTn id="658" presetID="8" presetClass="emph" presetSubtype="0" repeatCount="indefinite" fill="hold" grpId="1" nodeType="withEffect">
                                  <p:stCondLst>
                                    <p:cond delay="0"/>
                                  </p:stCondLst>
                                  <p:childTnLst>
                                    <p:animRot by="21600000">
                                      <p:cBhvr>
                                        <p:cTn id="659" dur="2250" fill="hold"/>
                                        <p:tgtEl>
                                          <p:spTgt spid="49"/>
                                        </p:tgtEl>
                                        <p:attrNameLst>
                                          <p:attrName>r</p:attrName>
                                        </p:attrNameLst>
                                      </p:cBhvr>
                                    </p:animRot>
                                  </p:childTnLst>
                                </p:cTn>
                              </p:par>
                              <p:par>
                                <p:cTn id="660" presetID="8" presetClass="emph" presetSubtype="0" repeatCount="indefinite" fill="hold" grpId="1" nodeType="withEffect">
                                  <p:stCondLst>
                                    <p:cond delay="0"/>
                                  </p:stCondLst>
                                  <p:childTnLst>
                                    <p:animRot by="21600000">
                                      <p:cBhvr>
                                        <p:cTn id="661" dur="2250" fill="hold"/>
                                        <p:tgtEl>
                                          <p:spTgt spid="50"/>
                                        </p:tgtEl>
                                        <p:attrNameLst>
                                          <p:attrName>r</p:attrName>
                                        </p:attrNameLst>
                                      </p:cBhvr>
                                    </p:animRot>
                                  </p:childTnLst>
                                </p:cTn>
                              </p:par>
                              <p:par>
                                <p:cTn id="662" presetID="8" presetClass="emph" presetSubtype="0" repeatCount="indefinite" fill="hold" grpId="1" nodeType="withEffect">
                                  <p:stCondLst>
                                    <p:cond delay="0"/>
                                  </p:stCondLst>
                                  <p:childTnLst>
                                    <p:animRot by="21600000">
                                      <p:cBhvr>
                                        <p:cTn id="663" dur="2250" fill="hold"/>
                                        <p:tgtEl>
                                          <p:spTgt spid="51"/>
                                        </p:tgtEl>
                                        <p:attrNameLst>
                                          <p:attrName>r</p:attrName>
                                        </p:attrNameLst>
                                      </p:cBhvr>
                                    </p:animRot>
                                  </p:childTnLst>
                                </p:cTn>
                              </p:par>
                              <p:par>
                                <p:cTn id="664" presetID="8" presetClass="emph" presetSubtype="0" repeatCount="indefinite" fill="hold" grpId="1" nodeType="withEffect">
                                  <p:stCondLst>
                                    <p:cond delay="0"/>
                                  </p:stCondLst>
                                  <p:childTnLst>
                                    <p:animRot by="21600000">
                                      <p:cBhvr>
                                        <p:cTn id="665" dur="2250" fill="hold"/>
                                        <p:tgtEl>
                                          <p:spTgt spid="52"/>
                                        </p:tgtEl>
                                        <p:attrNameLst>
                                          <p:attrName>r</p:attrName>
                                        </p:attrNameLst>
                                      </p:cBhvr>
                                    </p:animRot>
                                  </p:childTnLst>
                                </p:cTn>
                              </p:par>
                              <p:par>
                                <p:cTn id="666" presetID="8" presetClass="emph" presetSubtype="0" repeatCount="indefinite" fill="hold" grpId="1" nodeType="withEffect">
                                  <p:stCondLst>
                                    <p:cond delay="0"/>
                                  </p:stCondLst>
                                  <p:childTnLst>
                                    <p:animRot by="21600000">
                                      <p:cBhvr>
                                        <p:cTn id="667" dur="2250" fill="hold"/>
                                        <p:tgtEl>
                                          <p:spTgt spid="45"/>
                                        </p:tgtEl>
                                        <p:attrNameLst>
                                          <p:attrName>r</p:attrName>
                                        </p:attrNameLst>
                                      </p:cBhvr>
                                    </p:animRot>
                                  </p:childTnLst>
                                </p:cTn>
                              </p:par>
                              <p:par>
                                <p:cTn id="668" presetID="8" presetClass="emph" presetSubtype="0" repeatCount="indefinite" fill="hold" grpId="1" nodeType="withEffect">
                                  <p:stCondLst>
                                    <p:cond delay="0"/>
                                  </p:stCondLst>
                                  <p:childTnLst>
                                    <p:animRot by="21600000">
                                      <p:cBhvr>
                                        <p:cTn id="669" dur="2250" fill="hold"/>
                                        <p:tgtEl>
                                          <p:spTgt spid="43"/>
                                        </p:tgtEl>
                                        <p:attrNameLst>
                                          <p:attrName>r</p:attrName>
                                        </p:attrNameLst>
                                      </p:cBhvr>
                                    </p:animRot>
                                  </p:childTnLst>
                                </p:cTn>
                              </p:par>
                              <p:par>
                                <p:cTn id="670" presetID="8" presetClass="emph" presetSubtype="0" repeatCount="indefinite" fill="hold" grpId="1" nodeType="withEffect">
                                  <p:stCondLst>
                                    <p:cond delay="0"/>
                                  </p:stCondLst>
                                  <p:childTnLst>
                                    <p:animRot by="21600000">
                                      <p:cBhvr>
                                        <p:cTn id="671" dur="2250" fill="hold"/>
                                        <p:tgtEl>
                                          <p:spTgt spid="26"/>
                                        </p:tgtEl>
                                        <p:attrNameLst>
                                          <p:attrName>r</p:attrName>
                                        </p:attrNameLst>
                                      </p:cBhvr>
                                    </p:animRot>
                                  </p:childTnLst>
                                </p:cTn>
                              </p:par>
                              <p:par>
                                <p:cTn id="672" presetID="8" presetClass="emph" presetSubtype="0" repeatCount="indefinite" fill="hold" grpId="1" nodeType="withEffect">
                                  <p:stCondLst>
                                    <p:cond delay="0"/>
                                  </p:stCondLst>
                                  <p:childTnLst>
                                    <p:animRot by="21600000">
                                      <p:cBhvr>
                                        <p:cTn id="673" dur="2250" fill="hold"/>
                                        <p:tgtEl>
                                          <p:spTgt spid="27"/>
                                        </p:tgtEl>
                                        <p:attrNameLst>
                                          <p:attrName>r</p:attrName>
                                        </p:attrNameLst>
                                      </p:cBhvr>
                                    </p:animRot>
                                  </p:childTnLst>
                                </p:cTn>
                              </p:par>
                              <p:par>
                                <p:cTn id="674" presetID="8" presetClass="emph" presetSubtype="0" repeatCount="indefinite" fill="hold" grpId="1" nodeType="withEffect">
                                  <p:stCondLst>
                                    <p:cond delay="0"/>
                                  </p:stCondLst>
                                  <p:childTnLst>
                                    <p:animRot by="21600000">
                                      <p:cBhvr>
                                        <p:cTn id="675" dur="2250" fill="hold"/>
                                        <p:tgtEl>
                                          <p:spTgt spid="28"/>
                                        </p:tgtEl>
                                        <p:attrNameLst>
                                          <p:attrName>r</p:attrName>
                                        </p:attrNameLst>
                                      </p:cBhvr>
                                    </p:animRot>
                                  </p:childTnLst>
                                </p:cTn>
                              </p:par>
                              <p:par>
                                <p:cTn id="676" presetID="8" presetClass="emph" presetSubtype="0" repeatCount="indefinite" fill="hold" grpId="1" nodeType="withEffect">
                                  <p:stCondLst>
                                    <p:cond delay="0"/>
                                  </p:stCondLst>
                                  <p:childTnLst>
                                    <p:animRot by="21600000">
                                      <p:cBhvr>
                                        <p:cTn id="677" dur="2250" fill="hold"/>
                                        <p:tgtEl>
                                          <p:spTgt spid="29"/>
                                        </p:tgtEl>
                                        <p:attrNameLst>
                                          <p:attrName>r</p:attrName>
                                        </p:attrNameLst>
                                      </p:cBhvr>
                                    </p:animRot>
                                  </p:childTnLst>
                                </p:cTn>
                              </p:par>
                              <p:par>
                                <p:cTn id="678" presetID="8" presetClass="emph" presetSubtype="0" repeatCount="indefinite" fill="hold" grpId="1" nodeType="withEffect">
                                  <p:stCondLst>
                                    <p:cond delay="0"/>
                                  </p:stCondLst>
                                  <p:childTnLst>
                                    <p:animRot by="21600000">
                                      <p:cBhvr>
                                        <p:cTn id="679" dur="2250" fill="hold"/>
                                        <p:tgtEl>
                                          <p:spTgt spid="30"/>
                                        </p:tgtEl>
                                        <p:attrNameLst>
                                          <p:attrName>r</p:attrName>
                                        </p:attrNameLst>
                                      </p:cBhvr>
                                    </p:animRot>
                                  </p:childTnLst>
                                </p:cTn>
                              </p:par>
                              <p:par>
                                <p:cTn id="680" presetID="8" presetClass="emph" presetSubtype="0" repeatCount="indefinite" fill="hold" grpId="1" nodeType="withEffect">
                                  <p:stCondLst>
                                    <p:cond delay="0"/>
                                  </p:stCondLst>
                                  <p:childTnLst>
                                    <p:animRot by="21600000">
                                      <p:cBhvr>
                                        <p:cTn id="681" dur="2250" fill="hold"/>
                                        <p:tgtEl>
                                          <p:spTgt spid="31"/>
                                        </p:tgtEl>
                                        <p:attrNameLst>
                                          <p:attrName>r</p:attrName>
                                        </p:attrNameLst>
                                      </p:cBhvr>
                                    </p:animRot>
                                  </p:childTnLst>
                                </p:cTn>
                              </p:par>
                              <p:par>
                                <p:cTn id="682" presetID="8" presetClass="emph" presetSubtype="0" repeatCount="indefinite" fill="hold" grpId="1" nodeType="withEffect">
                                  <p:stCondLst>
                                    <p:cond delay="0"/>
                                  </p:stCondLst>
                                  <p:childTnLst>
                                    <p:animRot by="21600000">
                                      <p:cBhvr>
                                        <p:cTn id="683" dur="2250" fill="hold"/>
                                        <p:tgtEl>
                                          <p:spTgt spid="32"/>
                                        </p:tgtEl>
                                        <p:attrNameLst>
                                          <p:attrName>r</p:attrName>
                                        </p:attrNameLst>
                                      </p:cBhvr>
                                    </p:animRot>
                                  </p:childTnLst>
                                </p:cTn>
                              </p:par>
                              <p:par>
                                <p:cTn id="684" presetID="8" presetClass="emph" presetSubtype="0" repeatCount="indefinite" fill="hold" grpId="1" nodeType="withEffect">
                                  <p:stCondLst>
                                    <p:cond delay="0"/>
                                  </p:stCondLst>
                                  <p:childTnLst>
                                    <p:animRot by="21600000">
                                      <p:cBhvr>
                                        <p:cTn id="685" dur="2250" fill="hold"/>
                                        <p:tgtEl>
                                          <p:spTgt spid="25"/>
                                        </p:tgtEl>
                                        <p:attrNameLst>
                                          <p:attrName>r</p:attrName>
                                        </p:attrNameLst>
                                      </p:cBhvr>
                                    </p:animRot>
                                  </p:childTnLst>
                                </p:cTn>
                              </p:par>
                              <p:par>
                                <p:cTn id="686" presetID="8" presetClass="emph" presetSubtype="0" repeatCount="indefinite" fill="hold" grpId="1" nodeType="withEffect">
                                  <p:stCondLst>
                                    <p:cond delay="0"/>
                                  </p:stCondLst>
                                  <p:childTnLst>
                                    <p:animRot by="21600000">
                                      <p:cBhvr>
                                        <p:cTn id="687" dur="2250" fill="hold"/>
                                        <p:tgtEl>
                                          <p:spTgt spid="23"/>
                                        </p:tgtEl>
                                        <p:attrNameLst>
                                          <p:attrName>r</p:attrName>
                                        </p:attrNameLst>
                                      </p:cBhvr>
                                    </p:animRot>
                                  </p:childTnLst>
                                </p:cTn>
                              </p:par>
                              <p:par>
                                <p:cTn id="688" presetID="8" presetClass="emph" presetSubtype="0" repeatCount="indefinite" fill="hold" grpId="1" nodeType="withEffect">
                                  <p:stCondLst>
                                    <p:cond delay="0"/>
                                  </p:stCondLst>
                                  <p:childTnLst>
                                    <p:animRot by="-21600000">
                                      <p:cBhvr>
                                        <p:cTn id="689" dur="2250" fill="hold"/>
                                        <p:tgtEl>
                                          <p:spTgt spid="163"/>
                                        </p:tgtEl>
                                        <p:attrNameLst>
                                          <p:attrName>r</p:attrName>
                                        </p:attrNameLst>
                                      </p:cBhvr>
                                    </p:animRot>
                                  </p:childTnLst>
                                </p:cTn>
                              </p:par>
                              <p:par>
                                <p:cTn id="690" presetID="8" presetClass="emph" presetSubtype="0" repeatCount="indefinite" fill="hold" grpId="1" nodeType="withEffect">
                                  <p:stCondLst>
                                    <p:cond delay="0"/>
                                  </p:stCondLst>
                                  <p:childTnLst>
                                    <p:animRot by="-21600000">
                                      <p:cBhvr>
                                        <p:cTn id="691" dur="2250" fill="hold"/>
                                        <p:tgtEl>
                                          <p:spTgt spid="164"/>
                                        </p:tgtEl>
                                        <p:attrNameLst>
                                          <p:attrName>r</p:attrName>
                                        </p:attrNameLst>
                                      </p:cBhvr>
                                    </p:animRot>
                                  </p:childTnLst>
                                </p:cTn>
                              </p:par>
                              <p:par>
                                <p:cTn id="692" presetID="8" presetClass="emph" presetSubtype="0" repeatCount="indefinite" fill="hold" grpId="1" nodeType="withEffect">
                                  <p:stCondLst>
                                    <p:cond delay="0"/>
                                  </p:stCondLst>
                                  <p:childTnLst>
                                    <p:animRot by="-21600000">
                                      <p:cBhvr>
                                        <p:cTn id="693" dur="2250" fill="hold"/>
                                        <p:tgtEl>
                                          <p:spTgt spid="165"/>
                                        </p:tgtEl>
                                        <p:attrNameLst>
                                          <p:attrName>r</p:attrName>
                                        </p:attrNameLst>
                                      </p:cBhvr>
                                    </p:animRot>
                                  </p:childTnLst>
                                </p:cTn>
                              </p:par>
                              <p:par>
                                <p:cTn id="694" presetID="8" presetClass="emph" presetSubtype="0" repeatCount="indefinite" fill="hold" grpId="1" nodeType="withEffect">
                                  <p:stCondLst>
                                    <p:cond delay="0"/>
                                  </p:stCondLst>
                                  <p:childTnLst>
                                    <p:animRot by="-21600000">
                                      <p:cBhvr>
                                        <p:cTn id="695" dur="2250" fill="hold"/>
                                        <p:tgtEl>
                                          <p:spTgt spid="166"/>
                                        </p:tgtEl>
                                        <p:attrNameLst>
                                          <p:attrName>r</p:attrName>
                                        </p:attrNameLst>
                                      </p:cBhvr>
                                    </p:animRot>
                                  </p:childTnLst>
                                </p:cTn>
                              </p:par>
                              <p:par>
                                <p:cTn id="696" presetID="8" presetClass="emph" presetSubtype="0" repeatCount="indefinite" fill="hold" grpId="1" nodeType="withEffect">
                                  <p:stCondLst>
                                    <p:cond delay="0"/>
                                  </p:stCondLst>
                                  <p:childTnLst>
                                    <p:animRot by="-21600000">
                                      <p:cBhvr>
                                        <p:cTn id="697" dur="2250" fill="hold"/>
                                        <p:tgtEl>
                                          <p:spTgt spid="167"/>
                                        </p:tgtEl>
                                        <p:attrNameLst>
                                          <p:attrName>r</p:attrName>
                                        </p:attrNameLst>
                                      </p:cBhvr>
                                    </p:animRot>
                                  </p:childTnLst>
                                </p:cTn>
                              </p:par>
                              <p:par>
                                <p:cTn id="698" presetID="8" presetClass="emph" presetSubtype="0" repeatCount="indefinite" fill="hold" grpId="1" nodeType="withEffect">
                                  <p:stCondLst>
                                    <p:cond delay="0"/>
                                  </p:stCondLst>
                                  <p:childTnLst>
                                    <p:animRot by="-21600000">
                                      <p:cBhvr>
                                        <p:cTn id="699" dur="2250" fill="hold"/>
                                        <p:tgtEl>
                                          <p:spTgt spid="168"/>
                                        </p:tgtEl>
                                        <p:attrNameLst>
                                          <p:attrName>r</p:attrName>
                                        </p:attrNameLst>
                                      </p:cBhvr>
                                    </p:animRot>
                                  </p:childTnLst>
                                </p:cTn>
                              </p:par>
                              <p:par>
                                <p:cTn id="700" presetID="8" presetClass="emph" presetSubtype="0" repeatCount="indefinite" fill="hold" grpId="1" nodeType="withEffect">
                                  <p:stCondLst>
                                    <p:cond delay="0"/>
                                  </p:stCondLst>
                                  <p:childTnLst>
                                    <p:animRot by="-21600000">
                                      <p:cBhvr>
                                        <p:cTn id="701" dur="2250" fill="hold"/>
                                        <p:tgtEl>
                                          <p:spTgt spid="169"/>
                                        </p:tgtEl>
                                        <p:attrNameLst>
                                          <p:attrName>r</p:attrName>
                                        </p:attrNameLst>
                                      </p:cBhvr>
                                    </p:animRot>
                                  </p:childTnLst>
                                </p:cTn>
                              </p:par>
                              <p:par>
                                <p:cTn id="702" presetID="8" presetClass="emph" presetSubtype="0" repeatCount="indefinite" fill="hold" grpId="1" nodeType="withEffect">
                                  <p:stCondLst>
                                    <p:cond delay="0"/>
                                  </p:stCondLst>
                                  <p:childTnLst>
                                    <p:animRot by="-21600000">
                                      <p:cBhvr>
                                        <p:cTn id="703" dur="2250" fill="hold"/>
                                        <p:tgtEl>
                                          <p:spTgt spid="162"/>
                                        </p:tgtEl>
                                        <p:attrNameLst>
                                          <p:attrName>r</p:attrName>
                                        </p:attrNameLst>
                                      </p:cBhvr>
                                    </p:animRot>
                                  </p:childTnLst>
                                </p:cTn>
                              </p:par>
                              <p:par>
                                <p:cTn id="704" presetID="8" presetClass="emph" presetSubtype="0" repeatCount="indefinite" fill="hold" grpId="1" nodeType="withEffect">
                                  <p:stCondLst>
                                    <p:cond delay="0"/>
                                  </p:stCondLst>
                                  <p:childTnLst>
                                    <p:animRot by="-21600000">
                                      <p:cBhvr>
                                        <p:cTn id="705" dur="2250" fill="hold"/>
                                        <p:tgtEl>
                                          <p:spTgt spid="143"/>
                                        </p:tgtEl>
                                        <p:attrNameLst>
                                          <p:attrName>r</p:attrName>
                                        </p:attrNameLst>
                                      </p:cBhvr>
                                    </p:animRot>
                                  </p:childTnLst>
                                </p:cTn>
                              </p:par>
                              <p:par>
                                <p:cTn id="706" presetID="8" presetClass="emph" presetSubtype="0" repeatCount="indefinite" fill="hold" grpId="1" nodeType="withEffect">
                                  <p:stCondLst>
                                    <p:cond delay="0"/>
                                  </p:stCondLst>
                                  <p:childTnLst>
                                    <p:animRot by="-21600000">
                                      <p:cBhvr>
                                        <p:cTn id="707" dur="2250" fill="hold"/>
                                        <p:tgtEl>
                                          <p:spTgt spid="144"/>
                                        </p:tgtEl>
                                        <p:attrNameLst>
                                          <p:attrName>r</p:attrName>
                                        </p:attrNameLst>
                                      </p:cBhvr>
                                    </p:animRot>
                                  </p:childTnLst>
                                </p:cTn>
                              </p:par>
                              <p:par>
                                <p:cTn id="708" presetID="8" presetClass="emph" presetSubtype="0" repeatCount="indefinite" fill="hold" grpId="1" nodeType="withEffect">
                                  <p:stCondLst>
                                    <p:cond delay="0"/>
                                  </p:stCondLst>
                                  <p:childTnLst>
                                    <p:animRot by="-21600000">
                                      <p:cBhvr>
                                        <p:cTn id="709" dur="2250" fill="hold"/>
                                        <p:tgtEl>
                                          <p:spTgt spid="145"/>
                                        </p:tgtEl>
                                        <p:attrNameLst>
                                          <p:attrName>r</p:attrName>
                                        </p:attrNameLst>
                                      </p:cBhvr>
                                    </p:animRot>
                                  </p:childTnLst>
                                </p:cTn>
                              </p:par>
                              <p:par>
                                <p:cTn id="710" presetID="8" presetClass="emph" presetSubtype="0" repeatCount="indefinite" fill="hold" grpId="1" nodeType="withEffect">
                                  <p:stCondLst>
                                    <p:cond delay="0"/>
                                  </p:stCondLst>
                                  <p:childTnLst>
                                    <p:animRot by="-21600000">
                                      <p:cBhvr>
                                        <p:cTn id="711" dur="2250" fill="hold"/>
                                        <p:tgtEl>
                                          <p:spTgt spid="146"/>
                                        </p:tgtEl>
                                        <p:attrNameLst>
                                          <p:attrName>r</p:attrName>
                                        </p:attrNameLst>
                                      </p:cBhvr>
                                    </p:animRot>
                                  </p:childTnLst>
                                </p:cTn>
                              </p:par>
                              <p:par>
                                <p:cTn id="712" presetID="8" presetClass="emph" presetSubtype="0" repeatCount="indefinite" fill="hold" grpId="1" nodeType="withEffect">
                                  <p:stCondLst>
                                    <p:cond delay="0"/>
                                  </p:stCondLst>
                                  <p:childTnLst>
                                    <p:animRot by="-21600000">
                                      <p:cBhvr>
                                        <p:cTn id="713" dur="2250" fill="hold"/>
                                        <p:tgtEl>
                                          <p:spTgt spid="147"/>
                                        </p:tgtEl>
                                        <p:attrNameLst>
                                          <p:attrName>r</p:attrName>
                                        </p:attrNameLst>
                                      </p:cBhvr>
                                    </p:animRot>
                                  </p:childTnLst>
                                </p:cTn>
                              </p:par>
                              <p:par>
                                <p:cTn id="714" presetID="8" presetClass="emph" presetSubtype="0" repeatCount="indefinite" fill="hold" grpId="1" nodeType="withEffect">
                                  <p:stCondLst>
                                    <p:cond delay="0"/>
                                  </p:stCondLst>
                                  <p:childTnLst>
                                    <p:animRot by="-21600000">
                                      <p:cBhvr>
                                        <p:cTn id="715" dur="2250" fill="hold"/>
                                        <p:tgtEl>
                                          <p:spTgt spid="148"/>
                                        </p:tgtEl>
                                        <p:attrNameLst>
                                          <p:attrName>r</p:attrName>
                                        </p:attrNameLst>
                                      </p:cBhvr>
                                    </p:animRot>
                                  </p:childTnLst>
                                </p:cTn>
                              </p:par>
                              <p:par>
                                <p:cTn id="716" presetID="8" presetClass="emph" presetSubtype="0" repeatCount="indefinite" fill="hold" grpId="1" nodeType="withEffect">
                                  <p:stCondLst>
                                    <p:cond delay="0"/>
                                  </p:stCondLst>
                                  <p:childTnLst>
                                    <p:animRot by="-21600000">
                                      <p:cBhvr>
                                        <p:cTn id="717" dur="2250" fill="hold"/>
                                        <p:tgtEl>
                                          <p:spTgt spid="149"/>
                                        </p:tgtEl>
                                        <p:attrNameLst>
                                          <p:attrName>r</p:attrName>
                                        </p:attrNameLst>
                                      </p:cBhvr>
                                    </p:animRot>
                                  </p:childTnLst>
                                </p:cTn>
                              </p:par>
                              <p:par>
                                <p:cTn id="718" presetID="8" presetClass="emph" presetSubtype="0" repeatCount="indefinite" fill="hold" grpId="1" nodeType="withEffect">
                                  <p:stCondLst>
                                    <p:cond delay="0"/>
                                  </p:stCondLst>
                                  <p:childTnLst>
                                    <p:animRot by="-21600000">
                                      <p:cBhvr>
                                        <p:cTn id="719" dur="2250" fill="hold"/>
                                        <p:tgtEl>
                                          <p:spTgt spid="142"/>
                                        </p:tgtEl>
                                        <p:attrNameLst>
                                          <p:attrName>r</p:attrName>
                                        </p:attrNameLst>
                                      </p:cBhvr>
                                    </p:animRot>
                                  </p:childTnLst>
                                </p:cTn>
                              </p:par>
                              <p:par>
                                <p:cTn id="720" presetID="8" presetClass="emph" presetSubtype="0" repeatCount="indefinite" fill="hold" grpId="1" nodeType="withEffect">
                                  <p:stCondLst>
                                    <p:cond delay="0"/>
                                  </p:stCondLst>
                                  <p:childTnLst>
                                    <p:animRot by="-21600000">
                                      <p:cBhvr>
                                        <p:cTn id="721" dur="2250" fill="hold"/>
                                        <p:tgtEl>
                                          <p:spTgt spid="123"/>
                                        </p:tgtEl>
                                        <p:attrNameLst>
                                          <p:attrName>r</p:attrName>
                                        </p:attrNameLst>
                                      </p:cBhvr>
                                    </p:animRot>
                                  </p:childTnLst>
                                </p:cTn>
                              </p:par>
                              <p:par>
                                <p:cTn id="722" presetID="8" presetClass="emph" presetSubtype="0" repeatCount="indefinite" fill="hold" grpId="1" nodeType="withEffect">
                                  <p:stCondLst>
                                    <p:cond delay="0"/>
                                  </p:stCondLst>
                                  <p:childTnLst>
                                    <p:animRot by="-21600000">
                                      <p:cBhvr>
                                        <p:cTn id="723" dur="2250" fill="hold"/>
                                        <p:tgtEl>
                                          <p:spTgt spid="124"/>
                                        </p:tgtEl>
                                        <p:attrNameLst>
                                          <p:attrName>r</p:attrName>
                                        </p:attrNameLst>
                                      </p:cBhvr>
                                    </p:animRot>
                                  </p:childTnLst>
                                </p:cTn>
                              </p:par>
                              <p:par>
                                <p:cTn id="724" presetID="8" presetClass="emph" presetSubtype="0" repeatCount="indefinite" fill="hold" grpId="1" nodeType="withEffect">
                                  <p:stCondLst>
                                    <p:cond delay="0"/>
                                  </p:stCondLst>
                                  <p:childTnLst>
                                    <p:animRot by="-21600000">
                                      <p:cBhvr>
                                        <p:cTn id="725" dur="2250" fill="hold"/>
                                        <p:tgtEl>
                                          <p:spTgt spid="125"/>
                                        </p:tgtEl>
                                        <p:attrNameLst>
                                          <p:attrName>r</p:attrName>
                                        </p:attrNameLst>
                                      </p:cBhvr>
                                    </p:animRot>
                                  </p:childTnLst>
                                </p:cTn>
                              </p:par>
                              <p:par>
                                <p:cTn id="726" presetID="8" presetClass="emph" presetSubtype="0" repeatCount="indefinite" fill="hold" grpId="1" nodeType="withEffect">
                                  <p:stCondLst>
                                    <p:cond delay="0"/>
                                  </p:stCondLst>
                                  <p:childTnLst>
                                    <p:animRot by="-21600000">
                                      <p:cBhvr>
                                        <p:cTn id="727" dur="2250" fill="hold"/>
                                        <p:tgtEl>
                                          <p:spTgt spid="126"/>
                                        </p:tgtEl>
                                        <p:attrNameLst>
                                          <p:attrName>r</p:attrName>
                                        </p:attrNameLst>
                                      </p:cBhvr>
                                    </p:animRot>
                                  </p:childTnLst>
                                </p:cTn>
                              </p:par>
                              <p:par>
                                <p:cTn id="728" presetID="8" presetClass="emph" presetSubtype="0" repeatCount="indefinite" fill="hold" grpId="1" nodeType="withEffect">
                                  <p:stCondLst>
                                    <p:cond delay="0"/>
                                  </p:stCondLst>
                                  <p:childTnLst>
                                    <p:animRot by="-21600000">
                                      <p:cBhvr>
                                        <p:cTn id="729" dur="2250" fill="hold"/>
                                        <p:tgtEl>
                                          <p:spTgt spid="127"/>
                                        </p:tgtEl>
                                        <p:attrNameLst>
                                          <p:attrName>r</p:attrName>
                                        </p:attrNameLst>
                                      </p:cBhvr>
                                    </p:animRot>
                                  </p:childTnLst>
                                </p:cTn>
                              </p:par>
                              <p:par>
                                <p:cTn id="730" presetID="8" presetClass="emph" presetSubtype="0" repeatCount="indefinite" fill="hold" grpId="1" nodeType="withEffect">
                                  <p:stCondLst>
                                    <p:cond delay="0"/>
                                  </p:stCondLst>
                                  <p:childTnLst>
                                    <p:animRot by="-21600000">
                                      <p:cBhvr>
                                        <p:cTn id="731" dur="2250" fill="hold"/>
                                        <p:tgtEl>
                                          <p:spTgt spid="128"/>
                                        </p:tgtEl>
                                        <p:attrNameLst>
                                          <p:attrName>r</p:attrName>
                                        </p:attrNameLst>
                                      </p:cBhvr>
                                    </p:animRot>
                                  </p:childTnLst>
                                </p:cTn>
                              </p:par>
                              <p:par>
                                <p:cTn id="732" presetID="8" presetClass="emph" presetSubtype="0" repeatCount="indefinite" fill="hold" grpId="1" nodeType="withEffect">
                                  <p:stCondLst>
                                    <p:cond delay="0"/>
                                  </p:stCondLst>
                                  <p:childTnLst>
                                    <p:animRot by="-21600000">
                                      <p:cBhvr>
                                        <p:cTn id="733" dur="2250" fill="hold"/>
                                        <p:tgtEl>
                                          <p:spTgt spid="129"/>
                                        </p:tgtEl>
                                        <p:attrNameLst>
                                          <p:attrName>r</p:attrName>
                                        </p:attrNameLst>
                                      </p:cBhvr>
                                    </p:animRot>
                                  </p:childTnLst>
                                </p:cTn>
                              </p:par>
                              <p:par>
                                <p:cTn id="734" presetID="8" presetClass="emph" presetSubtype="0" repeatCount="indefinite" fill="hold" grpId="1" nodeType="withEffect">
                                  <p:stCondLst>
                                    <p:cond delay="0"/>
                                  </p:stCondLst>
                                  <p:childTnLst>
                                    <p:animRot by="-21600000">
                                      <p:cBhvr>
                                        <p:cTn id="735" dur="2250" fill="hold"/>
                                        <p:tgtEl>
                                          <p:spTgt spid="122"/>
                                        </p:tgtEl>
                                        <p:attrNameLst>
                                          <p:attrName>r</p:attrName>
                                        </p:attrNameLst>
                                      </p:cBhvr>
                                    </p:animRot>
                                  </p:childTnLst>
                                </p:cTn>
                              </p:par>
                              <p:par>
                                <p:cTn id="736" presetID="8" presetClass="emph" presetSubtype="0" repeatCount="indefinite" fill="hold" grpId="1" nodeType="withEffect">
                                  <p:stCondLst>
                                    <p:cond delay="0"/>
                                  </p:stCondLst>
                                  <p:childTnLst>
                                    <p:animRot by="-21600000">
                                      <p:cBhvr>
                                        <p:cTn id="737" dur="2250" fill="hold"/>
                                        <p:tgtEl>
                                          <p:spTgt spid="103"/>
                                        </p:tgtEl>
                                        <p:attrNameLst>
                                          <p:attrName>r</p:attrName>
                                        </p:attrNameLst>
                                      </p:cBhvr>
                                    </p:animRot>
                                  </p:childTnLst>
                                </p:cTn>
                              </p:par>
                              <p:par>
                                <p:cTn id="738" presetID="8" presetClass="emph" presetSubtype="0" repeatCount="indefinite" fill="hold" grpId="1" nodeType="withEffect">
                                  <p:stCondLst>
                                    <p:cond delay="0"/>
                                  </p:stCondLst>
                                  <p:childTnLst>
                                    <p:animRot by="-21600000">
                                      <p:cBhvr>
                                        <p:cTn id="739" dur="2250" fill="hold"/>
                                        <p:tgtEl>
                                          <p:spTgt spid="104"/>
                                        </p:tgtEl>
                                        <p:attrNameLst>
                                          <p:attrName>r</p:attrName>
                                        </p:attrNameLst>
                                      </p:cBhvr>
                                    </p:animRot>
                                  </p:childTnLst>
                                </p:cTn>
                              </p:par>
                              <p:par>
                                <p:cTn id="740" presetID="8" presetClass="emph" presetSubtype="0" repeatCount="indefinite" fill="hold" grpId="1" nodeType="withEffect">
                                  <p:stCondLst>
                                    <p:cond delay="0"/>
                                  </p:stCondLst>
                                  <p:childTnLst>
                                    <p:animRot by="-21600000">
                                      <p:cBhvr>
                                        <p:cTn id="741" dur="2250" fill="hold"/>
                                        <p:tgtEl>
                                          <p:spTgt spid="105"/>
                                        </p:tgtEl>
                                        <p:attrNameLst>
                                          <p:attrName>r</p:attrName>
                                        </p:attrNameLst>
                                      </p:cBhvr>
                                    </p:animRot>
                                  </p:childTnLst>
                                </p:cTn>
                              </p:par>
                              <p:par>
                                <p:cTn id="742" presetID="8" presetClass="emph" presetSubtype="0" repeatCount="indefinite" fill="hold" grpId="1" nodeType="withEffect">
                                  <p:stCondLst>
                                    <p:cond delay="0"/>
                                  </p:stCondLst>
                                  <p:childTnLst>
                                    <p:animRot by="-21600000">
                                      <p:cBhvr>
                                        <p:cTn id="743" dur="2250" fill="hold"/>
                                        <p:tgtEl>
                                          <p:spTgt spid="106"/>
                                        </p:tgtEl>
                                        <p:attrNameLst>
                                          <p:attrName>r</p:attrName>
                                        </p:attrNameLst>
                                      </p:cBhvr>
                                    </p:animRot>
                                  </p:childTnLst>
                                </p:cTn>
                              </p:par>
                              <p:par>
                                <p:cTn id="744" presetID="8" presetClass="emph" presetSubtype="0" repeatCount="indefinite" fill="hold" grpId="1" nodeType="withEffect">
                                  <p:stCondLst>
                                    <p:cond delay="0"/>
                                  </p:stCondLst>
                                  <p:childTnLst>
                                    <p:animRot by="-21600000">
                                      <p:cBhvr>
                                        <p:cTn id="745" dur="2250" fill="hold"/>
                                        <p:tgtEl>
                                          <p:spTgt spid="107"/>
                                        </p:tgtEl>
                                        <p:attrNameLst>
                                          <p:attrName>r</p:attrName>
                                        </p:attrNameLst>
                                      </p:cBhvr>
                                    </p:animRot>
                                  </p:childTnLst>
                                </p:cTn>
                              </p:par>
                              <p:par>
                                <p:cTn id="746" presetID="8" presetClass="emph" presetSubtype="0" repeatCount="indefinite" fill="hold" grpId="1" nodeType="withEffect">
                                  <p:stCondLst>
                                    <p:cond delay="0"/>
                                  </p:stCondLst>
                                  <p:childTnLst>
                                    <p:animRot by="-21600000">
                                      <p:cBhvr>
                                        <p:cTn id="747" dur="2250" fill="hold"/>
                                        <p:tgtEl>
                                          <p:spTgt spid="108"/>
                                        </p:tgtEl>
                                        <p:attrNameLst>
                                          <p:attrName>r</p:attrName>
                                        </p:attrNameLst>
                                      </p:cBhvr>
                                    </p:animRot>
                                  </p:childTnLst>
                                </p:cTn>
                              </p:par>
                              <p:par>
                                <p:cTn id="748" presetID="8" presetClass="emph" presetSubtype="0" repeatCount="indefinite" fill="hold" grpId="1" nodeType="withEffect">
                                  <p:stCondLst>
                                    <p:cond delay="0"/>
                                  </p:stCondLst>
                                  <p:childTnLst>
                                    <p:animRot by="-21600000">
                                      <p:cBhvr>
                                        <p:cTn id="749" dur="2250" fill="hold"/>
                                        <p:tgtEl>
                                          <p:spTgt spid="109"/>
                                        </p:tgtEl>
                                        <p:attrNameLst>
                                          <p:attrName>r</p:attrName>
                                        </p:attrNameLst>
                                      </p:cBhvr>
                                    </p:animRot>
                                  </p:childTnLst>
                                </p:cTn>
                              </p:par>
                              <p:par>
                                <p:cTn id="750" presetID="8" presetClass="emph" presetSubtype="0" repeatCount="indefinite" fill="hold" grpId="1" nodeType="withEffect">
                                  <p:stCondLst>
                                    <p:cond delay="0"/>
                                  </p:stCondLst>
                                  <p:childTnLst>
                                    <p:animRot by="-21600000">
                                      <p:cBhvr>
                                        <p:cTn id="751" dur="2250" fill="hold"/>
                                        <p:tgtEl>
                                          <p:spTgt spid="102"/>
                                        </p:tgtEl>
                                        <p:attrNameLst>
                                          <p:attrName>r</p:attrName>
                                        </p:attrNameLst>
                                      </p:cBhvr>
                                    </p:animRot>
                                  </p:childTnLst>
                                </p:cTn>
                              </p:par>
                              <p:par>
                                <p:cTn id="752" presetID="8" presetClass="emph" presetSubtype="0" repeatCount="indefinite" fill="hold" grpId="1" nodeType="withEffect">
                                  <p:stCondLst>
                                    <p:cond delay="0"/>
                                  </p:stCondLst>
                                  <p:childTnLst>
                                    <p:animRot by="-21600000">
                                      <p:cBhvr>
                                        <p:cTn id="753" dur="2250" fill="hold"/>
                                        <p:tgtEl>
                                          <p:spTgt spid="174"/>
                                        </p:tgtEl>
                                        <p:attrNameLst>
                                          <p:attrName>r</p:attrName>
                                        </p:attrNameLst>
                                      </p:cBhvr>
                                    </p:animRot>
                                  </p:childTnLst>
                                </p:cTn>
                              </p:par>
                              <p:par>
                                <p:cTn id="754" presetID="8" presetClass="emph" presetSubtype="0" repeatCount="indefinite" fill="hold" grpId="1" nodeType="withEffect">
                                  <p:stCondLst>
                                    <p:cond delay="0"/>
                                  </p:stCondLst>
                                  <p:childTnLst>
                                    <p:animRot by="-21600000">
                                      <p:cBhvr>
                                        <p:cTn id="755" dur="2250" fill="hold"/>
                                        <p:tgtEl>
                                          <p:spTgt spid="175"/>
                                        </p:tgtEl>
                                        <p:attrNameLst>
                                          <p:attrName>r</p:attrName>
                                        </p:attrNameLst>
                                      </p:cBhvr>
                                    </p:animRot>
                                  </p:childTnLst>
                                </p:cTn>
                              </p:par>
                              <p:par>
                                <p:cTn id="756" presetID="8" presetClass="emph" presetSubtype="0" repeatCount="indefinite" fill="hold" grpId="1" nodeType="withEffect">
                                  <p:stCondLst>
                                    <p:cond delay="0"/>
                                  </p:stCondLst>
                                  <p:childTnLst>
                                    <p:animRot by="-21600000">
                                      <p:cBhvr>
                                        <p:cTn id="757" dur="2250" fill="hold"/>
                                        <p:tgtEl>
                                          <p:spTgt spid="176"/>
                                        </p:tgtEl>
                                        <p:attrNameLst>
                                          <p:attrName>r</p:attrName>
                                        </p:attrNameLst>
                                      </p:cBhvr>
                                    </p:animRot>
                                  </p:childTnLst>
                                </p:cTn>
                              </p:par>
                              <p:par>
                                <p:cTn id="758" presetID="8" presetClass="emph" presetSubtype="0" repeatCount="indefinite" fill="hold" grpId="1" nodeType="withEffect">
                                  <p:stCondLst>
                                    <p:cond delay="0"/>
                                  </p:stCondLst>
                                  <p:childTnLst>
                                    <p:animRot by="-21600000">
                                      <p:cBhvr>
                                        <p:cTn id="759" dur="2250" fill="hold"/>
                                        <p:tgtEl>
                                          <p:spTgt spid="177"/>
                                        </p:tgtEl>
                                        <p:attrNameLst>
                                          <p:attrName>r</p:attrName>
                                        </p:attrNameLst>
                                      </p:cBhvr>
                                    </p:animRot>
                                  </p:childTnLst>
                                </p:cTn>
                              </p:par>
                              <p:par>
                                <p:cTn id="760" presetID="8" presetClass="emph" presetSubtype="0" repeatCount="indefinite" fill="hold" grpId="1" nodeType="withEffect">
                                  <p:stCondLst>
                                    <p:cond delay="0"/>
                                  </p:stCondLst>
                                  <p:childTnLst>
                                    <p:animRot by="-21600000">
                                      <p:cBhvr>
                                        <p:cTn id="761" dur="2250" fill="hold"/>
                                        <p:tgtEl>
                                          <p:spTgt spid="178"/>
                                        </p:tgtEl>
                                        <p:attrNameLst>
                                          <p:attrName>r</p:attrName>
                                        </p:attrNameLst>
                                      </p:cBhvr>
                                    </p:animRot>
                                  </p:childTnLst>
                                </p:cTn>
                              </p:par>
                              <p:par>
                                <p:cTn id="762" presetID="8" presetClass="emph" presetSubtype="0" repeatCount="indefinite" fill="hold" grpId="1" nodeType="withEffect">
                                  <p:stCondLst>
                                    <p:cond delay="0"/>
                                  </p:stCondLst>
                                  <p:childTnLst>
                                    <p:animRot by="-21600000">
                                      <p:cBhvr>
                                        <p:cTn id="763" dur="2250" fill="hold"/>
                                        <p:tgtEl>
                                          <p:spTgt spid="179"/>
                                        </p:tgtEl>
                                        <p:attrNameLst>
                                          <p:attrName>r</p:attrName>
                                        </p:attrNameLst>
                                      </p:cBhvr>
                                    </p:animRot>
                                  </p:childTnLst>
                                </p:cTn>
                              </p:par>
                              <p:par>
                                <p:cTn id="764" presetID="8" presetClass="emph" presetSubtype="0" repeatCount="indefinite" fill="hold" grpId="1" nodeType="withEffect">
                                  <p:stCondLst>
                                    <p:cond delay="0"/>
                                  </p:stCondLst>
                                  <p:childTnLst>
                                    <p:animRot by="-21600000">
                                      <p:cBhvr>
                                        <p:cTn id="765" dur="2250" fill="hold"/>
                                        <p:tgtEl>
                                          <p:spTgt spid="180"/>
                                        </p:tgtEl>
                                        <p:attrNameLst>
                                          <p:attrName>r</p:attrName>
                                        </p:attrNameLst>
                                      </p:cBhvr>
                                    </p:animRot>
                                  </p:childTnLst>
                                </p:cTn>
                              </p:par>
                              <p:par>
                                <p:cTn id="766" presetID="8" presetClass="emph" presetSubtype="0" repeatCount="indefinite" fill="hold" grpId="1" nodeType="withEffect">
                                  <p:stCondLst>
                                    <p:cond delay="0"/>
                                  </p:stCondLst>
                                  <p:childTnLst>
                                    <p:animRot by="-21600000">
                                      <p:cBhvr>
                                        <p:cTn id="767" dur="2250" fill="hold"/>
                                        <p:tgtEl>
                                          <p:spTgt spid="173"/>
                                        </p:tgtEl>
                                        <p:attrNameLst>
                                          <p:attrName>r</p:attrName>
                                        </p:attrNameLst>
                                      </p:cBhvr>
                                    </p:animRot>
                                  </p:childTnLst>
                                </p:cTn>
                              </p:par>
                              <p:par>
                                <p:cTn id="768" presetID="8" presetClass="emph" presetSubtype="0" repeatCount="indefinite" fill="hold" grpId="1" nodeType="withEffect">
                                  <p:stCondLst>
                                    <p:cond delay="0"/>
                                  </p:stCondLst>
                                  <p:childTnLst>
                                    <p:animRot by="-21600000">
                                      <p:cBhvr>
                                        <p:cTn id="769" dur="2250" fill="hold"/>
                                        <p:tgtEl>
                                          <p:spTgt spid="171"/>
                                        </p:tgtEl>
                                        <p:attrNameLst>
                                          <p:attrName>r</p:attrName>
                                        </p:attrNameLst>
                                      </p:cBhvr>
                                    </p:animRot>
                                  </p:childTnLst>
                                </p:cTn>
                              </p:par>
                              <p:par>
                                <p:cTn id="770" presetID="8" presetClass="emph" presetSubtype="0" repeatCount="indefinite" fill="hold" grpId="1" nodeType="withEffect">
                                  <p:stCondLst>
                                    <p:cond delay="0"/>
                                  </p:stCondLst>
                                  <p:childTnLst>
                                    <p:animRot by="-21600000">
                                      <p:cBhvr>
                                        <p:cTn id="771" dur="2250" fill="hold"/>
                                        <p:tgtEl>
                                          <p:spTgt spid="154"/>
                                        </p:tgtEl>
                                        <p:attrNameLst>
                                          <p:attrName>r</p:attrName>
                                        </p:attrNameLst>
                                      </p:cBhvr>
                                    </p:animRot>
                                  </p:childTnLst>
                                </p:cTn>
                              </p:par>
                              <p:par>
                                <p:cTn id="772" presetID="8" presetClass="emph" presetSubtype="0" repeatCount="indefinite" fill="hold" grpId="1" nodeType="withEffect">
                                  <p:stCondLst>
                                    <p:cond delay="0"/>
                                  </p:stCondLst>
                                  <p:childTnLst>
                                    <p:animRot by="-21600000">
                                      <p:cBhvr>
                                        <p:cTn id="773" dur="2250" fill="hold"/>
                                        <p:tgtEl>
                                          <p:spTgt spid="155"/>
                                        </p:tgtEl>
                                        <p:attrNameLst>
                                          <p:attrName>r</p:attrName>
                                        </p:attrNameLst>
                                      </p:cBhvr>
                                    </p:animRot>
                                  </p:childTnLst>
                                </p:cTn>
                              </p:par>
                              <p:par>
                                <p:cTn id="774" presetID="8" presetClass="emph" presetSubtype="0" repeatCount="indefinite" fill="hold" grpId="1" nodeType="withEffect">
                                  <p:stCondLst>
                                    <p:cond delay="0"/>
                                  </p:stCondLst>
                                  <p:childTnLst>
                                    <p:animRot by="-21600000">
                                      <p:cBhvr>
                                        <p:cTn id="775" dur="2250" fill="hold"/>
                                        <p:tgtEl>
                                          <p:spTgt spid="156"/>
                                        </p:tgtEl>
                                        <p:attrNameLst>
                                          <p:attrName>r</p:attrName>
                                        </p:attrNameLst>
                                      </p:cBhvr>
                                    </p:animRot>
                                  </p:childTnLst>
                                </p:cTn>
                              </p:par>
                              <p:par>
                                <p:cTn id="776" presetID="8" presetClass="emph" presetSubtype="0" repeatCount="indefinite" fill="hold" grpId="1" nodeType="withEffect">
                                  <p:stCondLst>
                                    <p:cond delay="0"/>
                                  </p:stCondLst>
                                  <p:childTnLst>
                                    <p:animRot by="-21600000">
                                      <p:cBhvr>
                                        <p:cTn id="777" dur="2250" fill="hold"/>
                                        <p:tgtEl>
                                          <p:spTgt spid="157"/>
                                        </p:tgtEl>
                                        <p:attrNameLst>
                                          <p:attrName>r</p:attrName>
                                        </p:attrNameLst>
                                      </p:cBhvr>
                                    </p:animRot>
                                  </p:childTnLst>
                                </p:cTn>
                              </p:par>
                              <p:par>
                                <p:cTn id="778" presetID="8" presetClass="emph" presetSubtype="0" repeatCount="indefinite" fill="hold" grpId="1" nodeType="withEffect">
                                  <p:stCondLst>
                                    <p:cond delay="0"/>
                                  </p:stCondLst>
                                  <p:childTnLst>
                                    <p:animRot by="-21600000">
                                      <p:cBhvr>
                                        <p:cTn id="779" dur="2250" fill="hold"/>
                                        <p:tgtEl>
                                          <p:spTgt spid="158"/>
                                        </p:tgtEl>
                                        <p:attrNameLst>
                                          <p:attrName>r</p:attrName>
                                        </p:attrNameLst>
                                      </p:cBhvr>
                                    </p:animRot>
                                  </p:childTnLst>
                                </p:cTn>
                              </p:par>
                              <p:par>
                                <p:cTn id="780" presetID="8" presetClass="emph" presetSubtype="0" repeatCount="indefinite" fill="hold" grpId="1" nodeType="withEffect">
                                  <p:stCondLst>
                                    <p:cond delay="0"/>
                                  </p:stCondLst>
                                  <p:childTnLst>
                                    <p:animRot by="-21600000">
                                      <p:cBhvr>
                                        <p:cTn id="781" dur="2250" fill="hold"/>
                                        <p:tgtEl>
                                          <p:spTgt spid="159"/>
                                        </p:tgtEl>
                                        <p:attrNameLst>
                                          <p:attrName>r</p:attrName>
                                        </p:attrNameLst>
                                      </p:cBhvr>
                                    </p:animRot>
                                  </p:childTnLst>
                                </p:cTn>
                              </p:par>
                              <p:par>
                                <p:cTn id="782" presetID="8" presetClass="emph" presetSubtype="0" repeatCount="indefinite" fill="hold" grpId="1" nodeType="withEffect">
                                  <p:stCondLst>
                                    <p:cond delay="0"/>
                                  </p:stCondLst>
                                  <p:childTnLst>
                                    <p:animRot by="-21600000">
                                      <p:cBhvr>
                                        <p:cTn id="783" dur="2250" fill="hold"/>
                                        <p:tgtEl>
                                          <p:spTgt spid="160"/>
                                        </p:tgtEl>
                                        <p:attrNameLst>
                                          <p:attrName>r</p:attrName>
                                        </p:attrNameLst>
                                      </p:cBhvr>
                                    </p:animRot>
                                  </p:childTnLst>
                                </p:cTn>
                              </p:par>
                              <p:par>
                                <p:cTn id="784" presetID="8" presetClass="emph" presetSubtype="0" repeatCount="indefinite" fill="hold" grpId="1" nodeType="withEffect">
                                  <p:stCondLst>
                                    <p:cond delay="0"/>
                                  </p:stCondLst>
                                  <p:childTnLst>
                                    <p:animRot by="-21600000">
                                      <p:cBhvr>
                                        <p:cTn id="785" dur="2250" fill="hold"/>
                                        <p:tgtEl>
                                          <p:spTgt spid="153"/>
                                        </p:tgtEl>
                                        <p:attrNameLst>
                                          <p:attrName>r</p:attrName>
                                        </p:attrNameLst>
                                      </p:cBhvr>
                                    </p:animRot>
                                  </p:childTnLst>
                                </p:cTn>
                              </p:par>
                              <p:par>
                                <p:cTn id="786" presetID="8" presetClass="emph" presetSubtype="0" repeatCount="indefinite" fill="hold" grpId="1" nodeType="withEffect">
                                  <p:stCondLst>
                                    <p:cond delay="0"/>
                                  </p:stCondLst>
                                  <p:childTnLst>
                                    <p:animRot by="-21600000">
                                      <p:cBhvr>
                                        <p:cTn id="787" dur="2250" fill="hold"/>
                                        <p:tgtEl>
                                          <p:spTgt spid="151"/>
                                        </p:tgtEl>
                                        <p:attrNameLst>
                                          <p:attrName>r</p:attrName>
                                        </p:attrNameLst>
                                      </p:cBhvr>
                                    </p:animRot>
                                  </p:childTnLst>
                                </p:cTn>
                              </p:par>
                              <p:par>
                                <p:cTn id="788" presetID="8" presetClass="emph" presetSubtype="0" repeatCount="indefinite" fill="hold" grpId="1" nodeType="withEffect">
                                  <p:stCondLst>
                                    <p:cond delay="0"/>
                                  </p:stCondLst>
                                  <p:childTnLst>
                                    <p:animRot by="-21600000">
                                      <p:cBhvr>
                                        <p:cTn id="789" dur="2250" fill="hold"/>
                                        <p:tgtEl>
                                          <p:spTgt spid="134"/>
                                        </p:tgtEl>
                                        <p:attrNameLst>
                                          <p:attrName>r</p:attrName>
                                        </p:attrNameLst>
                                      </p:cBhvr>
                                    </p:animRot>
                                  </p:childTnLst>
                                </p:cTn>
                              </p:par>
                              <p:par>
                                <p:cTn id="790" presetID="8" presetClass="emph" presetSubtype="0" repeatCount="indefinite" fill="hold" grpId="1" nodeType="withEffect">
                                  <p:stCondLst>
                                    <p:cond delay="0"/>
                                  </p:stCondLst>
                                  <p:childTnLst>
                                    <p:animRot by="-21600000">
                                      <p:cBhvr>
                                        <p:cTn id="791" dur="2250" fill="hold"/>
                                        <p:tgtEl>
                                          <p:spTgt spid="135"/>
                                        </p:tgtEl>
                                        <p:attrNameLst>
                                          <p:attrName>r</p:attrName>
                                        </p:attrNameLst>
                                      </p:cBhvr>
                                    </p:animRot>
                                  </p:childTnLst>
                                </p:cTn>
                              </p:par>
                              <p:par>
                                <p:cTn id="792" presetID="8" presetClass="emph" presetSubtype="0" repeatCount="indefinite" fill="hold" grpId="1" nodeType="withEffect">
                                  <p:stCondLst>
                                    <p:cond delay="0"/>
                                  </p:stCondLst>
                                  <p:childTnLst>
                                    <p:animRot by="-21600000">
                                      <p:cBhvr>
                                        <p:cTn id="793" dur="2250" fill="hold"/>
                                        <p:tgtEl>
                                          <p:spTgt spid="136"/>
                                        </p:tgtEl>
                                        <p:attrNameLst>
                                          <p:attrName>r</p:attrName>
                                        </p:attrNameLst>
                                      </p:cBhvr>
                                    </p:animRot>
                                  </p:childTnLst>
                                </p:cTn>
                              </p:par>
                              <p:par>
                                <p:cTn id="794" presetID="8" presetClass="emph" presetSubtype="0" repeatCount="indefinite" fill="hold" grpId="1" nodeType="withEffect">
                                  <p:stCondLst>
                                    <p:cond delay="0"/>
                                  </p:stCondLst>
                                  <p:childTnLst>
                                    <p:animRot by="-21600000">
                                      <p:cBhvr>
                                        <p:cTn id="795" dur="2250" fill="hold"/>
                                        <p:tgtEl>
                                          <p:spTgt spid="137"/>
                                        </p:tgtEl>
                                        <p:attrNameLst>
                                          <p:attrName>r</p:attrName>
                                        </p:attrNameLst>
                                      </p:cBhvr>
                                    </p:animRot>
                                  </p:childTnLst>
                                </p:cTn>
                              </p:par>
                              <p:par>
                                <p:cTn id="796" presetID="8" presetClass="emph" presetSubtype="0" repeatCount="indefinite" fill="hold" grpId="1" nodeType="withEffect">
                                  <p:stCondLst>
                                    <p:cond delay="0"/>
                                  </p:stCondLst>
                                  <p:childTnLst>
                                    <p:animRot by="-21600000">
                                      <p:cBhvr>
                                        <p:cTn id="797" dur="2250" fill="hold"/>
                                        <p:tgtEl>
                                          <p:spTgt spid="138"/>
                                        </p:tgtEl>
                                        <p:attrNameLst>
                                          <p:attrName>r</p:attrName>
                                        </p:attrNameLst>
                                      </p:cBhvr>
                                    </p:animRot>
                                  </p:childTnLst>
                                </p:cTn>
                              </p:par>
                              <p:par>
                                <p:cTn id="798" presetID="8" presetClass="emph" presetSubtype="0" repeatCount="indefinite" fill="hold" grpId="1" nodeType="withEffect">
                                  <p:stCondLst>
                                    <p:cond delay="0"/>
                                  </p:stCondLst>
                                  <p:childTnLst>
                                    <p:animRot by="-21600000">
                                      <p:cBhvr>
                                        <p:cTn id="799" dur="2250" fill="hold"/>
                                        <p:tgtEl>
                                          <p:spTgt spid="139"/>
                                        </p:tgtEl>
                                        <p:attrNameLst>
                                          <p:attrName>r</p:attrName>
                                        </p:attrNameLst>
                                      </p:cBhvr>
                                    </p:animRot>
                                  </p:childTnLst>
                                </p:cTn>
                              </p:par>
                              <p:par>
                                <p:cTn id="800" presetID="8" presetClass="emph" presetSubtype="0" repeatCount="indefinite" fill="hold" grpId="1" nodeType="withEffect">
                                  <p:stCondLst>
                                    <p:cond delay="0"/>
                                  </p:stCondLst>
                                  <p:childTnLst>
                                    <p:animRot by="-21600000">
                                      <p:cBhvr>
                                        <p:cTn id="801" dur="2250" fill="hold"/>
                                        <p:tgtEl>
                                          <p:spTgt spid="140"/>
                                        </p:tgtEl>
                                        <p:attrNameLst>
                                          <p:attrName>r</p:attrName>
                                        </p:attrNameLst>
                                      </p:cBhvr>
                                    </p:animRot>
                                  </p:childTnLst>
                                </p:cTn>
                              </p:par>
                              <p:par>
                                <p:cTn id="802" presetID="8" presetClass="emph" presetSubtype="0" repeatCount="indefinite" fill="hold" grpId="1" nodeType="withEffect">
                                  <p:stCondLst>
                                    <p:cond delay="0"/>
                                  </p:stCondLst>
                                  <p:childTnLst>
                                    <p:animRot by="-21600000">
                                      <p:cBhvr>
                                        <p:cTn id="803" dur="2250" fill="hold"/>
                                        <p:tgtEl>
                                          <p:spTgt spid="133"/>
                                        </p:tgtEl>
                                        <p:attrNameLst>
                                          <p:attrName>r</p:attrName>
                                        </p:attrNameLst>
                                      </p:cBhvr>
                                    </p:animRot>
                                  </p:childTnLst>
                                </p:cTn>
                              </p:par>
                              <p:par>
                                <p:cTn id="804" presetID="8" presetClass="emph" presetSubtype="0" repeatCount="indefinite" fill="hold" grpId="1" nodeType="withEffect">
                                  <p:stCondLst>
                                    <p:cond delay="0"/>
                                  </p:stCondLst>
                                  <p:childTnLst>
                                    <p:animRot by="-21600000">
                                      <p:cBhvr>
                                        <p:cTn id="805" dur="2250" fill="hold"/>
                                        <p:tgtEl>
                                          <p:spTgt spid="131"/>
                                        </p:tgtEl>
                                        <p:attrNameLst>
                                          <p:attrName>r</p:attrName>
                                        </p:attrNameLst>
                                      </p:cBhvr>
                                    </p:animRot>
                                  </p:childTnLst>
                                </p:cTn>
                              </p:par>
                              <p:par>
                                <p:cTn id="806" presetID="8" presetClass="emph" presetSubtype="0" repeatCount="indefinite" fill="hold" grpId="1" nodeType="withEffect">
                                  <p:stCondLst>
                                    <p:cond delay="0"/>
                                  </p:stCondLst>
                                  <p:childTnLst>
                                    <p:animRot by="-21600000">
                                      <p:cBhvr>
                                        <p:cTn id="807" dur="2250" fill="hold"/>
                                        <p:tgtEl>
                                          <p:spTgt spid="114"/>
                                        </p:tgtEl>
                                        <p:attrNameLst>
                                          <p:attrName>r</p:attrName>
                                        </p:attrNameLst>
                                      </p:cBhvr>
                                    </p:animRot>
                                  </p:childTnLst>
                                </p:cTn>
                              </p:par>
                              <p:par>
                                <p:cTn id="808" presetID="8" presetClass="emph" presetSubtype="0" repeatCount="indefinite" fill="hold" grpId="1" nodeType="withEffect">
                                  <p:stCondLst>
                                    <p:cond delay="0"/>
                                  </p:stCondLst>
                                  <p:childTnLst>
                                    <p:animRot by="-21600000">
                                      <p:cBhvr>
                                        <p:cTn id="809" dur="2250" fill="hold"/>
                                        <p:tgtEl>
                                          <p:spTgt spid="115"/>
                                        </p:tgtEl>
                                        <p:attrNameLst>
                                          <p:attrName>r</p:attrName>
                                        </p:attrNameLst>
                                      </p:cBhvr>
                                    </p:animRot>
                                  </p:childTnLst>
                                </p:cTn>
                              </p:par>
                              <p:par>
                                <p:cTn id="810" presetID="8" presetClass="emph" presetSubtype="0" repeatCount="indefinite" fill="hold" grpId="1" nodeType="withEffect">
                                  <p:stCondLst>
                                    <p:cond delay="0"/>
                                  </p:stCondLst>
                                  <p:childTnLst>
                                    <p:animRot by="-21600000">
                                      <p:cBhvr>
                                        <p:cTn id="811" dur="2250" fill="hold"/>
                                        <p:tgtEl>
                                          <p:spTgt spid="116"/>
                                        </p:tgtEl>
                                        <p:attrNameLst>
                                          <p:attrName>r</p:attrName>
                                        </p:attrNameLst>
                                      </p:cBhvr>
                                    </p:animRot>
                                  </p:childTnLst>
                                </p:cTn>
                              </p:par>
                              <p:par>
                                <p:cTn id="812" presetID="8" presetClass="emph" presetSubtype="0" repeatCount="indefinite" fill="hold" grpId="1" nodeType="withEffect">
                                  <p:stCondLst>
                                    <p:cond delay="0"/>
                                  </p:stCondLst>
                                  <p:childTnLst>
                                    <p:animRot by="-21600000">
                                      <p:cBhvr>
                                        <p:cTn id="813" dur="2250" fill="hold"/>
                                        <p:tgtEl>
                                          <p:spTgt spid="117"/>
                                        </p:tgtEl>
                                        <p:attrNameLst>
                                          <p:attrName>r</p:attrName>
                                        </p:attrNameLst>
                                      </p:cBhvr>
                                    </p:animRot>
                                  </p:childTnLst>
                                </p:cTn>
                              </p:par>
                              <p:par>
                                <p:cTn id="814" presetID="8" presetClass="emph" presetSubtype="0" repeatCount="indefinite" fill="hold" grpId="1" nodeType="withEffect">
                                  <p:stCondLst>
                                    <p:cond delay="0"/>
                                  </p:stCondLst>
                                  <p:childTnLst>
                                    <p:animRot by="-21600000">
                                      <p:cBhvr>
                                        <p:cTn id="815" dur="2250" fill="hold"/>
                                        <p:tgtEl>
                                          <p:spTgt spid="118"/>
                                        </p:tgtEl>
                                        <p:attrNameLst>
                                          <p:attrName>r</p:attrName>
                                        </p:attrNameLst>
                                      </p:cBhvr>
                                    </p:animRot>
                                  </p:childTnLst>
                                </p:cTn>
                              </p:par>
                              <p:par>
                                <p:cTn id="816" presetID="8" presetClass="emph" presetSubtype="0" repeatCount="indefinite" fill="hold" grpId="1" nodeType="withEffect">
                                  <p:stCondLst>
                                    <p:cond delay="0"/>
                                  </p:stCondLst>
                                  <p:childTnLst>
                                    <p:animRot by="-21600000">
                                      <p:cBhvr>
                                        <p:cTn id="817" dur="2250" fill="hold"/>
                                        <p:tgtEl>
                                          <p:spTgt spid="119"/>
                                        </p:tgtEl>
                                        <p:attrNameLst>
                                          <p:attrName>r</p:attrName>
                                        </p:attrNameLst>
                                      </p:cBhvr>
                                    </p:animRot>
                                  </p:childTnLst>
                                </p:cTn>
                              </p:par>
                              <p:par>
                                <p:cTn id="818" presetID="8" presetClass="emph" presetSubtype="0" repeatCount="indefinite" fill="hold" grpId="1" nodeType="withEffect">
                                  <p:stCondLst>
                                    <p:cond delay="0"/>
                                  </p:stCondLst>
                                  <p:childTnLst>
                                    <p:animRot by="-21600000">
                                      <p:cBhvr>
                                        <p:cTn id="819" dur="2250" fill="hold"/>
                                        <p:tgtEl>
                                          <p:spTgt spid="120"/>
                                        </p:tgtEl>
                                        <p:attrNameLst>
                                          <p:attrName>r</p:attrName>
                                        </p:attrNameLst>
                                      </p:cBhvr>
                                    </p:animRot>
                                  </p:childTnLst>
                                </p:cTn>
                              </p:par>
                              <p:par>
                                <p:cTn id="820" presetID="8" presetClass="emph" presetSubtype="0" repeatCount="indefinite" fill="hold" grpId="1" nodeType="withEffect">
                                  <p:stCondLst>
                                    <p:cond delay="0"/>
                                  </p:stCondLst>
                                  <p:childTnLst>
                                    <p:animRot by="-21600000">
                                      <p:cBhvr>
                                        <p:cTn id="821" dur="2250" fill="hold"/>
                                        <p:tgtEl>
                                          <p:spTgt spid="113"/>
                                        </p:tgtEl>
                                        <p:attrNameLst>
                                          <p:attrName>r</p:attrName>
                                        </p:attrNameLst>
                                      </p:cBhvr>
                                    </p:animRot>
                                  </p:childTnLst>
                                </p:cTn>
                              </p:par>
                              <p:par>
                                <p:cTn id="822" presetID="8" presetClass="emph" presetSubtype="0" repeatCount="indefinite" fill="hold" grpId="1" nodeType="withEffect">
                                  <p:stCondLst>
                                    <p:cond delay="0"/>
                                  </p:stCondLst>
                                  <p:childTnLst>
                                    <p:animRot by="-21600000">
                                      <p:cBhvr>
                                        <p:cTn id="823" dur="2250" fill="hold"/>
                                        <p:tgtEl>
                                          <p:spTgt spid="111"/>
                                        </p:tgtEl>
                                        <p:attrNameLst>
                                          <p:attrName>r</p:attrName>
                                        </p:attrNameLst>
                                      </p:cBhvr>
                                    </p:animRot>
                                  </p:childTnLst>
                                </p:cTn>
                              </p:par>
                              <p:par>
                                <p:cTn id="824" presetID="23" presetClass="entr" presetSubtype="16" fill="hold" grpId="1" nodeType="withEffect">
                                  <p:stCondLst>
                                    <p:cond delay="0"/>
                                  </p:stCondLst>
                                  <p:childTnLst>
                                    <p:set>
                                      <p:cBhvr>
                                        <p:cTn id="825" dur="1" fill="hold">
                                          <p:stCondLst>
                                            <p:cond delay="0"/>
                                          </p:stCondLst>
                                        </p:cTn>
                                        <p:tgtEl>
                                          <p:spTgt spid="172"/>
                                        </p:tgtEl>
                                        <p:attrNameLst>
                                          <p:attrName>style.visibility</p:attrName>
                                        </p:attrNameLst>
                                      </p:cBhvr>
                                      <p:to>
                                        <p:strVal val="visible"/>
                                      </p:to>
                                    </p:set>
                                    <p:anim calcmode="lin" valueType="num">
                                      <p:cBhvr>
                                        <p:cTn id="826" dur="2250" fill="hold"/>
                                        <p:tgtEl>
                                          <p:spTgt spid="172"/>
                                        </p:tgtEl>
                                        <p:attrNameLst>
                                          <p:attrName>ppt_w</p:attrName>
                                        </p:attrNameLst>
                                      </p:cBhvr>
                                      <p:tavLst>
                                        <p:tav tm="0">
                                          <p:val>
                                            <p:fltVal val="0"/>
                                          </p:val>
                                        </p:tav>
                                        <p:tav tm="100000">
                                          <p:val>
                                            <p:strVal val="#ppt_w"/>
                                          </p:val>
                                        </p:tav>
                                      </p:tavLst>
                                    </p:anim>
                                    <p:anim calcmode="lin" valueType="num">
                                      <p:cBhvr>
                                        <p:cTn id="827" dur="2250" fill="hold"/>
                                        <p:tgtEl>
                                          <p:spTgt spid="172"/>
                                        </p:tgtEl>
                                        <p:attrNameLst>
                                          <p:attrName>ppt_h</p:attrName>
                                        </p:attrNameLst>
                                      </p:cBhvr>
                                      <p:tavLst>
                                        <p:tav tm="0">
                                          <p:val>
                                            <p:fltVal val="0"/>
                                          </p:val>
                                        </p:tav>
                                        <p:tav tm="100000">
                                          <p:val>
                                            <p:strVal val="#ppt_h"/>
                                          </p:val>
                                        </p:tav>
                                      </p:tavLst>
                                    </p:anim>
                                  </p:childTnLst>
                                </p:cTn>
                              </p:par>
                              <p:par>
                                <p:cTn id="828" presetID="23" presetClass="entr" presetSubtype="272" fill="hold" nodeType="withEffect">
                                  <p:stCondLst>
                                    <p:cond delay="0"/>
                                  </p:stCondLst>
                                  <p:childTnLst>
                                    <p:set>
                                      <p:cBhvr>
                                        <p:cTn id="829" dur="1" fill="hold">
                                          <p:stCondLst>
                                            <p:cond delay="0"/>
                                          </p:stCondLst>
                                        </p:cTn>
                                        <p:tgtEl>
                                          <p:spTgt spid="187"/>
                                        </p:tgtEl>
                                        <p:attrNameLst>
                                          <p:attrName>style.visibility</p:attrName>
                                        </p:attrNameLst>
                                      </p:cBhvr>
                                      <p:to>
                                        <p:strVal val="visible"/>
                                      </p:to>
                                    </p:set>
                                    <p:anim calcmode="lin" valueType="num">
                                      <p:cBhvr>
                                        <p:cTn id="830" dur="2250" fill="hold"/>
                                        <p:tgtEl>
                                          <p:spTgt spid="187"/>
                                        </p:tgtEl>
                                        <p:attrNameLst>
                                          <p:attrName>ppt_w</p:attrName>
                                        </p:attrNameLst>
                                      </p:cBhvr>
                                      <p:tavLst>
                                        <p:tav tm="0">
                                          <p:val>
                                            <p:strVal val="2/3*#ppt_w"/>
                                          </p:val>
                                        </p:tav>
                                        <p:tav tm="100000">
                                          <p:val>
                                            <p:strVal val="#ppt_w"/>
                                          </p:val>
                                        </p:tav>
                                      </p:tavLst>
                                    </p:anim>
                                    <p:anim calcmode="lin" valueType="num">
                                      <p:cBhvr>
                                        <p:cTn id="831" dur="2250" fill="hold"/>
                                        <p:tgtEl>
                                          <p:spTgt spid="187"/>
                                        </p:tgtEl>
                                        <p:attrNameLst>
                                          <p:attrName>ppt_h</p:attrName>
                                        </p:attrNameLst>
                                      </p:cBhvr>
                                      <p:tavLst>
                                        <p:tav tm="0">
                                          <p:val>
                                            <p:strVal val="2/3*#ppt_h"/>
                                          </p:val>
                                        </p:tav>
                                        <p:tav tm="100000">
                                          <p:val>
                                            <p:strVal val="#ppt_h"/>
                                          </p:val>
                                        </p:tav>
                                      </p:tavLst>
                                    </p:anim>
                                  </p:childTnLst>
                                </p:cTn>
                              </p:par>
                              <p:par>
                                <p:cTn id="832" presetID="2" presetClass="exit" presetSubtype="1" fill="hold" nodeType="withEffect">
                                  <p:stCondLst>
                                    <p:cond delay="0"/>
                                  </p:stCondLst>
                                  <p:childTnLst>
                                    <p:anim calcmode="lin" valueType="num">
                                      <p:cBhvr additive="base">
                                        <p:cTn id="833" dur="2250"/>
                                        <p:tgtEl>
                                          <p:spTgt spid="183"/>
                                        </p:tgtEl>
                                        <p:attrNameLst>
                                          <p:attrName>ppt_x</p:attrName>
                                        </p:attrNameLst>
                                      </p:cBhvr>
                                      <p:tavLst>
                                        <p:tav tm="0">
                                          <p:val>
                                            <p:strVal val="ppt_x"/>
                                          </p:val>
                                        </p:tav>
                                        <p:tav tm="100000">
                                          <p:val>
                                            <p:strVal val="ppt_x"/>
                                          </p:val>
                                        </p:tav>
                                      </p:tavLst>
                                    </p:anim>
                                    <p:anim calcmode="lin" valueType="num">
                                      <p:cBhvr additive="base">
                                        <p:cTn id="834" dur="2250"/>
                                        <p:tgtEl>
                                          <p:spTgt spid="183"/>
                                        </p:tgtEl>
                                        <p:attrNameLst>
                                          <p:attrName>ppt_y</p:attrName>
                                        </p:attrNameLst>
                                      </p:cBhvr>
                                      <p:tavLst>
                                        <p:tav tm="0">
                                          <p:val>
                                            <p:strVal val="ppt_y"/>
                                          </p:val>
                                        </p:tav>
                                        <p:tav tm="100000">
                                          <p:val>
                                            <p:strVal val="0-ppt_h/2"/>
                                          </p:val>
                                        </p:tav>
                                      </p:tavLst>
                                    </p:anim>
                                    <p:set>
                                      <p:cBhvr>
                                        <p:cTn id="835" dur="1" fill="hold">
                                          <p:stCondLst>
                                            <p:cond delay="2249"/>
                                          </p:stCondLst>
                                        </p:cTn>
                                        <p:tgtEl>
                                          <p:spTgt spid="183"/>
                                        </p:tgtEl>
                                        <p:attrNameLst>
                                          <p:attrName>style.visibility</p:attrName>
                                        </p:attrNameLst>
                                      </p:cBhvr>
                                      <p:to>
                                        <p:strVal val="hidden"/>
                                      </p:to>
                                    </p:set>
                                  </p:childTnLst>
                                </p:cTn>
                              </p:par>
                              <p:par>
                                <p:cTn id="836" presetID="2" presetClass="exit" presetSubtype="1" fill="hold" nodeType="withEffect">
                                  <p:stCondLst>
                                    <p:cond delay="0"/>
                                  </p:stCondLst>
                                  <p:childTnLst>
                                    <p:anim calcmode="lin" valueType="num">
                                      <p:cBhvr additive="base">
                                        <p:cTn id="837" dur="2250"/>
                                        <p:tgtEl>
                                          <p:spTgt spid="182"/>
                                        </p:tgtEl>
                                        <p:attrNameLst>
                                          <p:attrName>ppt_x</p:attrName>
                                        </p:attrNameLst>
                                      </p:cBhvr>
                                      <p:tavLst>
                                        <p:tav tm="0">
                                          <p:val>
                                            <p:strVal val="ppt_x"/>
                                          </p:val>
                                        </p:tav>
                                        <p:tav tm="100000">
                                          <p:val>
                                            <p:strVal val="ppt_x"/>
                                          </p:val>
                                        </p:tav>
                                      </p:tavLst>
                                    </p:anim>
                                    <p:anim calcmode="lin" valueType="num">
                                      <p:cBhvr additive="base">
                                        <p:cTn id="838" dur="2250"/>
                                        <p:tgtEl>
                                          <p:spTgt spid="182"/>
                                        </p:tgtEl>
                                        <p:attrNameLst>
                                          <p:attrName>ppt_y</p:attrName>
                                        </p:attrNameLst>
                                      </p:cBhvr>
                                      <p:tavLst>
                                        <p:tav tm="0">
                                          <p:val>
                                            <p:strVal val="ppt_y"/>
                                          </p:val>
                                        </p:tav>
                                        <p:tav tm="100000">
                                          <p:val>
                                            <p:strVal val="0-ppt_h/2"/>
                                          </p:val>
                                        </p:tav>
                                      </p:tavLst>
                                    </p:anim>
                                    <p:set>
                                      <p:cBhvr>
                                        <p:cTn id="839" dur="1" fill="hold">
                                          <p:stCondLst>
                                            <p:cond delay="2249"/>
                                          </p:stCondLst>
                                        </p:cTn>
                                        <p:tgtEl>
                                          <p:spTgt spid="182"/>
                                        </p:tgtEl>
                                        <p:attrNameLst>
                                          <p:attrName>style.visibility</p:attrName>
                                        </p:attrNameLst>
                                      </p:cBhvr>
                                      <p:to>
                                        <p:strVal val="hidden"/>
                                      </p:to>
                                    </p:set>
                                  </p:childTnLst>
                                </p:cTn>
                              </p:par>
                              <p:par>
                                <p:cTn id="840" presetID="2" presetClass="exit" presetSubtype="1" fill="hold" nodeType="withEffect">
                                  <p:stCondLst>
                                    <p:cond delay="0"/>
                                  </p:stCondLst>
                                  <p:childTnLst>
                                    <p:anim calcmode="lin" valueType="num">
                                      <p:cBhvr additive="base">
                                        <p:cTn id="841" dur="2250"/>
                                        <p:tgtEl>
                                          <p:spTgt spid="181"/>
                                        </p:tgtEl>
                                        <p:attrNameLst>
                                          <p:attrName>ppt_x</p:attrName>
                                        </p:attrNameLst>
                                      </p:cBhvr>
                                      <p:tavLst>
                                        <p:tav tm="0">
                                          <p:val>
                                            <p:strVal val="ppt_x"/>
                                          </p:val>
                                        </p:tav>
                                        <p:tav tm="100000">
                                          <p:val>
                                            <p:strVal val="ppt_x"/>
                                          </p:val>
                                        </p:tav>
                                      </p:tavLst>
                                    </p:anim>
                                    <p:anim calcmode="lin" valueType="num">
                                      <p:cBhvr additive="base">
                                        <p:cTn id="842" dur="2250"/>
                                        <p:tgtEl>
                                          <p:spTgt spid="181"/>
                                        </p:tgtEl>
                                        <p:attrNameLst>
                                          <p:attrName>ppt_y</p:attrName>
                                        </p:attrNameLst>
                                      </p:cBhvr>
                                      <p:tavLst>
                                        <p:tav tm="0">
                                          <p:val>
                                            <p:strVal val="ppt_y"/>
                                          </p:val>
                                        </p:tav>
                                        <p:tav tm="100000">
                                          <p:val>
                                            <p:strVal val="0-ppt_h/2"/>
                                          </p:val>
                                        </p:tav>
                                      </p:tavLst>
                                    </p:anim>
                                    <p:set>
                                      <p:cBhvr>
                                        <p:cTn id="843" dur="1" fill="hold">
                                          <p:stCondLst>
                                            <p:cond delay="2249"/>
                                          </p:stCondLst>
                                        </p:cTn>
                                        <p:tgtEl>
                                          <p:spTgt spid="181"/>
                                        </p:tgtEl>
                                        <p:attrNameLst>
                                          <p:attrName>style.visibility</p:attrName>
                                        </p:attrNameLst>
                                      </p:cBhvr>
                                      <p:to>
                                        <p:strVal val="hidden"/>
                                      </p:to>
                                    </p:set>
                                  </p:childTnLst>
                                </p:cTn>
                              </p:par>
                              <p:par>
                                <p:cTn id="844" presetID="2" presetClass="exit" presetSubtype="1" fill="hold" nodeType="withEffect">
                                  <p:stCondLst>
                                    <p:cond delay="0"/>
                                  </p:stCondLst>
                                  <p:childTnLst>
                                    <p:anim calcmode="lin" valueType="num">
                                      <p:cBhvr additive="base">
                                        <p:cTn id="845" dur="2250"/>
                                        <p:tgtEl>
                                          <p:spTgt spid="170"/>
                                        </p:tgtEl>
                                        <p:attrNameLst>
                                          <p:attrName>ppt_x</p:attrName>
                                        </p:attrNameLst>
                                      </p:cBhvr>
                                      <p:tavLst>
                                        <p:tav tm="0">
                                          <p:val>
                                            <p:strVal val="ppt_x"/>
                                          </p:val>
                                        </p:tav>
                                        <p:tav tm="100000">
                                          <p:val>
                                            <p:strVal val="ppt_x"/>
                                          </p:val>
                                        </p:tav>
                                      </p:tavLst>
                                    </p:anim>
                                    <p:anim calcmode="lin" valueType="num">
                                      <p:cBhvr additive="base">
                                        <p:cTn id="846" dur="2250"/>
                                        <p:tgtEl>
                                          <p:spTgt spid="170"/>
                                        </p:tgtEl>
                                        <p:attrNameLst>
                                          <p:attrName>ppt_y</p:attrName>
                                        </p:attrNameLst>
                                      </p:cBhvr>
                                      <p:tavLst>
                                        <p:tav tm="0">
                                          <p:val>
                                            <p:strVal val="ppt_y"/>
                                          </p:val>
                                        </p:tav>
                                        <p:tav tm="100000">
                                          <p:val>
                                            <p:strVal val="0-ppt_h/2"/>
                                          </p:val>
                                        </p:tav>
                                      </p:tavLst>
                                    </p:anim>
                                    <p:set>
                                      <p:cBhvr>
                                        <p:cTn id="847" dur="1" fill="hold">
                                          <p:stCondLst>
                                            <p:cond delay="2249"/>
                                          </p:stCondLst>
                                        </p:cTn>
                                        <p:tgtEl>
                                          <p:spTgt spid="170"/>
                                        </p:tgtEl>
                                        <p:attrNameLst>
                                          <p:attrName>style.visibility</p:attrName>
                                        </p:attrNameLst>
                                      </p:cBhvr>
                                      <p:to>
                                        <p:strVal val="hidden"/>
                                      </p:to>
                                    </p:set>
                                  </p:childTnLst>
                                </p:cTn>
                              </p:par>
                              <p:par>
                                <p:cTn id="848" presetID="2" presetClass="exit" presetSubtype="4" fill="hold" nodeType="withEffect">
                                  <p:stCondLst>
                                    <p:cond delay="0"/>
                                  </p:stCondLst>
                                  <p:childTnLst>
                                    <p:anim calcmode="lin" valueType="num">
                                      <p:cBhvr additive="base">
                                        <p:cTn id="849" dur="2250"/>
                                        <p:tgtEl>
                                          <p:spTgt spid="161"/>
                                        </p:tgtEl>
                                        <p:attrNameLst>
                                          <p:attrName>ppt_x</p:attrName>
                                        </p:attrNameLst>
                                      </p:cBhvr>
                                      <p:tavLst>
                                        <p:tav tm="0">
                                          <p:val>
                                            <p:strVal val="ppt_x"/>
                                          </p:val>
                                        </p:tav>
                                        <p:tav tm="100000">
                                          <p:val>
                                            <p:strVal val="ppt_x"/>
                                          </p:val>
                                        </p:tav>
                                      </p:tavLst>
                                    </p:anim>
                                    <p:anim calcmode="lin" valueType="num">
                                      <p:cBhvr additive="base">
                                        <p:cTn id="850" dur="2250"/>
                                        <p:tgtEl>
                                          <p:spTgt spid="161"/>
                                        </p:tgtEl>
                                        <p:attrNameLst>
                                          <p:attrName>ppt_y</p:attrName>
                                        </p:attrNameLst>
                                      </p:cBhvr>
                                      <p:tavLst>
                                        <p:tav tm="0">
                                          <p:val>
                                            <p:strVal val="ppt_y"/>
                                          </p:val>
                                        </p:tav>
                                        <p:tav tm="100000">
                                          <p:val>
                                            <p:strVal val="1+ppt_h/2"/>
                                          </p:val>
                                        </p:tav>
                                      </p:tavLst>
                                    </p:anim>
                                    <p:set>
                                      <p:cBhvr>
                                        <p:cTn id="851" dur="1" fill="hold">
                                          <p:stCondLst>
                                            <p:cond delay="2249"/>
                                          </p:stCondLst>
                                        </p:cTn>
                                        <p:tgtEl>
                                          <p:spTgt spid="161"/>
                                        </p:tgtEl>
                                        <p:attrNameLst>
                                          <p:attrName>style.visibility</p:attrName>
                                        </p:attrNameLst>
                                      </p:cBhvr>
                                      <p:to>
                                        <p:strVal val="hidden"/>
                                      </p:to>
                                    </p:set>
                                  </p:childTnLst>
                                </p:cTn>
                              </p:par>
                              <p:par>
                                <p:cTn id="852" presetID="2" presetClass="exit" presetSubtype="4" fill="hold" nodeType="withEffect">
                                  <p:stCondLst>
                                    <p:cond delay="0"/>
                                  </p:stCondLst>
                                  <p:childTnLst>
                                    <p:anim calcmode="lin" valueType="num">
                                      <p:cBhvr additive="base">
                                        <p:cTn id="853" dur="2250"/>
                                        <p:tgtEl>
                                          <p:spTgt spid="3"/>
                                        </p:tgtEl>
                                        <p:attrNameLst>
                                          <p:attrName>ppt_x</p:attrName>
                                        </p:attrNameLst>
                                      </p:cBhvr>
                                      <p:tavLst>
                                        <p:tav tm="0">
                                          <p:val>
                                            <p:strVal val="ppt_x"/>
                                          </p:val>
                                        </p:tav>
                                        <p:tav tm="100000">
                                          <p:val>
                                            <p:strVal val="ppt_x"/>
                                          </p:val>
                                        </p:tav>
                                      </p:tavLst>
                                    </p:anim>
                                    <p:anim calcmode="lin" valueType="num">
                                      <p:cBhvr additive="base">
                                        <p:cTn id="854" dur="2250"/>
                                        <p:tgtEl>
                                          <p:spTgt spid="3"/>
                                        </p:tgtEl>
                                        <p:attrNameLst>
                                          <p:attrName>ppt_y</p:attrName>
                                        </p:attrNameLst>
                                      </p:cBhvr>
                                      <p:tavLst>
                                        <p:tav tm="0">
                                          <p:val>
                                            <p:strVal val="ppt_y"/>
                                          </p:val>
                                        </p:tav>
                                        <p:tav tm="100000">
                                          <p:val>
                                            <p:strVal val="1+ppt_h/2"/>
                                          </p:val>
                                        </p:tav>
                                      </p:tavLst>
                                    </p:anim>
                                    <p:set>
                                      <p:cBhvr>
                                        <p:cTn id="855" dur="1" fill="hold">
                                          <p:stCondLst>
                                            <p:cond delay="2249"/>
                                          </p:stCondLst>
                                        </p:cTn>
                                        <p:tgtEl>
                                          <p:spTgt spid="3"/>
                                        </p:tgtEl>
                                        <p:attrNameLst>
                                          <p:attrName>style.visibility</p:attrName>
                                        </p:attrNameLst>
                                      </p:cBhvr>
                                      <p:to>
                                        <p:strVal val="hidden"/>
                                      </p:to>
                                    </p:set>
                                  </p:childTnLst>
                                </p:cTn>
                              </p:par>
                            </p:childTnLst>
                          </p:cTn>
                        </p:par>
                        <p:par>
                          <p:cTn id="856" fill="hold">
                            <p:stCondLst>
                              <p:cond delay="2250"/>
                            </p:stCondLst>
                            <p:childTnLst>
                              <p:par>
                                <p:cTn id="857" presetID="2" presetClass="exit" presetSubtype="2" fill="hold" grpId="2" nodeType="afterEffect">
                                  <p:stCondLst>
                                    <p:cond delay="0"/>
                                  </p:stCondLst>
                                  <p:childTnLst>
                                    <p:anim calcmode="lin" valueType="num">
                                      <p:cBhvr additive="base">
                                        <p:cTn id="858" dur="3250"/>
                                        <p:tgtEl>
                                          <p:spTgt spid="75"/>
                                        </p:tgtEl>
                                        <p:attrNameLst>
                                          <p:attrName>ppt_x</p:attrName>
                                        </p:attrNameLst>
                                      </p:cBhvr>
                                      <p:tavLst>
                                        <p:tav tm="0">
                                          <p:val>
                                            <p:strVal val="ppt_x"/>
                                          </p:val>
                                        </p:tav>
                                        <p:tav tm="100000">
                                          <p:val>
                                            <p:strVal val="1+ppt_w/2"/>
                                          </p:val>
                                        </p:tav>
                                      </p:tavLst>
                                    </p:anim>
                                    <p:anim calcmode="lin" valueType="num">
                                      <p:cBhvr additive="base">
                                        <p:cTn id="859" dur="3250"/>
                                        <p:tgtEl>
                                          <p:spTgt spid="75"/>
                                        </p:tgtEl>
                                        <p:attrNameLst>
                                          <p:attrName>ppt_y</p:attrName>
                                        </p:attrNameLst>
                                      </p:cBhvr>
                                      <p:tavLst>
                                        <p:tav tm="0">
                                          <p:val>
                                            <p:strVal val="ppt_y"/>
                                          </p:val>
                                        </p:tav>
                                        <p:tav tm="100000">
                                          <p:val>
                                            <p:strVal val="ppt_y"/>
                                          </p:val>
                                        </p:tav>
                                      </p:tavLst>
                                    </p:anim>
                                    <p:set>
                                      <p:cBhvr>
                                        <p:cTn id="860" dur="1" fill="hold">
                                          <p:stCondLst>
                                            <p:cond delay="3249"/>
                                          </p:stCondLst>
                                        </p:cTn>
                                        <p:tgtEl>
                                          <p:spTgt spid="75"/>
                                        </p:tgtEl>
                                        <p:attrNameLst>
                                          <p:attrName>style.visibility</p:attrName>
                                        </p:attrNameLst>
                                      </p:cBhvr>
                                      <p:to>
                                        <p:strVal val="hidden"/>
                                      </p:to>
                                    </p:set>
                                  </p:childTnLst>
                                </p:cTn>
                              </p:par>
                              <p:par>
                                <p:cTn id="861" presetID="2" presetClass="exit" presetSubtype="2" fill="hold" grpId="2" nodeType="withEffect">
                                  <p:stCondLst>
                                    <p:cond delay="0"/>
                                  </p:stCondLst>
                                  <p:childTnLst>
                                    <p:anim calcmode="lin" valueType="num">
                                      <p:cBhvr additive="base">
                                        <p:cTn id="862" dur="3250"/>
                                        <p:tgtEl>
                                          <p:spTgt spid="76"/>
                                        </p:tgtEl>
                                        <p:attrNameLst>
                                          <p:attrName>ppt_x</p:attrName>
                                        </p:attrNameLst>
                                      </p:cBhvr>
                                      <p:tavLst>
                                        <p:tav tm="0">
                                          <p:val>
                                            <p:strVal val="ppt_x"/>
                                          </p:val>
                                        </p:tav>
                                        <p:tav tm="100000">
                                          <p:val>
                                            <p:strVal val="1+ppt_w/2"/>
                                          </p:val>
                                        </p:tav>
                                      </p:tavLst>
                                    </p:anim>
                                    <p:anim calcmode="lin" valueType="num">
                                      <p:cBhvr additive="base">
                                        <p:cTn id="863" dur="3250"/>
                                        <p:tgtEl>
                                          <p:spTgt spid="76"/>
                                        </p:tgtEl>
                                        <p:attrNameLst>
                                          <p:attrName>ppt_y</p:attrName>
                                        </p:attrNameLst>
                                      </p:cBhvr>
                                      <p:tavLst>
                                        <p:tav tm="0">
                                          <p:val>
                                            <p:strVal val="ppt_y"/>
                                          </p:val>
                                        </p:tav>
                                        <p:tav tm="100000">
                                          <p:val>
                                            <p:strVal val="ppt_y"/>
                                          </p:val>
                                        </p:tav>
                                      </p:tavLst>
                                    </p:anim>
                                    <p:set>
                                      <p:cBhvr>
                                        <p:cTn id="864" dur="1" fill="hold">
                                          <p:stCondLst>
                                            <p:cond delay="3249"/>
                                          </p:stCondLst>
                                        </p:cTn>
                                        <p:tgtEl>
                                          <p:spTgt spid="76"/>
                                        </p:tgtEl>
                                        <p:attrNameLst>
                                          <p:attrName>style.visibility</p:attrName>
                                        </p:attrNameLst>
                                      </p:cBhvr>
                                      <p:to>
                                        <p:strVal val="hidden"/>
                                      </p:to>
                                    </p:set>
                                  </p:childTnLst>
                                </p:cTn>
                              </p:par>
                              <p:par>
                                <p:cTn id="865" presetID="2" presetClass="exit" presetSubtype="2" fill="hold" grpId="2" nodeType="withEffect">
                                  <p:stCondLst>
                                    <p:cond delay="0"/>
                                  </p:stCondLst>
                                  <p:childTnLst>
                                    <p:anim calcmode="lin" valueType="num">
                                      <p:cBhvr additive="base">
                                        <p:cTn id="866" dur="3250"/>
                                        <p:tgtEl>
                                          <p:spTgt spid="77"/>
                                        </p:tgtEl>
                                        <p:attrNameLst>
                                          <p:attrName>ppt_x</p:attrName>
                                        </p:attrNameLst>
                                      </p:cBhvr>
                                      <p:tavLst>
                                        <p:tav tm="0">
                                          <p:val>
                                            <p:strVal val="ppt_x"/>
                                          </p:val>
                                        </p:tav>
                                        <p:tav tm="100000">
                                          <p:val>
                                            <p:strVal val="1+ppt_w/2"/>
                                          </p:val>
                                        </p:tav>
                                      </p:tavLst>
                                    </p:anim>
                                    <p:anim calcmode="lin" valueType="num">
                                      <p:cBhvr additive="base">
                                        <p:cTn id="867" dur="3250"/>
                                        <p:tgtEl>
                                          <p:spTgt spid="77"/>
                                        </p:tgtEl>
                                        <p:attrNameLst>
                                          <p:attrName>ppt_y</p:attrName>
                                        </p:attrNameLst>
                                      </p:cBhvr>
                                      <p:tavLst>
                                        <p:tav tm="0">
                                          <p:val>
                                            <p:strVal val="ppt_y"/>
                                          </p:val>
                                        </p:tav>
                                        <p:tav tm="100000">
                                          <p:val>
                                            <p:strVal val="ppt_y"/>
                                          </p:val>
                                        </p:tav>
                                      </p:tavLst>
                                    </p:anim>
                                    <p:set>
                                      <p:cBhvr>
                                        <p:cTn id="868" dur="1" fill="hold">
                                          <p:stCondLst>
                                            <p:cond delay="3249"/>
                                          </p:stCondLst>
                                        </p:cTn>
                                        <p:tgtEl>
                                          <p:spTgt spid="77"/>
                                        </p:tgtEl>
                                        <p:attrNameLst>
                                          <p:attrName>style.visibility</p:attrName>
                                        </p:attrNameLst>
                                      </p:cBhvr>
                                      <p:to>
                                        <p:strVal val="hidden"/>
                                      </p:to>
                                    </p:set>
                                  </p:childTnLst>
                                </p:cTn>
                              </p:par>
                              <p:par>
                                <p:cTn id="869" presetID="2" presetClass="exit" presetSubtype="2" fill="hold" grpId="2" nodeType="withEffect">
                                  <p:stCondLst>
                                    <p:cond delay="0"/>
                                  </p:stCondLst>
                                  <p:childTnLst>
                                    <p:anim calcmode="lin" valueType="num">
                                      <p:cBhvr additive="base">
                                        <p:cTn id="870" dur="3250"/>
                                        <p:tgtEl>
                                          <p:spTgt spid="78"/>
                                        </p:tgtEl>
                                        <p:attrNameLst>
                                          <p:attrName>ppt_x</p:attrName>
                                        </p:attrNameLst>
                                      </p:cBhvr>
                                      <p:tavLst>
                                        <p:tav tm="0">
                                          <p:val>
                                            <p:strVal val="ppt_x"/>
                                          </p:val>
                                        </p:tav>
                                        <p:tav tm="100000">
                                          <p:val>
                                            <p:strVal val="1+ppt_w/2"/>
                                          </p:val>
                                        </p:tav>
                                      </p:tavLst>
                                    </p:anim>
                                    <p:anim calcmode="lin" valueType="num">
                                      <p:cBhvr additive="base">
                                        <p:cTn id="871" dur="3250"/>
                                        <p:tgtEl>
                                          <p:spTgt spid="78"/>
                                        </p:tgtEl>
                                        <p:attrNameLst>
                                          <p:attrName>ppt_y</p:attrName>
                                        </p:attrNameLst>
                                      </p:cBhvr>
                                      <p:tavLst>
                                        <p:tav tm="0">
                                          <p:val>
                                            <p:strVal val="ppt_y"/>
                                          </p:val>
                                        </p:tav>
                                        <p:tav tm="100000">
                                          <p:val>
                                            <p:strVal val="ppt_y"/>
                                          </p:val>
                                        </p:tav>
                                      </p:tavLst>
                                    </p:anim>
                                    <p:set>
                                      <p:cBhvr>
                                        <p:cTn id="872" dur="1" fill="hold">
                                          <p:stCondLst>
                                            <p:cond delay="3249"/>
                                          </p:stCondLst>
                                        </p:cTn>
                                        <p:tgtEl>
                                          <p:spTgt spid="78"/>
                                        </p:tgtEl>
                                        <p:attrNameLst>
                                          <p:attrName>style.visibility</p:attrName>
                                        </p:attrNameLst>
                                      </p:cBhvr>
                                      <p:to>
                                        <p:strVal val="hidden"/>
                                      </p:to>
                                    </p:set>
                                  </p:childTnLst>
                                </p:cTn>
                              </p:par>
                              <p:par>
                                <p:cTn id="873" presetID="2" presetClass="exit" presetSubtype="2" fill="hold" grpId="2" nodeType="withEffect">
                                  <p:stCondLst>
                                    <p:cond delay="0"/>
                                  </p:stCondLst>
                                  <p:childTnLst>
                                    <p:anim calcmode="lin" valueType="num">
                                      <p:cBhvr additive="base">
                                        <p:cTn id="874" dur="3250"/>
                                        <p:tgtEl>
                                          <p:spTgt spid="79"/>
                                        </p:tgtEl>
                                        <p:attrNameLst>
                                          <p:attrName>ppt_x</p:attrName>
                                        </p:attrNameLst>
                                      </p:cBhvr>
                                      <p:tavLst>
                                        <p:tav tm="0">
                                          <p:val>
                                            <p:strVal val="ppt_x"/>
                                          </p:val>
                                        </p:tav>
                                        <p:tav tm="100000">
                                          <p:val>
                                            <p:strVal val="1+ppt_w/2"/>
                                          </p:val>
                                        </p:tav>
                                      </p:tavLst>
                                    </p:anim>
                                    <p:anim calcmode="lin" valueType="num">
                                      <p:cBhvr additive="base">
                                        <p:cTn id="875" dur="3250"/>
                                        <p:tgtEl>
                                          <p:spTgt spid="79"/>
                                        </p:tgtEl>
                                        <p:attrNameLst>
                                          <p:attrName>ppt_y</p:attrName>
                                        </p:attrNameLst>
                                      </p:cBhvr>
                                      <p:tavLst>
                                        <p:tav tm="0">
                                          <p:val>
                                            <p:strVal val="ppt_y"/>
                                          </p:val>
                                        </p:tav>
                                        <p:tav tm="100000">
                                          <p:val>
                                            <p:strVal val="ppt_y"/>
                                          </p:val>
                                        </p:tav>
                                      </p:tavLst>
                                    </p:anim>
                                    <p:set>
                                      <p:cBhvr>
                                        <p:cTn id="876" dur="1" fill="hold">
                                          <p:stCondLst>
                                            <p:cond delay="3249"/>
                                          </p:stCondLst>
                                        </p:cTn>
                                        <p:tgtEl>
                                          <p:spTgt spid="79"/>
                                        </p:tgtEl>
                                        <p:attrNameLst>
                                          <p:attrName>style.visibility</p:attrName>
                                        </p:attrNameLst>
                                      </p:cBhvr>
                                      <p:to>
                                        <p:strVal val="hidden"/>
                                      </p:to>
                                    </p:set>
                                  </p:childTnLst>
                                </p:cTn>
                              </p:par>
                              <p:par>
                                <p:cTn id="877" presetID="2" presetClass="exit" presetSubtype="2" fill="hold" grpId="2" nodeType="withEffect">
                                  <p:stCondLst>
                                    <p:cond delay="0"/>
                                  </p:stCondLst>
                                  <p:childTnLst>
                                    <p:anim calcmode="lin" valueType="num">
                                      <p:cBhvr additive="base">
                                        <p:cTn id="878" dur="3250"/>
                                        <p:tgtEl>
                                          <p:spTgt spid="80"/>
                                        </p:tgtEl>
                                        <p:attrNameLst>
                                          <p:attrName>ppt_x</p:attrName>
                                        </p:attrNameLst>
                                      </p:cBhvr>
                                      <p:tavLst>
                                        <p:tav tm="0">
                                          <p:val>
                                            <p:strVal val="ppt_x"/>
                                          </p:val>
                                        </p:tav>
                                        <p:tav tm="100000">
                                          <p:val>
                                            <p:strVal val="1+ppt_w/2"/>
                                          </p:val>
                                        </p:tav>
                                      </p:tavLst>
                                    </p:anim>
                                    <p:anim calcmode="lin" valueType="num">
                                      <p:cBhvr additive="base">
                                        <p:cTn id="879" dur="3250"/>
                                        <p:tgtEl>
                                          <p:spTgt spid="80"/>
                                        </p:tgtEl>
                                        <p:attrNameLst>
                                          <p:attrName>ppt_y</p:attrName>
                                        </p:attrNameLst>
                                      </p:cBhvr>
                                      <p:tavLst>
                                        <p:tav tm="0">
                                          <p:val>
                                            <p:strVal val="ppt_y"/>
                                          </p:val>
                                        </p:tav>
                                        <p:tav tm="100000">
                                          <p:val>
                                            <p:strVal val="ppt_y"/>
                                          </p:val>
                                        </p:tav>
                                      </p:tavLst>
                                    </p:anim>
                                    <p:set>
                                      <p:cBhvr>
                                        <p:cTn id="880" dur="1" fill="hold">
                                          <p:stCondLst>
                                            <p:cond delay="3249"/>
                                          </p:stCondLst>
                                        </p:cTn>
                                        <p:tgtEl>
                                          <p:spTgt spid="80"/>
                                        </p:tgtEl>
                                        <p:attrNameLst>
                                          <p:attrName>style.visibility</p:attrName>
                                        </p:attrNameLst>
                                      </p:cBhvr>
                                      <p:to>
                                        <p:strVal val="hidden"/>
                                      </p:to>
                                    </p:set>
                                  </p:childTnLst>
                                </p:cTn>
                              </p:par>
                              <p:par>
                                <p:cTn id="881" presetID="2" presetClass="exit" presetSubtype="2" fill="hold" grpId="2" nodeType="withEffect">
                                  <p:stCondLst>
                                    <p:cond delay="0"/>
                                  </p:stCondLst>
                                  <p:childTnLst>
                                    <p:anim calcmode="lin" valueType="num">
                                      <p:cBhvr additive="base">
                                        <p:cTn id="882" dur="3250"/>
                                        <p:tgtEl>
                                          <p:spTgt spid="81"/>
                                        </p:tgtEl>
                                        <p:attrNameLst>
                                          <p:attrName>ppt_x</p:attrName>
                                        </p:attrNameLst>
                                      </p:cBhvr>
                                      <p:tavLst>
                                        <p:tav tm="0">
                                          <p:val>
                                            <p:strVal val="ppt_x"/>
                                          </p:val>
                                        </p:tav>
                                        <p:tav tm="100000">
                                          <p:val>
                                            <p:strVal val="1+ppt_w/2"/>
                                          </p:val>
                                        </p:tav>
                                      </p:tavLst>
                                    </p:anim>
                                    <p:anim calcmode="lin" valueType="num">
                                      <p:cBhvr additive="base">
                                        <p:cTn id="883" dur="3250"/>
                                        <p:tgtEl>
                                          <p:spTgt spid="81"/>
                                        </p:tgtEl>
                                        <p:attrNameLst>
                                          <p:attrName>ppt_y</p:attrName>
                                        </p:attrNameLst>
                                      </p:cBhvr>
                                      <p:tavLst>
                                        <p:tav tm="0">
                                          <p:val>
                                            <p:strVal val="ppt_y"/>
                                          </p:val>
                                        </p:tav>
                                        <p:tav tm="100000">
                                          <p:val>
                                            <p:strVal val="ppt_y"/>
                                          </p:val>
                                        </p:tav>
                                      </p:tavLst>
                                    </p:anim>
                                    <p:set>
                                      <p:cBhvr>
                                        <p:cTn id="884" dur="1" fill="hold">
                                          <p:stCondLst>
                                            <p:cond delay="3249"/>
                                          </p:stCondLst>
                                        </p:cTn>
                                        <p:tgtEl>
                                          <p:spTgt spid="81"/>
                                        </p:tgtEl>
                                        <p:attrNameLst>
                                          <p:attrName>style.visibility</p:attrName>
                                        </p:attrNameLst>
                                      </p:cBhvr>
                                      <p:to>
                                        <p:strVal val="hidden"/>
                                      </p:to>
                                    </p:set>
                                  </p:childTnLst>
                                </p:cTn>
                              </p:par>
                              <p:par>
                                <p:cTn id="885" presetID="2" presetClass="exit" presetSubtype="2" fill="hold" grpId="2" nodeType="withEffect">
                                  <p:stCondLst>
                                    <p:cond delay="0"/>
                                  </p:stCondLst>
                                  <p:childTnLst>
                                    <p:anim calcmode="lin" valueType="num">
                                      <p:cBhvr additive="base">
                                        <p:cTn id="886" dur="3250"/>
                                        <p:tgtEl>
                                          <p:spTgt spid="74"/>
                                        </p:tgtEl>
                                        <p:attrNameLst>
                                          <p:attrName>ppt_x</p:attrName>
                                        </p:attrNameLst>
                                      </p:cBhvr>
                                      <p:tavLst>
                                        <p:tav tm="0">
                                          <p:val>
                                            <p:strVal val="ppt_x"/>
                                          </p:val>
                                        </p:tav>
                                        <p:tav tm="100000">
                                          <p:val>
                                            <p:strVal val="1+ppt_w/2"/>
                                          </p:val>
                                        </p:tav>
                                      </p:tavLst>
                                    </p:anim>
                                    <p:anim calcmode="lin" valueType="num">
                                      <p:cBhvr additive="base">
                                        <p:cTn id="887" dur="3250"/>
                                        <p:tgtEl>
                                          <p:spTgt spid="74"/>
                                        </p:tgtEl>
                                        <p:attrNameLst>
                                          <p:attrName>ppt_y</p:attrName>
                                        </p:attrNameLst>
                                      </p:cBhvr>
                                      <p:tavLst>
                                        <p:tav tm="0">
                                          <p:val>
                                            <p:strVal val="ppt_y"/>
                                          </p:val>
                                        </p:tav>
                                        <p:tav tm="100000">
                                          <p:val>
                                            <p:strVal val="ppt_y"/>
                                          </p:val>
                                        </p:tav>
                                      </p:tavLst>
                                    </p:anim>
                                    <p:set>
                                      <p:cBhvr>
                                        <p:cTn id="888" dur="1" fill="hold">
                                          <p:stCondLst>
                                            <p:cond delay="3249"/>
                                          </p:stCondLst>
                                        </p:cTn>
                                        <p:tgtEl>
                                          <p:spTgt spid="74"/>
                                        </p:tgtEl>
                                        <p:attrNameLst>
                                          <p:attrName>style.visibility</p:attrName>
                                        </p:attrNameLst>
                                      </p:cBhvr>
                                      <p:to>
                                        <p:strVal val="hidden"/>
                                      </p:to>
                                    </p:set>
                                  </p:childTnLst>
                                </p:cTn>
                              </p:par>
                              <p:par>
                                <p:cTn id="889" presetID="2" presetClass="exit" presetSubtype="2" fill="hold" grpId="2" nodeType="withEffect">
                                  <p:stCondLst>
                                    <p:cond delay="0"/>
                                  </p:stCondLst>
                                  <p:childTnLst>
                                    <p:anim calcmode="lin" valueType="num">
                                      <p:cBhvr additive="base">
                                        <p:cTn id="890" dur="3250"/>
                                        <p:tgtEl>
                                          <p:spTgt spid="55"/>
                                        </p:tgtEl>
                                        <p:attrNameLst>
                                          <p:attrName>ppt_x</p:attrName>
                                        </p:attrNameLst>
                                      </p:cBhvr>
                                      <p:tavLst>
                                        <p:tav tm="0">
                                          <p:val>
                                            <p:strVal val="ppt_x"/>
                                          </p:val>
                                        </p:tav>
                                        <p:tav tm="100000">
                                          <p:val>
                                            <p:strVal val="1+ppt_w/2"/>
                                          </p:val>
                                        </p:tav>
                                      </p:tavLst>
                                    </p:anim>
                                    <p:anim calcmode="lin" valueType="num">
                                      <p:cBhvr additive="base">
                                        <p:cTn id="891" dur="3250"/>
                                        <p:tgtEl>
                                          <p:spTgt spid="55"/>
                                        </p:tgtEl>
                                        <p:attrNameLst>
                                          <p:attrName>ppt_y</p:attrName>
                                        </p:attrNameLst>
                                      </p:cBhvr>
                                      <p:tavLst>
                                        <p:tav tm="0">
                                          <p:val>
                                            <p:strVal val="ppt_y"/>
                                          </p:val>
                                        </p:tav>
                                        <p:tav tm="100000">
                                          <p:val>
                                            <p:strVal val="ppt_y"/>
                                          </p:val>
                                        </p:tav>
                                      </p:tavLst>
                                    </p:anim>
                                    <p:set>
                                      <p:cBhvr>
                                        <p:cTn id="892" dur="1" fill="hold">
                                          <p:stCondLst>
                                            <p:cond delay="3249"/>
                                          </p:stCondLst>
                                        </p:cTn>
                                        <p:tgtEl>
                                          <p:spTgt spid="55"/>
                                        </p:tgtEl>
                                        <p:attrNameLst>
                                          <p:attrName>style.visibility</p:attrName>
                                        </p:attrNameLst>
                                      </p:cBhvr>
                                      <p:to>
                                        <p:strVal val="hidden"/>
                                      </p:to>
                                    </p:set>
                                  </p:childTnLst>
                                </p:cTn>
                              </p:par>
                              <p:par>
                                <p:cTn id="893" presetID="2" presetClass="exit" presetSubtype="2" fill="hold" grpId="2" nodeType="withEffect">
                                  <p:stCondLst>
                                    <p:cond delay="0"/>
                                  </p:stCondLst>
                                  <p:childTnLst>
                                    <p:anim calcmode="lin" valueType="num">
                                      <p:cBhvr additive="base">
                                        <p:cTn id="894" dur="3250"/>
                                        <p:tgtEl>
                                          <p:spTgt spid="56"/>
                                        </p:tgtEl>
                                        <p:attrNameLst>
                                          <p:attrName>ppt_x</p:attrName>
                                        </p:attrNameLst>
                                      </p:cBhvr>
                                      <p:tavLst>
                                        <p:tav tm="0">
                                          <p:val>
                                            <p:strVal val="ppt_x"/>
                                          </p:val>
                                        </p:tav>
                                        <p:tav tm="100000">
                                          <p:val>
                                            <p:strVal val="1+ppt_w/2"/>
                                          </p:val>
                                        </p:tav>
                                      </p:tavLst>
                                    </p:anim>
                                    <p:anim calcmode="lin" valueType="num">
                                      <p:cBhvr additive="base">
                                        <p:cTn id="895" dur="3250"/>
                                        <p:tgtEl>
                                          <p:spTgt spid="56"/>
                                        </p:tgtEl>
                                        <p:attrNameLst>
                                          <p:attrName>ppt_y</p:attrName>
                                        </p:attrNameLst>
                                      </p:cBhvr>
                                      <p:tavLst>
                                        <p:tav tm="0">
                                          <p:val>
                                            <p:strVal val="ppt_y"/>
                                          </p:val>
                                        </p:tav>
                                        <p:tav tm="100000">
                                          <p:val>
                                            <p:strVal val="ppt_y"/>
                                          </p:val>
                                        </p:tav>
                                      </p:tavLst>
                                    </p:anim>
                                    <p:set>
                                      <p:cBhvr>
                                        <p:cTn id="896" dur="1" fill="hold">
                                          <p:stCondLst>
                                            <p:cond delay="3249"/>
                                          </p:stCondLst>
                                        </p:cTn>
                                        <p:tgtEl>
                                          <p:spTgt spid="56"/>
                                        </p:tgtEl>
                                        <p:attrNameLst>
                                          <p:attrName>style.visibility</p:attrName>
                                        </p:attrNameLst>
                                      </p:cBhvr>
                                      <p:to>
                                        <p:strVal val="hidden"/>
                                      </p:to>
                                    </p:set>
                                  </p:childTnLst>
                                </p:cTn>
                              </p:par>
                              <p:par>
                                <p:cTn id="897" presetID="2" presetClass="exit" presetSubtype="2" fill="hold" grpId="2" nodeType="withEffect">
                                  <p:stCondLst>
                                    <p:cond delay="0"/>
                                  </p:stCondLst>
                                  <p:childTnLst>
                                    <p:anim calcmode="lin" valueType="num">
                                      <p:cBhvr additive="base">
                                        <p:cTn id="898" dur="3250"/>
                                        <p:tgtEl>
                                          <p:spTgt spid="57"/>
                                        </p:tgtEl>
                                        <p:attrNameLst>
                                          <p:attrName>ppt_x</p:attrName>
                                        </p:attrNameLst>
                                      </p:cBhvr>
                                      <p:tavLst>
                                        <p:tav tm="0">
                                          <p:val>
                                            <p:strVal val="ppt_x"/>
                                          </p:val>
                                        </p:tav>
                                        <p:tav tm="100000">
                                          <p:val>
                                            <p:strVal val="1+ppt_w/2"/>
                                          </p:val>
                                        </p:tav>
                                      </p:tavLst>
                                    </p:anim>
                                    <p:anim calcmode="lin" valueType="num">
                                      <p:cBhvr additive="base">
                                        <p:cTn id="899" dur="3250"/>
                                        <p:tgtEl>
                                          <p:spTgt spid="57"/>
                                        </p:tgtEl>
                                        <p:attrNameLst>
                                          <p:attrName>ppt_y</p:attrName>
                                        </p:attrNameLst>
                                      </p:cBhvr>
                                      <p:tavLst>
                                        <p:tav tm="0">
                                          <p:val>
                                            <p:strVal val="ppt_y"/>
                                          </p:val>
                                        </p:tav>
                                        <p:tav tm="100000">
                                          <p:val>
                                            <p:strVal val="ppt_y"/>
                                          </p:val>
                                        </p:tav>
                                      </p:tavLst>
                                    </p:anim>
                                    <p:set>
                                      <p:cBhvr>
                                        <p:cTn id="900" dur="1" fill="hold">
                                          <p:stCondLst>
                                            <p:cond delay="3249"/>
                                          </p:stCondLst>
                                        </p:cTn>
                                        <p:tgtEl>
                                          <p:spTgt spid="57"/>
                                        </p:tgtEl>
                                        <p:attrNameLst>
                                          <p:attrName>style.visibility</p:attrName>
                                        </p:attrNameLst>
                                      </p:cBhvr>
                                      <p:to>
                                        <p:strVal val="hidden"/>
                                      </p:to>
                                    </p:set>
                                  </p:childTnLst>
                                </p:cTn>
                              </p:par>
                              <p:par>
                                <p:cTn id="901" presetID="2" presetClass="exit" presetSubtype="2" fill="hold" grpId="2" nodeType="withEffect">
                                  <p:stCondLst>
                                    <p:cond delay="0"/>
                                  </p:stCondLst>
                                  <p:childTnLst>
                                    <p:anim calcmode="lin" valueType="num">
                                      <p:cBhvr additive="base">
                                        <p:cTn id="902" dur="3250"/>
                                        <p:tgtEl>
                                          <p:spTgt spid="58"/>
                                        </p:tgtEl>
                                        <p:attrNameLst>
                                          <p:attrName>ppt_x</p:attrName>
                                        </p:attrNameLst>
                                      </p:cBhvr>
                                      <p:tavLst>
                                        <p:tav tm="0">
                                          <p:val>
                                            <p:strVal val="ppt_x"/>
                                          </p:val>
                                        </p:tav>
                                        <p:tav tm="100000">
                                          <p:val>
                                            <p:strVal val="1+ppt_w/2"/>
                                          </p:val>
                                        </p:tav>
                                      </p:tavLst>
                                    </p:anim>
                                    <p:anim calcmode="lin" valueType="num">
                                      <p:cBhvr additive="base">
                                        <p:cTn id="903" dur="3250"/>
                                        <p:tgtEl>
                                          <p:spTgt spid="58"/>
                                        </p:tgtEl>
                                        <p:attrNameLst>
                                          <p:attrName>ppt_y</p:attrName>
                                        </p:attrNameLst>
                                      </p:cBhvr>
                                      <p:tavLst>
                                        <p:tav tm="0">
                                          <p:val>
                                            <p:strVal val="ppt_y"/>
                                          </p:val>
                                        </p:tav>
                                        <p:tav tm="100000">
                                          <p:val>
                                            <p:strVal val="ppt_y"/>
                                          </p:val>
                                        </p:tav>
                                      </p:tavLst>
                                    </p:anim>
                                    <p:set>
                                      <p:cBhvr>
                                        <p:cTn id="904" dur="1" fill="hold">
                                          <p:stCondLst>
                                            <p:cond delay="3249"/>
                                          </p:stCondLst>
                                        </p:cTn>
                                        <p:tgtEl>
                                          <p:spTgt spid="58"/>
                                        </p:tgtEl>
                                        <p:attrNameLst>
                                          <p:attrName>style.visibility</p:attrName>
                                        </p:attrNameLst>
                                      </p:cBhvr>
                                      <p:to>
                                        <p:strVal val="hidden"/>
                                      </p:to>
                                    </p:set>
                                  </p:childTnLst>
                                </p:cTn>
                              </p:par>
                              <p:par>
                                <p:cTn id="905" presetID="2" presetClass="exit" presetSubtype="2" fill="hold" grpId="2" nodeType="withEffect">
                                  <p:stCondLst>
                                    <p:cond delay="0"/>
                                  </p:stCondLst>
                                  <p:childTnLst>
                                    <p:anim calcmode="lin" valueType="num">
                                      <p:cBhvr additive="base">
                                        <p:cTn id="906" dur="3250"/>
                                        <p:tgtEl>
                                          <p:spTgt spid="59"/>
                                        </p:tgtEl>
                                        <p:attrNameLst>
                                          <p:attrName>ppt_x</p:attrName>
                                        </p:attrNameLst>
                                      </p:cBhvr>
                                      <p:tavLst>
                                        <p:tav tm="0">
                                          <p:val>
                                            <p:strVal val="ppt_x"/>
                                          </p:val>
                                        </p:tav>
                                        <p:tav tm="100000">
                                          <p:val>
                                            <p:strVal val="1+ppt_w/2"/>
                                          </p:val>
                                        </p:tav>
                                      </p:tavLst>
                                    </p:anim>
                                    <p:anim calcmode="lin" valueType="num">
                                      <p:cBhvr additive="base">
                                        <p:cTn id="907" dur="3250"/>
                                        <p:tgtEl>
                                          <p:spTgt spid="59"/>
                                        </p:tgtEl>
                                        <p:attrNameLst>
                                          <p:attrName>ppt_y</p:attrName>
                                        </p:attrNameLst>
                                      </p:cBhvr>
                                      <p:tavLst>
                                        <p:tav tm="0">
                                          <p:val>
                                            <p:strVal val="ppt_y"/>
                                          </p:val>
                                        </p:tav>
                                        <p:tav tm="100000">
                                          <p:val>
                                            <p:strVal val="ppt_y"/>
                                          </p:val>
                                        </p:tav>
                                      </p:tavLst>
                                    </p:anim>
                                    <p:set>
                                      <p:cBhvr>
                                        <p:cTn id="908" dur="1" fill="hold">
                                          <p:stCondLst>
                                            <p:cond delay="3249"/>
                                          </p:stCondLst>
                                        </p:cTn>
                                        <p:tgtEl>
                                          <p:spTgt spid="59"/>
                                        </p:tgtEl>
                                        <p:attrNameLst>
                                          <p:attrName>style.visibility</p:attrName>
                                        </p:attrNameLst>
                                      </p:cBhvr>
                                      <p:to>
                                        <p:strVal val="hidden"/>
                                      </p:to>
                                    </p:set>
                                  </p:childTnLst>
                                </p:cTn>
                              </p:par>
                              <p:par>
                                <p:cTn id="909" presetID="2" presetClass="exit" presetSubtype="2" fill="hold" grpId="2" nodeType="withEffect">
                                  <p:stCondLst>
                                    <p:cond delay="0"/>
                                  </p:stCondLst>
                                  <p:childTnLst>
                                    <p:anim calcmode="lin" valueType="num">
                                      <p:cBhvr additive="base">
                                        <p:cTn id="910" dur="3250"/>
                                        <p:tgtEl>
                                          <p:spTgt spid="60"/>
                                        </p:tgtEl>
                                        <p:attrNameLst>
                                          <p:attrName>ppt_x</p:attrName>
                                        </p:attrNameLst>
                                      </p:cBhvr>
                                      <p:tavLst>
                                        <p:tav tm="0">
                                          <p:val>
                                            <p:strVal val="ppt_x"/>
                                          </p:val>
                                        </p:tav>
                                        <p:tav tm="100000">
                                          <p:val>
                                            <p:strVal val="1+ppt_w/2"/>
                                          </p:val>
                                        </p:tav>
                                      </p:tavLst>
                                    </p:anim>
                                    <p:anim calcmode="lin" valueType="num">
                                      <p:cBhvr additive="base">
                                        <p:cTn id="911" dur="3250"/>
                                        <p:tgtEl>
                                          <p:spTgt spid="60"/>
                                        </p:tgtEl>
                                        <p:attrNameLst>
                                          <p:attrName>ppt_y</p:attrName>
                                        </p:attrNameLst>
                                      </p:cBhvr>
                                      <p:tavLst>
                                        <p:tav tm="0">
                                          <p:val>
                                            <p:strVal val="ppt_y"/>
                                          </p:val>
                                        </p:tav>
                                        <p:tav tm="100000">
                                          <p:val>
                                            <p:strVal val="ppt_y"/>
                                          </p:val>
                                        </p:tav>
                                      </p:tavLst>
                                    </p:anim>
                                    <p:set>
                                      <p:cBhvr>
                                        <p:cTn id="912" dur="1" fill="hold">
                                          <p:stCondLst>
                                            <p:cond delay="3249"/>
                                          </p:stCondLst>
                                        </p:cTn>
                                        <p:tgtEl>
                                          <p:spTgt spid="60"/>
                                        </p:tgtEl>
                                        <p:attrNameLst>
                                          <p:attrName>style.visibility</p:attrName>
                                        </p:attrNameLst>
                                      </p:cBhvr>
                                      <p:to>
                                        <p:strVal val="hidden"/>
                                      </p:to>
                                    </p:set>
                                  </p:childTnLst>
                                </p:cTn>
                              </p:par>
                              <p:par>
                                <p:cTn id="913" presetID="2" presetClass="exit" presetSubtype="2" fill="hold" grpId="2" nodeType="withEffect">
                                  <p:stCondLst>
                                    <p:cond delay="0"/>
                                  </p:stCondLst>
                                  <p:childTnLst>
                                    <p:anim calcmode="lin" valueType="num">
                                      <p:cBhvr additive="base">
                                        <p:cTn id="914" dur="3250"/>
                                        <p:tgtEl>
                                          <p:spTgt spid="61"/>
                                        </p:tgtEl>
                                        <p:attrNameLst>
                                          <p:attrName>ppt_x</p:attrName>
                                        </p:attrNameLst>
                                      </p:cBhvr>
                                      <p:tavLst>
                                        <p:tav tm="0">
                                          <p:val>
                                            <p:strVal val="ppt_x"/>
                                          </p:val>
                                        </p:tav>
                                        <p:tav tm="100000">
                                          <p:val>
                                            <p:strVal val="1+ppt_w/2"/>
                                          </p:val>
                                        </p:tav>
                                      </p:tavLst>
                                    </p:anim>
                                    <p:anim calcmode="lin" valueType="num">
                                      <p:cBhvr additive="base">
                                        <p:cTn id="915" dur="3250"/>
                                        <p:tgtEl>
                                          <p:spTgt spid="61"/>
                                        </p:tgtEl>
                                        <p:attrNameLst>
                                          <p:attrName>ppt_y</p:attrName>
                                        </p:attrNameLst>
                                      </p:cBhvr>
                                      <p:tavLst>
                                        <p:tav tm="0">
                                          <p:val>
                                            <p:strVal val="ppt_y"/>
                                          </p:val>
                                        </p:tav>
                                        <p:tav tm="100000">
                                          <p:val>
                                            <p:strVal val="ppt_y"/>
                                          </p:val>
                                        </p:tav>
                                      </p:tavLst>
                                    </p:anim>
                                    <p:set>
                                      <p:cBhvr>
                                        <p:cTn id="916" dur="1" fill="hold">
                                          <p:stCondLst>
                                            <p:cond delay="3249"/>
                                          </p:stCondLst>
                                        </p:cTn>
                                        <p:tgtEl>
                                          <p:spTgt spid="61"/>
                                        </p:tgtEl>
                                        <p:attrNameLst>
                                          <p:attrName>style.visibility</p:attrName>
                                        </p:attrNameLst>
                                      </p:cBhvr>
                                      <p:to>
                                        <p:strVal val="hidden"/>
                                      </p:to>
                                    </p:set>
                                  </p:childTnLst>
                                </p:cTn>
                              </p:par>
                              <p:par>
                                <p:cTn id="917" presetID="2" presetClass="exit" presetSubtype="2" fill="hold" grpId="2" nodeType="withEffect">
                                  <p:stCondLst>
                                    <p:cond delay="0"/>
                                  </p:stCondLst>
                                  <p:childTnLst>
                                    <p:anim calcmode="lin" valueType="num">
                                      <p:cBhvr additive="base">
                                        <p:cTn id="918" dur="3250"/>
                                        <p:tgtEl>
                                          <p:spTgt spid="54"/>
                                        </p:tgtEl>
                                        <p:attrNameLst>
                                          <p:attrName>ppt_x</p:attrName>
                                        </p:attrNameLst>
                                      </p:cBhvr>
                                      <p:tavLst>
                                        <p:tav tm="0">
                                          <p:val>
                                            <p:strVal val="ppt_x"/>
                                          </p:val>
                                        </p:tav>
                                        <p:tav tm="100000">
                                          <p:val>
                                            <p:strVal val="1+ppt_w/2"/>
                                          </p:val>
                                        </p:tav>
                                      </p:tavLst>
                                    </p:anim>
                                    <p:anim calcmode="lin" valueType="num">
                                      <p:cBhvr additive="base">
                                        <p:cTn id="919" dur="3250"/>
                                        <p:tgtEl>
                                          <p:spTgt spid="54"/>
                                        </p:tgtEl>
                                        <p:attrNameLst>
                                          <p:attrName>ppt_y</p:attrName>
                                        </p:attrNameLst>
                                      </p:cBhvr>
                                      <p:tavLst>
                                        <p:tav tm="0">
                                          <p:val>
                                            <p:strVal val="ppt_y"/>
                                          </p:val>
                                        </p:tav>
                                        <p:tav tm="100000">
                                          <p:val>
                                            <p:strVal val="ppt_y"/>
                                          </p:val>
                                        </p:tav>
                                      </p:tavLst>
                                    </p:anim>
                                    <p:set>
                                      <p:cBhvr>
                                        <p:cTn id="920" dur="1" fill="hold">
                                          <p:stCondLst>
                                            <p:cond delay="3249"/>
                                          </p:stCondLst>
                                        </p:cTn>
                                        <p:tgtEl>
                                          <p:spTgt spid="54"/>
                                        </p:tgtEl>
                                        <p:attrNameLst>
                                          <p:attrName>style.visibility</p:attrName>
                                        </p:attrNameLst>
                                      </p:cBhvr>
                                      <p:to>
                                        <p:strVal val="hidden"/>
                                      </p:to>
                                    </p:set>
                                  </p:childTnLst>
                                </p:cTn>
                              </p:par>
                              <p:par>
                                <p:cTn id="921" presetID="2" presetClass="exit" presetSubtype="2" fill="hold" grpId="2" nodeType="withEffect">
                                  <p:stCondLst>
                                    <p:cond delay="0"/>
                                  </p:stCondLst>
                                  <p:childTnLst>
                                    <p:anim calcmode="lin" valueType="num">
                                      <p:cBhvr additive="base">
                                        <p:cTn id="922" dur="3250"/>
                                        <p:tgtEl>
                                          <p:spTgt spid="35"/>
                                        </p:tgtEl>
                                        <p:attrNameLst>
                                          <p:attrName>ppt_x</p:attrName>
                                        </p:attrNameLst>
                                      </p:cBhvr>
                                      <p:tavLst>
                                        <p:tav tm="0">
                                          <p:val>
                                            <p:strVal val="ppt_x"/>
                                          </p:val>
                                        </p:tav>
                                        <p:tav tm="100000">
                                          <p:val>
                                            <p:strVal val="1+ppt_w/2"/>
                                          </p:val>
                                        </p:tav>
                                      </p:tavLst>
                                    </p:anim>
                                    <p:anim calcmode="lin" valueType="num">
                                      <p:cBhvr additive="base">
                                        <p:cTn id="923" dur="3250"/>
                                        <p:tgtEl>
                                          <p:spTgt spid="35"/>
                                        </p:tgtEl>
                                        <p:attrNameLst>
                                          <p:attrName>ppt_y</p:attrName>
                                        </p:attrNameLst>
                                      </p:cBhvr>
                                      <p:tavLst>
                                        <p:tav tm="0">
                                          <p:val>
                                            <p:strVal val="ppt_y"/>
                                          </p:val>
                                        </p:tav>
                                        <p:tav tm="100000">
                                          <p:val>
                                            <p:strVal val="ppt_y"/>
                                          </p:val>
                                        </p:tav>
                                      </p:tavLst>
                                    </p:anim>
                                    <p:set>
                                      <p:cBhvr>
                                        <p:cTn id="924" dur="1" fill="hold">
                                          <p:stCondLst>
                                            <p:cond delay="3249"/>
                                          </p:stCondLst>
                                        </p:cTn>
                                        <p:tgtEl>
                                          <p:spTgt spid="35"/>
                                        </p:tgtEl>
                                        <p:attrNameLst>
                                          <p:attrName>style.visibility</p:attrName>
                                        </p:attrNameLst>
                                      </p:cBhvr>
                                      <p:to>
                                        <p:strVal val="hidden"/>
                                      </p:to>
                                    </p:set>
                                  </p:childTnLst>
                                </p:cTn>
                              </p:par>
                              <p:par>
                                <p:cTn id="925" presetID="2" presetClass="exit" presetSubtype="2" fill="hold" grpId="2" nodeType="withEffect">
                                  <p:stCondLst>
                                    <p:cond delay="0"/>
                                  </p:stCondLst>
                                  <p:childTnLst>
                                    <p:anim calcmode="lin" valueType="num">
                                      <p:cBhvr additive="base">
                                        <p:cTn id="926" dur="3250"/>
                                        <p:tgtEl>
                                          <p:spTgt spid="36"/>
                                        </p:tgtEl>
                                        <p:attrNameLst>
                                          <p:attrName>ppt_x</p:attrName>
                                        </p:attrNameLst>
                                      </p:cBhvr>
                                      <p:tavLst>
                                        <p:tav tm="0">
                                          <p:val>
                                            <p:strVal val="ppt_x"/>
                                          </p:val>
                                        </p:tav>
                                        <p:tav tm="100000">
                                          <p:val>
                                            <p:strVal val="1+ppt_w/2"/>
                                          </p:val>
                                        </p:tav>
                                      </p:tavLst>
                                    </p:anim>
                                    <p:anim calcmode="lin" valueType="num">
                                      <p:cBhvr additive="base">
                                        <p:cTn id="927" dur="3250"/>
                                        <p:tgtEl>
                                          <p:spTgt spid="36"/>
                                        </p:tgtEl>
                                        <p:attrNameLst>
                                          <p:attrName>ppt_y</p:attrName>
                                        </p:attrNameLst>
                                      </p:cBhvr>
                                      <p:tavLst>
                                        <p:tav tm="0">
                                          <p:val>
                                            <p:strVal val="ppt_y"/>
                                          </p:val>
                                        </p:tav>
                                        <p:tav tm="100000">
                                          <p:val>
                                            <p:strVal val="ppt_y"/>
                                          </p:val>
                                        </p:tav>
                                      </p:tavLst>
                                    </p:anim>
                                    <p:set>
                                      <p:cBhvr>
                                        <p:cTn id="928" dur="1" fill="hold">
                                          <p:stCondLst>
                                            <p:cond delay="3249"/>
                                          </p:stCondLst>
                                        </p:cTn>
                                        <p:tgtEl>
                                          <p:spTgt spid="36"/>
                                        </p:tgtEl>
                                        <p:attrNameLst>
                                          <p:attrName>style.visibility</p:attrName>
                                        </p:attrNameLst>
                                      </p:cBhvr>
                                      <p:to>
                                        <p:strVal val="hidden"/>
                                      </p:to>
                                    </p:set>
                                  </p:childTnLst>
                                </p:cTn>
                              </p:par>
                              <p:par>
                                <p:cTn id="929" presetID="2" presetClass="exit" presetSubtype="2" fill="hold" grpId="2" nodeType="withEffect">
                                  <p:stCondLst>
                                    <p:cond delay="0"/>
                                  </p:stCondLst>
                                  <p:childTnLst>
                                    <p:anim calcmode="lin" valueType="num">
                                      <p:cBhvr additive="base">
                                        <p:cTn id="930" dur="3250"/>
                                        <p:tgtEl>
                                          <p:spTgt spid="37"/>
                                        </p:tgtEl>
                                        <p:attrNameLst>
                                          <p:attrName>ppt_x</p:attrName>
                                        </p:attrNameLst>
                                      </p:cBhvr>
                                      <p:tavLst>
                                        <p:tav tm="0">
                                          <p:val>
                                            <p:strVal val="ppt_x"/>
                                          </p:val>
                                        </p:tav>
                                        <p:tav tm="100000">
                                          <p:val>
                                            <p:strVal val="1+ppt_w/2"/>
                                          </p:val>
                                        </p:tav>
                                      </p:tavLst>
                                    </p:anim>
                                    <p:anim calcmode="lin" valueType="num">
                                      <p:cBhvr additive="base">
                                        <p:cTn id="931" dur="3250"/>
                                        <p:tgtEl>
                                          <p:spTgt spid="37"/>
                                        </p:tgtEl>
                                        <p:attrNameLst>
                                          <p:attrName>ppt_y</p:attrName>
                                        </p:attrNameLst>
                                      </p:cBhvr>
                                      <p:tavLst>
                                        <p:tav tm="0">
                                          <p:val>
                                            <p:strVal val="ppt_y"/>
                                          </p:val>
                                        </p:tav>
                                        <p:tav tm="100000">
                                          <p:val>
                                            <p:strVal val="ppt_y"/>
                                          </p:val>
                                        </p:tav>
                                      </p:tavLst>
                                    </p:anim>
                                    <p:set>
                                      <p:cBhvr>
                                        <p:cTn id="932" dur="1" fill="hold">
                                          <p:stCondLst>
                                            <p:cond delay="3249"/>
                                          </p:stCondLst>
                                        </p:cTn>
                                        <p:tgtEl>
                                          <p:spTgt spid="37"/>
                                        </p:tgtEl>
                                        <p:attrNameLst>
                                          <p:attrName>style.visibility</p:attrName>
                                        </p:attrNameLst>
                                      </p:cBhvr>
                                      <p:to>
                                        <p:strVal val="hidden"/>
                                      </p:to>
                                    </p:set>
                                  </p:childTnLst>
                                </p:cTn>
                              </p:par>
                              <p:par>
                                <p:cTn id="933" presetID="2" presetClass="exit" presetSubtype="2" fill="hold" grpId="2" nodeType="withEffect">
                                  <p:stCondLst>
                                    <p:cond delay="0"/>
                                  </p:stCondLst>
                                  <p:childTnLst>
                                    <p:anim calcmode="lin" valueType="num">
                                      <p:cBhvr additive="base">
                                        <p:cTn id="934" dur="3250"/>
                                        <p:tgtEl>
                                          <p:spTgt spid="38"/>
                                        </p:tgtEl>
                                        <p:attrNameLst>
                                          <p:attrName>ppt_x</p:attrName>
                                        </p:attrNameLst>
                                      </p:cBhvr>
                                      <p:tavLst>
                                        <p:tav tm="0">
                                          <p:val>
                                            <p:strVal val="ppt_x"/>
                                          </p:val>
                                        </p:tav>
                                        <p:tav tm="100000">
                                          <p:val>
                                            <p:strVal val="1+ppt_w/2"/>
                                          </p:val>
                                        </p:tav>
                                      </p:tavLst>
                                    </p:anim>
                                    <p:anim calcmode="lin" valueType="num">
                                      <p:cBhvr additive="base">
                                        <p:cTn id="935" dur="3250"/>
                                        <p:tgtEl>
                                          <p:spTgt spid="38"/>
                                        </p:tgtEl>
                                        <p:attrNameLst>
                                          <p:attrName>ppt_y</p:attrName>
                                        </p:attrNameLst>
                                      </p:cBhvr>
                                      <p:tavLst>
                                        <p:tav tm="0">
                                          <p:val>
                                            <p:strVal val="ppt_y"/>
                                          </p:val>
                                        </p:tav>
                                        <p:tav tm="100000">
                                          <p:val>
                                            <p:strVal val="ppt_y"/>
                                          </p:val>
                                        </p:tav>
                                      </p:tavLst>
                                    </p:anim>
                                    <p:set>
                                      <p:cBhvr>
                                        <p:cTn id="936" dur="1" fill="hold">
                                          <p:stCondLst>
                                            <p:cond delay="3249"/>
                                          </p:stCondLst>
                                        </p:cTn>
                                        <p:tgtEl>
                                          <p:spTgt spid="38"/>
                                        </p:tgtEl>
                                        <p:attrNameLst>
                                          <p:attrName>style.visibility</p:attrName>
                                        </p:attrNameLst>
                                      </p:cBhvr>
                                      <p:to>
                                        <p:strVal val="hidden"/>
                                      </p:to>
                                    </p:set>
                                  </p:childTnLst>
                                </p:cTn>
                              </p:par>
                              <p:par>
                                <p:cTn id="937" presetID="2" presetClass="exit" presetSubtype="2" fill="hold" grpId="2" nodeType="withEffect">
                                  <p:stCondLst>
                                    <p:cond delay="0"/>
                                  </p:stCondLst>
                                  <p:childTnLst>
                                    <p:anim calcmode="lin" valueType="num">
                                      <p:cBhvr additive="base">
                                        <p:cTn id="938" dur="3250"/>
                                        <p:tgtEl>
                                          <p:spTgt spid="39"/>
                                        </p:tgtEl>
                                        <p:attrNameLst>
                                          <p:attrName>ppt_x</p:attrName>
                                        </p:attrNameLst>
                                      </p:cBhvr>
                                      <p:tavLst>
                                        <p:tav tm="0">
                                          <p:val>
                                            <p:strVal val="ppt_x"/>
                                          </p:val>
                                        </p:tav>
                                        <p:tav tm="100000">
                                          <p:val>
                                            <p:strVal val="1+ppt_w/2"/>
                                          </p:val>
                                        </p:tav>
                                      </p:tavLst>
                                    </p:anim>
                                    <p:anim calcmode="lin" valueType="num">
                                      <p:cBhvr additive="base">
                                        <p:cTn id="939" dur="3250"/>
                                        <p:tgtEl>
                                          <p:spTgt spid="39"/>
                                        </p:tgtEl>
                                        <p:attrNameLst>
                                          <p:attrName>ppt_y</p:attrName>
                                        </p:attrNameLst>
                                      </p:cBhvr>
                                      <p:tavLst>
                                        <p:tav tm="0">
                                          <p:val>
                                            <p:strVal val="ppt_y"/>
                                          </p:val>
                                        </p:tav>
                                        <p:tav tm="100000">
                                          <p:val>
                                            <p:strVal val="ppt_y"/>
                                          </p:val>
                                        </p:tav>
                                      </p:tavLst>
                                    </p:anim>
                                    <p:set>
                                      <p:cBhvr>
                                        <p:cTn id="940" dur="1" fill="hold">
                                          <p:stCondLst>
                                            <p:cond delay="3249"/>
                                          </p:stCondLst>
                                        </p:cTn>
                                        <p:tgtEl>
                                          <p:spTgt spid="39"/>
                                        </p:tgtEl>
                                        <p:attrNameLst>
                                          <p:attrName>style.visibility</p:attrName>
                                        </p:attrNameLst>
                                      </p:cBhvr>
                                      <p:to>
                                        <p:strVal val="hidden"/>
                                      </p:to>
                                    </p:set>
                                  </p:childTnLst>
                                </p:cTn>
                              </p:par>
                              <p:par>
                                <p:cTn id="941" presetID="2" presetClass="exit" presetSubtype="2" fill="hold" grpId="2" nodeType="withEffect">
                                  <p:stCondLst>
                                    <p:cond delay="0"/>
                                  </p:stCondLst>
                                  <p:childTnLst>
                                    <p:anim calcmode="lin" valueType="num">
                                      <p:cBhvr additive="base">
                                        <p:cTn id="942" dur="3250"/>
                                        <p:tgtEl>
                                          <p:spTgt spid="40"/>
                                        </p:tgtEl>
                                        <p:attrNameLst>
                                          <p:attrName>ppt_x</p:attrName>
                                        </p:attrNameLst>
                                      </p:cBhvr>
                                      <p:tavLst>
                                        <p:tav tm="0">
                                          <p:val>
                                            <p:strVal val="ppt_x"/>
                                          </p:val>
                                        </p:tav>
                                        <p:tav tm="100000">
                                          <p:val>
                                            <p:strVal val="1+ppt_w/2"/>
                                          </p:val>
                                        </p:tav>
                                      </p:tavLst>
                                    </p:anim>
                                    <p:anim calcmode="lin" valueType="num">
                                      <p:cBhvr additive="base">
                                        <p:cTn id="943" dur="3250"/>
                                        <p:tgtEl>
                                          <p:spTgt spid="40"/>
                                        </p:tgtEl>
                                        <p:attrNameLst>
                                          <p:attrName>ppt_y</p:attrName>
                                        </p:attrNameLst>
                                      </p:cBhvr>
                                      <p:tavLst>
                                        <p:tav tm="0">
                                          <p:val>
                                            <p:strVal val="ppt_y"/>
                                          </p:val>
                                        </p:tav>
                                        <p:tav tm="100000">
                                          <p:val>
                                            <p:strVal val="ppt_y"/>
                                          </p:val>
                                        </p:tav>
                                      </p:tavLst>
                                    </p:anim>
                                    <p:set>
                                      <p:cBhvr>
                                        <p:cTn id="944" dur="1" fill="hold">
                                          <p:stCondLst>
                                            <p:cond delay="3249"/>
                                          </p:stCondLst>
                                        </p:cTn>
                                        <p:tgtEl>
                                          <p:spTgt spid="40"/>
                                        </p:tgtEl>
                                        <p:attrNameLst>
                                          <p:attrName>style.visibility</p:attrName>
                                        </p:attrNameLst>
                                      </p:cBhvr>
                                      <p:to>
                                        <p:strVal val="hidden"/>
                                      </p:to>
                                    </p:set>
                                  </p:childTnLst>
                                </p:cTn>
                              </p:par>
                              <p:par>
                                <p:cTn id="945" presetID="2" presetClass="exit" presetSubtype="2" fill="hold" grpId="2" nodeType="withEffect">
                                  <p:stCondLst>
                                    <p:cond delay="0"/>
                                  </p:stCondLst>
                                  <p:childTnLst>
                                    <p:anim calcmode="lin" valueType="num">
                                      <p:cBhvr additive="base">
                                        <p:cTn id="946" dur="3250"/>
                                        <p:tgtEl>
                                          <p:spTgt spid="41"/>
                                        </p:tgtEl>
                                        <p:attrNameLst>
                                          <p:attrName>ppt_x</p:attrName>
                                        </p:attrNameLst>
                                      </p:cBhvr>
                                      <p:tavLst>
                                        <p:tav tm="0">
                                          <p:val>
                                            <p:strVal val="ppt_x"/>
                                          </p:val>
                                        </p:tav>
                                        <p:tav tm="100000">
                                          <p:val>
                                            <p:strVal val="1+ppt_w/2"/>
                                          </p:val>
                                        </p:tav>
                                      </p:tavLst>
                                    </p:anim>
                                    <p:anim calcmode="lin" valueType="num">
                                      <p:cBhvr additive="base">
                                        <p:cTn id="947" dur="3250"/>
                                        <p:tgtEl>
                                          <p:spTgt spid="41"/>
                                        </p:tgtEl>
                                        <p:attrNameLst>
                                          <p:attrName>ppt_y</p:attrName>
                                        </p:attrNameLst>
                                      </p:cBhvr>
                                      <p:tavLst>
                                        <p:tav tm="0">
                                          <p:val>
                                            <p:strVal val="ppt_y"/>
                                          </p:val>
                                        </p:tav>
                                        <p:tav tm="100000">
                                          <p:val>
                                            <p:strVal val="ppt_y"/>
                                          </p:val>
                                        </p:tav>
                                      </p:tavLst>
                                    </p:anim>
                                    <p:set>
                                      <p:cBhvr>
                                        <p:cTn id="948" dur="1" fill="hold">
                                          <p:stCondLst>
                                            <p:cond delay="3249"/>
                                          </p:stCondLst>
                                        </p:cTn>
                                        <p:tgtEl>
                                          <p:spTgt spid="41"/>
                                        </p:tgtEl>
                                        <p:attrNameLst>
                                          <p:attrName>style.visibility</p:attrName>
                                        </p:attrNameLst>
                                      </p:cBhvr>
                                      <p:to>
                                        <p:strVal val="hidden"/>
                                      </p:to>
                                    </p:set>
                                  </p:childTnLst>
                                </p:cTn>
                              </p:par>
                              <p:par>
                                <p:cTn id="949" presetID="2" presetClass="exit" presetSubtype="2" fill="hold" grpId="2" nodeType="withEffect">
                                  <p:stCondLst>
                                    <p:cond delay="0"/>
                                  </p:stCondLst>
                                  <p:childTnLst>
                                    <p:anim calcmode="lin" valueType="num">
                                      <p:cBhvr additive="base">
                                        <p:cTn id="950" dur="3250"/>
                                        <p:tgtEl>
                                          <p:spTgt spid="34"/>
                                        </p:tgtEl>
                                        <p:attrNameLst>
                                          <p:attrName>ppt_x</p:attrName>
                                        </p:attrNameLst>
                                      </p:cBhvr>
                                      <p:tavLst>
                                        <p:tav tm="0">
                                          <p:val>
                                            <p:strVal val="ppt_x"/>
                                          </p:val>
                                        </p:tav>
                                        <p:tav tm="100000">
                                          <p:val>
                                            <p:strVal val="1+ppt_w/2"/>
                                          </p:val>
                                        </p:tav>
                                      </p:tavLst>
                                    </p:anim>
                                    <p:anim calcmode="lin" valueType="num">
                                      <p:cBhvr additive="base">
                                        <p:cTn id="951" dur="3250"/>
                                        <p:tgtEl>
                                          <p:spTgt spid="34"/>
                                        </p:tgtEl>
                                        <p:attrNameLst>
                                          <p:attrName>ppt_y</p:attrName>
                                        </p:attrNameLst>
                                      </p:cBhvr>
                                      <p:tavLst>
                                        <p:tav tm="0">
                                          <p:val>
                                            <p:strVal val="ppt_y"/>
                                          </p:val>
                                        </p:tav>
                                        <p:tav tm="100000">
                                          <p:val>
                                            <p:strVal val="ppt_y"/>
                                          </p:val>
                                        </p:tav>
                                      </p:tavLst>
                                    </p:anim>
                                    <p:set>
                                      <p:cBhvr>
                                        <p:cTn id="952" dur="1" fill="hold">
                                          <p:stCondLst>
                                            <p:cond delay="3249"/>
                                          </p:stCondLst>
                                        </p:cTn>
                                        <p:tgtEl>
                                          <p:spTgt spid="34"/>
                                        </p:tgtEl>
                                        <p:attrNameLst>
                                          <p:attrName>style.visibility</p:attrName>
                                        </p:attrNameLst>
                                      </p:cBhvr>
                                      <p:to>
                                        <p:strVal val="hidden"/>
                                      </p:to>
                                    </p:set>
                                  </p:childTnLst>
                                </p:cTn>
                              </p:par>
                              <p:par>
                                <p:cTn id="953" presetID="2" presetClass="exit" presetSubtype="2" fill="hold" grpId="2" nodeType="withEffect">
                                  <p:stCondLst>
                                    <p:cond delay="0"/>
                                  </p:stCondLst>
                                  <p:childTnLst>
                                    <p:anim calcmode="lin" valueType="num">
                                      <p:cBhvr additive="base">
                                        <p:cTn id="954" dur="3250"/>
                                        <p:tgtEl>
                                          <p:spTgt spid="15"/>
                                        </p:tgtEl>
                                        <p:attrNameLst>
                                          <p:attrName>ppt_x</p:attrName>
                                        </p:attrNameLst>
                                      </p:cBhvr>
                                      <p:tavLst>
                                        <p:tav tm="0">
                                          <p:val>
                                            <p:strVal val="ppt_x"/>
                                          </p:val>
                                        </p:tav>
                                        <p:tav tm="100000">
                                          <p:val>
                                            <p:strVal val="1+ppt_w/2"/>
                                          </p:val>
                                        </p:tav>
                                      </p:tavLst>
                                    </p:anim>
                                    <p:anim calcmode="lin" valueType="num">
                                      <p:cBhvr additive="base">
                                        <p:cTn id="955" dur="3250"/>
                                        <p:tgtEl>
                                          <p:spTgt spid="15"/>
                                        </p:tgtEl>
                                        <p:attrNameLst>
                                          <p:attrName>ppt_y</p:attrName>
                                        </p:attrNameLst>
                                      </p:cBhvr>
                                      <p:tavLst>
                                        <p:tav tm="0">
                                          <p:val>
                                            <p:strVal val="ppt_y"/>
                                          </p:val>
                                        </p:tav>
                                        <p:tav tm="100000">
                                          <p:val>
                                            <p:strVal val="ppt_y"/>
                                          </p:val>
                                        </p:tav>
                                      </p:tavLst>
                                    </p:anim>
                                    <p:set>
                                      <p:cBhvr>
                                        <p:cTn id="956" dur="1" fill="hold">
                                          <p:stCondLst>
                                            <p:cond delay="3249"/>
                                          </p:stCondLst>
                                        </p:cTn>
                                        <p:tgtEl>
                                          <p:spTgt spid="15"/>
                                        </p:tgtEl>
                                        <p:attrNameLst>
                                          <p:attrName>style.visibility</p:attrName>
                                        </p:attrNameLst>
                                      </p:cBhvr>
                                      <p:to>
                                        <p:strVal val="hidden"/>
                                      </p:to>
                                    </p:set>
                                  </p:childTnLst>
                                </p:cTn>
                              </p:par>
                              <p:par>
                                <p:cTn id="957" presetID="2" presetClass="exit" presetSubtype="2" fill="hold" grpId="2" nodeType="withEffect">
                                  <p:stCondLst>
                                    <p:cond delay="0"/>
                                  </p:stCondLst>
                                  <p:childTnLst>
                                    <p:anim calcmode="lin" valueType="num">
                                      <p:cBhvr additive="base">
                                        <p:cTn id="958" dur="3250"/>
                                        <p:tgtEl>
                                          <p:spTgt spid="16"/>
                                        </p:tgtEl>
                                        <p:attrNameLst>
                                          <p:attrName>ppt_x</p:attrName>
                                        </p:attrNameLst>
                                      </p:cBhvr>
                                      <p:tavLst>
                                        <p:tav tm="0">
                                          <p:val>
                                            <p:strVal val="ppt_x"/>
                                          </p:val>
                                        </p:tav>
                                        <p:tav tm="100000">
                                          <p:val>
                                            <p:strVal val="1+ppt_w/2"/>
                                          </p:val>
                                        </p:tav>
                                      </p:tavLst>
                                    </p:anim>
                                    <p:anim calcmode="lin" valueType="num">
                                      <p:cBhvr additive="base">
                                        <p:cTn id="959" dur="3250"/>
                                        <p:tgtEl>
                                          <p:spTgt spid="16"/>
                                        </p:tgtEl>
                                        <p:attrNameLst>
                                          <p:attrName>ppt_y</p:attrName>
                                        </p:attrNameLst>
                                      </p:cBhvr>
                                      <p:tavLst>
                                        <p:tav tm="0">
                                          <p:val>
                                            <p:strVal val="ppt_y"/>
                                          </p:val>
                                        </p:tav>
                                        <p:tav tm="100000">
                                          <p:val>
                                            <p:strVal val="ppt_y"/>
                                          </p:val>
                                        </p:tav>
                                      </p:tavLst>
                                    </p:anim>
                                    <p:set>
                                      <p:cBhvr>
                                        <p:cTn id="960" dur="1" fill="hold">
                                          <p:stCondLst>
                                            <p:cond delay="3249"/>
                                          </p:stCondLst>
                                        </p:cTn>
                                        <p:tgtEl>
                                          <p:spTgt spid="16"/>
                                        </p:tgtEl>
                                        <p:attrNameLst>
                                          <p:attrName>style.visibility</p:attrName>
                                        </p:attrNameLst>
                                      </p:cBhvr>
                                      <p:to>
                                        <p:strVal val="hidden"/>
                                      </p:to>
                                    </p:set>
                                  </p:childTnLst>
                                </p:cTn>
                              </p:par>
                              <p:par>
                                <p:cTn id="961" presetID="2" presetClass="exit" presetSubtype="2" fill="hold" grpId="2" nodeType="withEffect">
                                  <p:stCondLst>
                                    <p:cond delay="0"/>
                                  </p:stCondLst>
                                  <p:childTnLst>
                                    <p:anim calcmode="lin" valueType="num">
                                      <p:cBhvr additive="base">
                                        <p:cTn id="962" dur="3250"/>
                                        <p:tgtEl>
                                          <p:spTgt spid="17"/>
                                        </p:tgtEl>
                                        <p:attrNameLst>
                                          <p:attrName>ppt_x</p:attrName>
                                        </p:attrNameLst>
                                      </p:cBhvr>
                                      <p:tavLst>
                                        <p:tav tm="0">
                                          <p:val>
                                            <p:strVal val="ppt_x"/>
                                          </p:val>
                                        </p:tav>
                                        <p:tav tm="100000">
                                          <p:val>
                                            <p:strVal val="1+ppt_w/2"/>
                                          </p:val>
                                        </p:tav>
                                      </p:tavLst>
                                    </p:anim>
                                    <p:anim calcmode="lin" valueType="num">
                                      <p:cBhvr additive="base">
                                        <p:cTn id="963" dur="3250"/>
                                        <p:tgtEl>
                                          <p:spTgt spid="17"/>
                                        </p:tgtEl>
                                        <p:attrNameLst>
                                          <p:attrName>ppt_y</p:attrName>
                                        </p:attrNameLst>
                                      </p:cBhvr>
                                      <p:tavLst>
                                        <p:tav tm="0">
                                          <p:val>
                                            <p:strVal val="ppt_y"/>
                                          </p:val>
                                        </p:tav>
                                        <p:tav tm="100000">
                                          <p:val>
                                            <p:strVal val="ppt_y"/>
                                          </p:val>
                                        </p:tav>
                                      </p:tavLst>
                                    </p:anim>
                                    <p:set>
                                      <p:cBhvr>
                                        <p:cTn id="964" dur="1" fill="hold">
                                          <p:stCondLst>
                                            <p:cond delay="3249"/>
                                          </p:stCondLst>
                                        </p:cTn>
                                        <p:tgtEl>
                                          <p:spTgt spid="17"/>
                                        </p:tgtEl>
                                        <p:attrNameLst>
                                          <p:attrName>style.visibility</p:attrName>
                                        </p:attrNameLst>
                                      </p:cBhvr>
                                      <p:to>
                                        <p:strVal val="hidden"/>
                                      </p:to>
                                    </p:set>
                                  </p:childTnLst>
                                </p:cTn>
                              </p:par>
                              <p:par>
                                <p:cTn id="965" presetID="2" presetClass="exit" presetSubtype="2" fill="hold" grpId="2" nodeType="withEffect">
                                  <p:stCondLst>
                                    <p:cond delay="0"/>
                                  </p:stCondLst>
                                  <p:childTnLst>
                                    <p:anim calcmode="lin" valueType="num">
                                      <p:cBhvr additive="base">
                                        <p:cTn id="966" dur="3250"/>
                                        <p:tgtEl>
                                          <p:spTgt spid="18"/>
                                        </p:tgtEl>
                                        <p:attrNameLst>
                                          <p:attrName>ppt_x</p:attrName>
                                        </p:attrNameLst>
                                      </p:cBhvr>
                                      <p:tavLst>
                                        <p:tav tm="0">
                                          <p:val>
                                            <p:strVal val="ppt_x"/>
                                          </p:val>
                                        </p:tav>
                                        <p:tav tm="100000">
                                          <p:val>
                                            <p:strVal val="1+ppt_w/2"/>
                                          </p:val>
                                        </p:tav>
                                      </p:tavLst>
                                    </p:anim>
                                    <p:anim calcmode="lin" valueType="num">
                                      <p:cBhvr additive="base">
                                        <p:cTn id="967" dur="3250"/>
                                        <p:tgtEl>
                                          <p:spTgt spid="18"/>
                                        </p:tgtEl>
                                        <p:attrNameLst>
                                          <p:attrName>ppt_y</p:attrName>
                                        </p:attrNameLst>
                                      </p:cBhvr>
                                      <p:tavLst>
                                        <p:tav tm="0">
                                          <p:val>
                                            <p:strVal val="ppt_y"/>
                                          </p:val>
                                        </p:tav>
                                        <p:tav tm="100000">
                                          <p:val>
                                            <p:strVal val="ppt_y"/>
                                          </p:val>
                                        </p:tav>
                                      </p:tavLst>
                                    </p:anim>
                                    <p:set>
                                      <p:cBhvr>
                                        <p:cTn id="968" dur="1" fill="hold">
                                          <p:stCondLst>
                                            <p:cond delay="3249"/>
                                          </p:stCondLst>
                                        </p:cTn>
                                        <p:tgtEl>
                                          <p:spTgt spid="18"/>
                                        </p:tgtEl>
                                        <p:attrNameLst>
                                          <p:attrName>style.visibility</p:attrName>
                                        </p:attrNameLst>
                                      </p:cBhvr>
                                      <p:to>
                                        <p:strVal val="hidden"/>
                                      </p:to>
                                    </p:set>
                                  </p:childTnLst>
                                </p:cTn>
                              </p:par>
                              <p:par>
                                <p:cTn id="969" presetID="2" presetClass="exit" presetSubtype="2" fill="hold" grpId="2" nodeType="withEffect">
                                  <p:stCondLst>
                                    <p:cond delay="0"/>
                                  </p:stCondLst>
                                  <p:childTnLst>
                                    <p:anim calcmode="lin" valueType="num">
                                      <p:cBhvr additive="base">
                                        <p:cTn id="970" dur="3250"/>
                                        <p:tgtEl>
                                          <p:spTgt spid="19"/>
                                        </p:tgtEl>
                                        <p:attrNameLst>
                                          <p:attrName>ppt_x</p:attrName>
                                        </p:attrNameLst>
                                      </p:cBhvr>
                                      <p:tavLst>
                                        <p:tav tm="0">
                                          <p:val>
                                            <p:strVal val="ppt_x"/>
                                          </p:val>
                                        </p:tav>
                                        <p:tav tm="100000">
                                          <p:val>
                                            <p:strVal val="1+ppt_w/2"/>
                                          </p:val>
                                        </p:tav>
                                      </p:tavLst>
                                    </p:anim>
                                    <p:anim calcmode="lin" valueType="num">
                                      <p:cBhvr additive="base">
                                        <p:cTn id="971" dur="3250"/>
                                        <p:tgtEl>
                                          <p:spTgt spid="19"/>
                                        </p:tgtEl>
                                        <p:attrNameLst>
                                          <p:attrName>ppt_y</p:attrName>
                                        </p:attrNameLst>
                                      </p:cBhvr>
                                      <p:tavLst>
                                        <p:tav tm="0">
                                          <p:val>
                                            <p:strVal val="ppt_y"/>
                                          </p:val>
                                        </p:tav>
                                        <p:tav tm="100000">
                                          <p:val>
                                            <p:strVal val="ppt_y"/>
                                          </p:val>
                                        </p:tav>
                                      </p:tavLst>
                                    </p:anim>
                                    <p:set>
                                      <p:cBhvr>
                                        <p:cTn id="972" dur="1" fill="hold">
                                          <p:stCondLst>
                                            <p:cond delay="3249"/>
                                          </p:stCondLst>
                                        </p:cTn>
                                        <p:tgtEl>
                                          <p:spTgt spid="19"/>
                                        </p:tgtEl>
                                        <p:attrNameLst>
                                          <p:attrName>style.visibility</p:attrName>
                                        </p:attrNameLst>
                                      </p:cBhvr>
                                      <p:to>
                                        <p:strVal val="hidden"/>
                                      </p:to>
                                    </p:set>
                                  </p:childTnLst>
                                </p:cTn>
                              </p:par>
                              <p:par>
                                <p:cTn id="973" presetID="2" presetClass="exit" presetSubtype="2" fill="hold" grpId="2" nodeType="withEffect">
                                  <p:stCondLst>
                                    <p:cond delay="0"/>
                                  </p:stCondLst>
                                  <p:childTnLst>
                                    <p:anim calcmode="lin" valueType="num">
                                      <p:cBhvr additive="base">
                                        <p:cTn id="974" dur="3250"/>
                                        <p:tgtEl>
                                          <p:spTgt spid="20"/>
                                        </p:tgtEl>
                                        <p:attrNameLst>
                                          <p:attrName>ppt_x</p:attrName>
                                        </p:attrNameLst>
                                      </p:cBhvr>
                                      <p:tavLst>
                                        <p:tav tm="0">
                                          <p:val>
                                            <p:strVal val="ppt_x"/>
                                          </p:val>
                                        </p:tav>
                                        <p:tav tm="100000">
                                          <p:val>
                                            <p:strVal val="1+ppt_w/2"/>
                                          </p:val>
                                        </p:tav>
                                      </p:tavLst>
                                    </p:anim>
                                    <p:anim calcmode="lin" valueType="num">
                                      <p:cBhvr additive="base">
                                        <p:cTn id="975" dur="3250"/>
                                        <p:tgtEl>
                                          <p:spTgt spid="20"/>
                                        </p:tgtEl>
                                        <p:attrNameLst>
                                          <p:attrName>ppt_y</p:attrName>
                                        </p:attrNameLst>
                                      </p:cBhvr>
                                      <p:tavLst>
                                        <p:tav tm="0">
                                          <p:val>
                                            <p:strVal val="ppt_y"/>
                                          </p:val>
                                        </p:tav>
                                        <p:tav tm="100000">
                                          <p:val>
                                            <p:strVal val="ppt_y"/>
                                          </p:val>
                                        </p:tav>
                                      </p:tavLst>
                                    </p:anim>
                                    <p:set>
                                      <p:cBhvr>
                                        <p:cTn id="976" dur="1" fill="hold">
                                          <p:stCondLst>
                                            <p:cond delay="3249"/>
                                          </p:stCondLst>
                                        </p:cTn>
                                        <p:tgtEl>
                                          <p:spTgt spid="20"/>
                                        </p:tgtEl>
                                        <p:attrNameLst>
                                          <p:attrName>style.visibility</p:attrName>
                                        </p:attrNameLst>
                                      </p:cBhvr>
                                      <p:to>
                                        <p:strVal val="hidden"/>
                                      </p:to>
                                    </p:set>
                                  </p:childTnLst>
                                </p:cTn>
                              </p:par>
                              <p:par>
                                <p:cTn id="977" presetID="2" presetClass="exit" presetSubtype="2" fill="hold" grpId="2" nodeType="withEffect">
                                  <p:stCondLst>
                                    <p:cond delay="0"/>
                                  </p:stCondLst>
                                  <p:childTnLst>
                                    <p:anim calcmode="lin" valueType="num">
                                      <p:cBhvr additive="base">
                                        <p:cTn id="978" dur="3250"/>
                                        <p:tgtEl>
                                          <p:spTgt spid="21"/>
                                        </p:tgtEl>
                                        <p:attrNameLst>
                                          <p:attrName>ppt_x</p:attrName>
                                        </p:attrNameLst>
                                      </p:cBhvr>
                                      <p:tavLst>
                                        <p:tav tm="0">
                                          <p:val>
                                            <p:strVal val="ppt_x"/>
                                          </p:val>
                                        </p:tav>
                                        <p:tav tm="100000">
                                          <p:val>
                                            <p:strVal val="1+ppt_w/2"/>
                                          </p:val>
                                        </p:tav>
                                      </p:tavLst>
                                    </p:anim>
                                    <p:anim calcmode="lin" valueType="num">
                                      <p:cBhvr additive="base">
                                        <p:cTn id="979" dur="3250"/>
                                        <p:tgtEl>
                                          <p:spTgt spid="21"/>
                                        </p:tgtEl>
                                        <p:attrNameLst>
                                          <p:attrName>ppt_y</p:attrName>
                                        </p:attrNameLst>
                                      </p:cBhvr>
                                      <p:tavLst>
                                        <p:tav tm="0">
                                          <p:val>
                                            <p:strVal val="ppt_y"/>
                                          </p:val>
                                        </p:tav>
                                        <p:tav tm="100000">
                                          <p:val>
                                            <p:strVal val="ppt_y"/>
                                          </p:val>
                                        </p:tav>
                                      </p:tavLst>
                                    </p:anim>
                                    <p:set>
                                      <p:cBhvr>
                                        <p:cTn id="980" dur="1" fill="hold">
                                          <p:stCondLst>
                                            <p:cond delay="3249"/>
                                          </p:stCondLst>
                                        </p:cTn>
                                        <p:tgtEl>
                                          <p:spTgt spid="21"/>
                                        </p:tgtEl>
                                        <p:attrNameLst>
                                          <p:attrName>style.visibility</p:attrName>
                                        </p:attrNameLst>
                                      </p:cBhvr>
                                      <p:to>
                                        <p:strVal val="hidden"/>
                                      </p:to>
                                    </p:set>
                                  </p:childTnLst>
                                </p:cTn>
                              </p:par>
                              <p:par>
                                <p:cTn id="981" presetID="2" presetClass="exit" presetSubtype="2" fill="hold" grpId="2" nodeType="withEffect">
                                  <p:stCondLst>
                                    <p:cond delay="0"/>
                                  </p:stCondLst>
                                  <p:childTnLst>
                                    <p:anim calcmode="lin" valueType="num">
                                      <p:cBhvr additive="base">
                                        <p:cTn id="982" dur="3250"/>
                                        <p:tgtEl>
                                          <p:spTgt spid="14"/>
                                        </p:tgtEl>
                                        <p:attrNameLst>
                                          <p:attrName>ppt_x</p:attrName>
                                        </p:attrNameLst>
                                      </p:cBhvr>
                                      <p:tavLst>
                                        <p:tav tm="0">
                                          <p:val>
                                            <p:strVal val="ppt_x"/>
                                          </p:val>
                                        </p:tav>
                                        <p:tav tm="100000">
                                          <p:val>
                                            <p:strVal val="1+ppt_w/2"/>
                                          </p:val>
                                        </p:tav>
                                      </p:tavLst>
                                    </p:anim>
                                    <p:anim calcmode="lin" valueType="num">
                                      <p:cBhvr additive="base">
                                        <p:cTn id="983" dur="3250"/>
                                        <p:tgtEl>
                                          <p:spTgt spid="14"/>
                                        </p:tgtEl>
                                        <p:attrNameLst>
                                          <p:attrName>ppt_y</p:attrName>
                                        </p:attrNameLst>
                                      </p:cBhvr>
                                      <p:tavLst>
                                        <p:tav tm="0">
                                          <p:val>
                                            <p:strVal val="ppt_y"/>
                                          </p:val>
                                        </p:tav>
                                        <p:tav tm="100000">
                                          <p:val>
                                            <p:strVal val="ppt_y"/>
                                          </p:val>
                                        </p:tav>
                                      </p:tavLst>
                                    </p:anim>
                                    <p:set>
                                      <p:cBhvr>
                                        <p:cTn id="984" dur="1" fill="hold">
                                          <p:stCondLst>
                                            <p:cond delay="3249"/>
                                          </p:stCondLst>
                                        </p:cTn>
                                        <p:tgtEl>
                                          <p:spTgt spid="14"/>
                                        </p:tgtEl>
                                        <p:attrNameLst>
                                          <p:attrName>style.visibility</p:attrName>
                                        </p:attrNameLst>
                                      </p:cBhvr>
                                      <p:to>
                                        <p:strVal val="hidden"/>
                                      </p:to>
                                    </p:set>
                                  </p:childTnLst>
                                </p:cTn>
                              </p:par>
                              <p:par>
                                <p:cTn id="985" presetID="2" presetClass="exit" presetSubtype="2" fill="hold" grpId="2" nodeType="withEffect">
                                  <p:stCondLst>
                                    <p:cond delay="0"/>
                                  </p:stCondLst>
                                  <p:childTnLst>
                                    <p:anim calcmode="lin" valueType="num">
                                      <p:cBhvr additive="base">
                                        <p:cTn id="986" dur="3250"/>
                                        <p:tgtEl>
                                          <p:spTgt spid="86"/>
                                        </p:tgtEl>
                                        <p:attrNameLst>
                                          <p:attrName>ppt_x</p:attrName>
                                        </p:attrNameLst>
                                      </p:cBhvr>
                                      <p:tavLst>
                                        <p:tav tm="0">
                                          <p:val>
                                            <p:strVal val="ppt_x"/>
                                          </p:val>
                                        </p:tav>
                                        <p:tav tm="100000">
                                          <p:val>
                                            <p:strVal val="1+ppt_w/2"/>
                                          </p:val>
                                        </p:tav>
                                      </p:tavLst>
                                    </p:anim>
                                    <p:anim calcmode="lin" valueType="num">
                                      <p:cBhvr additive="base">
                                        <p:cTn id="987" dur="3250"/>
                                        <p:tgtEl>
                                          <p:spTgt spid="86"/>
                                        </p:tgtEl>
                                        <p:attrNameLst>
                                          <p:attrName>ppt_y</p:attrName>
                                        </p:attrNameLst>
                                      </p:cBhvr>
                                      <p:tavLst>
                                        <p:tav tm="0">
                                          <p:val>
                                            <p:strVal val="ppt_y"/>
                                          </p:val>
                                        </p:tav>
                                        <p:tav tm="100000">
                                          <p:val>
                                            <p:strVal val="ppt_y"/>
                                          </p:val>
                                        </p:tav>
                                      </p:tavLst>
                                    </p:anim>
                                    <p:set>
                                      <p:cBhvr>
                                        <p:cTn id="988" dur="1" fill="hold">
                                          <p:stCondLst>
                                            <p:cond delay="3249"/>
                                          </p:stCondLst>
                                        </p:cTn>
                                        <p:tgtEl>
                                          <p:spTgt spid="86"/>
                                        </p:tgtEl>
                                        <p:attrNameLst>
                                          <p:attrName>style.visibility</p:attrName>
                                        </p:attrNameLst>
                                      </p:cBhvr>
                                      <p:to>
                                        <p:strVal val="hidden"/>
                                      </p:to>
                                    </p:set>
                                  </p:childTnLst>
                                </p:cTn>
                              </p:par>
                              <p:par>
                                <p:cTn id="989" presetID="2" presetClass="exit" presetSubtype="2" fill="hold" grpId="2" nodeType="withEffect">
                                  <p:stCondLst>
                                    <p:cond delay="0"/>
                                  </p:stCondLst>
                                  <p:childTnLst>
                                    <p:anim calcmode="lin" valueType="num">
                                      <p:cBhvr additive="base">
                                        <p:cTn id="990" dur="3250"/>
                                        <p:tgtEl>
                                          <p:spTgt spid="87"/>
                                        </p:tgtEl>
                                        <p:attrNameLst>
                                          <p:attrName>ppt_x</p:attrName>
                                        </p:attrNameLst>
                                      </p:cBhvr>
                                      <p:tavLst>
                                        <p:tav tm="0">
                                          <p:val>
                                            <p:strVal val="ppt_x"/>
                                          </p:val>
                                        </p:tav>
                                        <p:tav tm="100000">
                                          <p:val>
                                            <p:strVal val="1+ppt_w/2"/>
                                          </p:val>
                                        </p:tav>
                                      </p:tavLst>
                                    </p:anim>
                                    <p:anim calcmode="lin" valueType="num">
                                      <p:cBhvr additive="base">
                                        <p:cTn id="991" dur="3250"/>
                                        <p:tgtEl>
                                          <p:spTgt spid="87"/>
                                        </p:tgtEl>
                                        <p:attrNameLst>
                                          <p:attrName>ppt_y</p:attrName>
                                        </p:attrNameLst>
                                      </p:cBhvr>
                                      <p:tavLst>
                                        <p:tav tm="0">
                                          <p:val>
                                            <p:strVal val="ppt_y"/>
                                          </p:val>
                                        </p:tav>
                                        <p:tav tm="100000">
                                          <p:val>
                                            <p:strVal val="ppt_y"/>
                                          </p:val>
                                        </p:tav>
                                      </p:tavLst>
                                    </p:anim>
                                    <p:set>
                                      <p:cBhvr>
                                        <p:cTn id="992" dur="1" fill="hold">
                                          <p:stCondLst>
                                            <p:cond delay="3249"/>
                                          </p:stCondLst>
                                        </p:cTn>
                                        <p:tgtEl>
                                          <p:spTgt spid="87"/>
                                        </p:tgtEl>
                                        <p:attrNameLst>
                                          <p:attrName>style.visibility</p:attrName>
                                        </p:attrNameLst>
                                      </p:cBhvr>
                                      <p:to>
                                        <p:strVal val="hidden"/>
                                      </p:to>
                                    </p:set>
                                  </p:childTnLst>
                                </p:cTn>
                              </p:par>
                              <p:par>
                                <p:cTn id="993" presetID="2" presetClass="exit" presetSubtype="2" fill="hold" grpId="2" nodeType="withEffect">
                                  <p:stCondLst>
                                    <p:cond delay="0"/>
                                  </p:stCondLst>
                                  <p:childTnLst>
                                    <p:anim calcmode="lin" valueType="num">
                                      <p:cBhvr additive="base">
                                        <p:cTn id="994" dur="3250"/>
                                        <p:tgtEl>
                                          <p:spTgt spid="88"/>
                                        </p:tgtEl>
                                        <p:attrNameLst>
                                          <p:attrName>ppt_x</p:attrName>
                                        </p:attrNameLst>
                                      </p:cBhvr>
                                      <p:tavLst>
                                        <p:tav tm="0">
                                          <p:val>
                                            <p:strVal val="ppt_x"/>
                                          </p:val>
                                        </p:tav>
                                        <p:tav tm="100000">
                                          <p:val>
                                            <p:strVal val="1+ppt_w/2"/>
                                          </p:val>
                                        </p:tav>
                                      </p:tavLst>
                                    </p:anim>
                                    <p:anim calcmode="lin" valueType="num">
                                      <p:cBhvr additive="base">
                                        <p:cTn id="995" dur="3250"/>
                                        <p:tgtEl>
                                          <p:spTgt spid="88"/>
                                        </p:tgtEl>
                                        <p:attrNameLst>
                                          <p:attrName>ppt_y</p:attrName>
                                        </p:attrNameLst>
                                      </p:cBhvr>
                                      <p:tavLst>
                                        <p:tav tm="0">
                                          <p:val>
                                            <p:strVal val="ppt_y"/>
                                          </p:val>
                                        </p:tav>
                                        <p:tav tm="100000">
                                          <p:val>
                                            <p:strVal val="ppt_y"/>
                                          </p:val>
                                        </p:tav>
                                      </p:tavLst>
                                    </p:anim>
                                    <p:set>
                                      <p:cBhvr>
                                        <p:cTn id="996" dur="1" fill="hold">
                                          <p:stCondLst>
                                            <p:cond delay="3249"/>
                                          </p:stCondLst>
                                        </p:cTn>
                                        <p:tgtEl>
                                          <p:spTgt spid="88"/>
                                        </p:tgtEl>
                                        <p:attrNameLst>
                                          <p:attrName>style.visibility</p:attrName>
                                        </p:attrNameLst>
                                      </p:cBhvr>
                                      <p:to>
                                        <p:strVal val="hidden"/>
                                      </p:to>
                                    </p:set>
                                  </p:childTnLst>
                                </p:cTn>
                              </p:par>
                              <p:par>
                                <p:cTn id="997" presetID="2" presetClass="exit" presetSubtype="2" fill="hold" grpId="2" nodeType="withEffect">
                                  <p:stCondLst>
                                    <p:cond delay="0"/>
                                  </p:stCondLst>
                                  <p:childTnLst>
                                    <p:anim calcmode="lin" valueType="num">
                                      <p:cBhvr additive="base">
                                        <p:cTn id="998" dur="3250"/>
                                        <p:tgtEl>
                                          <p:spTgt spid="89"/>
                                        </p:tgtEl>
                                        <p:attrNameLst>
                                          <p:attrName>ppt_x</p:attrName>
                                        </p:attrNameLst>
                                      </p:cBhvr>
                                      <p:tavLst>
                                        <p:tav tm="0">
                                          <p:val>
                                            <p:strVal val="ppt_x"/>
                                          </p:val>
                                        </p:tav>
                                        <p:tav tm="100000">
                                          <p:val>
                                            <p:strVal val="1+ppt_w/2"/>
                                          </p:val>
                                        </p:tav>
                                      </p:tavLst>
                                    </p:anim>
                                    <p:anim calcmode="lin" valueType="num">
                                      <p:cBhvr additive="base">
                                        <p:cTn id="999" dur="3250"/>
                                        <p:tgtEl>
                                          <p:spTgt spid="89"/>
                                        </p:tgtEl>
                                        <p:attrNameLst>
                                          <p:attrName>ppt_y</p:attrName>
                                        </p:attrNameLst>
                                      </p:cBhvr>
                                      <p:tavLst>
                                        <p:tav tm="0">
                                          <p:val>
                                            <p:strVal val="ppt_y"/>
                                          </p:val>
                                        </p:tav>
                                        <p:tav tm="100000">
                                          <p:val>
                                            <p:strVal val="ppt_y"/>
                                          </p:val>
                                        </p:tav>
                                      </p:tavLst>
                                    </p:anim>
                                    <p:set>
                                      <p:cBhvr>
                                        <p:cTn id="1000" dur="1" fill="hold">
                                          <p:stCondLst>
                                            <p:cond delay="3249"/>
                                          </p:stCondLst>
                                        </p:cTn>
                                        <p:tgtEl>
                                          <p:spTgt spid="89"/>
                                        </p:tgtEl>
                                        <p:attrNameLst>
                                          <p:attrName>style.visibility</p:attrName>
                                        </p:attrNameLst>
                                      </p:cBhvr>
                                      <p:to>
                                        <p:strVal val="hidden"/>
                                      </p:to>
                                    </p:set>
                                  </p:childTnLst>
                                </p:cTn>
                              </p:par>
                              <p:par>
                                <p:cTn id="1001" presetID="2" presetClass="exit" presetSubtype="2" fill="hold" grpId="2" nodeType="withEffect">
                                  <p:stCondLst>
                                    <p:cond delay="0"/>
                                  </p:stCondLst>
                                  <p:childTnLst>
                                    <p:anim calcmode="lin" valueType="num">
                                      <p:cBhvr additive="base">
                                        <p:cTn id="1002" dur="3250"/>
                                        <p:tgtEl>
                                          <p:spTgt spid="90"/>
                                        </p:tgtEl>
                                        <p:attrNameLst>
                                          <p:attrName>ppt_x</p:attrName>
                                        </p:attrNameLst>
                                      </p:cBhvr>
                                      <p:tavLst>
                                        <p:tav tm="0">
                                          <p:val>
                                            <p:strVal val="ppt_x"/>
                                          </p:val>
                                        </p:tav>
                                        <p:tav tm="100000">
                                          <p:val>
                                            <p:strVal val="1+ppt_w/2"/>
                                          </p:val>
                                        </p:tav>
                                      </p:tavLst>
                                    </p:anim>
                                    <p:anim calcmode="lin" valueType="num">
                                      <p:cBhvr additive="base">
                                        <p:cTn id="1003" dur="3250"/>
                                        <p:tgtEl>
                                          <p:spTgt spid="90"/>
                                        </p:tgtEl>
                                        <p:attrNameLst>
                                          <p:attrName>ppt_y</p:attrName>
                                        </p:attrNameLst>
                                      </p:cBhvr>
                                      <p:tavLst>
                                        <p:tav tm="0">
                                          <p:val>
                                            <p:strVal val="ppt_y"/>
                                          </p:val>
                                        </p:tav>
                                        <p:tav tm="100000">
                                          <p:val>
                                            <p:strVal val="ppt_y"/>
                                          </p:val>
                                        </p:tav>
                                      </p:tavLst>
                                    </p:anim>
                                    <p:set>
                                      <p:cBhvr>
                                        <p:cTn id="1004" dur="1" fill="hold">
                                          <p:stCondLst>
                                            <p:cond delay="3249"/>
                                          </p:stCondLst>
                                        </p:cTn>
                                        <p:tgtEl>
                                          <p:spTgt spid="90"/>
                                        </p:tgtEl>
                                        <p:attrNameLst>
                                          <p:attrName>style.visibility</p:attrName>
                                        </p:attrNameLst>
                                      </p:cBhvr>
                                      <p:to>
                                        <p:strVal val="hidden"/>
                                      </p:to>
                                    </p:set>
                                  </p:childTnLst>
                                </p:cTn>
                              </p:par>
                              <p:par>
                                <p:cTn id="1005" presetID="2" presetClass="exit" presetSubtype="2" fill="hold" grpId="2" nodeType="withEffect">
                                  <p:stCondLst>
                                    <p:cond delay="0"/>
                                  </p:stCondLst>
                                  <p:childTnLst>
                                    <p:anim calcmode="lin" valueType="num">
                                      <p:cBhvr additive="base">
                                        <p:cTn id="1006" dur="3250"/>
                                        <p:tgtEl>
                                          <p:spTgt spid="91"/>
                                        </p:tgtEl>
                                        <p:attrNameLst>
                                          <p:attrName>ppt_x</p:attrName>
                                        </p:attrNameLst>
                                      </p:cBhvr>
                                      <p:tavLst>
                                        <p:tav tm="0">
                                          <p:val>
                                            <p:strVal val="ppt_x"/>
                                          </p:val>
                                        </p:tav>
                                        <p:tav tm="100000">
                                          <p:val>
                                            <p:strVal val="1+ppt_w/2"/>
                                          </p:val>
                                        </p:tav>
                                      </p:tavLst>
                                    </p:anim>
                                    <p:anim calcmode="lin" valueType="num">
                                      <p:cBhvr additive="base">
                                        <p:cTn id="1007" dur="3250"/>
                                        <p:tgtEl>
                                          <p:spTgt spid="91"/>
                                        </p:tgtEl>
                                        <p:attrNameLst>
                                          <p:attrName>ppt_y</p:attrName>
                                        </p:attrNameLst>
                                      </p:cBhvr>
                                      <p:tavLst>
                                        <p:tav tm="0">
                                          <p:val>
                                            <p:strVal val="ppt_y"/>
                                          </p:val>
                                        </p:tav>
                                        <p:tav tm="100000">
                                          <p:val>
                                            <p:strVal val="ppt_y"/>
                                          </p:val>
                                        </p:tav>
                                      </p:tavLst>
                                    </p:anim>
                                    <p:set>
                                      <p:cBhvr>
                                        <p:cTn id="1008" dur="1" fill="hold">
                                          <p:stCondLst>
                                            <p:cond delay="3249"/>
                                          </p:stCondLst>
                                        </p:cTn>
                                        <p:tgtEl>
                                          <p:spTgt spid="91"/>
                                        </p:tgtEl>
                                        <p:attrNameLst>
                                          <p:attrName>style.visibility</p:attrName>
                                        </p:attrNameLst>
                                      </p:cBhvr>
                                      <p:to>
                                        <p:strVal val="hidden"/>
                                      </p:to>
                                    </p:set>
                                  </p:childTnLst>
                                </p:cTn>
                              </p:par>
                              <p:par>
                                <p:cTn id="1009" presetID="2" presetClass="exit" presetSubtype="2" fill="hold" grpId="2" nodeType="withEffect">
                                  <p:stCondLst>
                                    <p:cond delay="0"/>
                                  </p:stCondLst>
                                  <p:childTnLst>
                                    <p:anim calcmode="lin" valueType="num">
                                      <p:cBhvr additive="base">
                                        <p:cTn id="1010" dur="3250"/>
                                        <p:tgtEl>
                                          <p:spTgt spid="92"/>
                                        </p:tgtEl>
                                        <p:attrNameLst>
                                          <p:attrName>ppt_x</p:attrName>
                                        </p:attrNameLst>
                                      </p:cBhvr>
                                      <p:tavLst>
                                        <p:tav tm="0">
                                          <p:val>
                                            <p:strVal val="ppt_x"/>
                                          </p:val>
                                        </p:tav>
                                        <p:tav tm="100000">
                                          <p:val>
                                            <p:strVal val="1+ppt_w/2"/>
                                          </p:val>
                                        </p:tav>
                                      </p:tavLst>
                                    </p:anim>
                                    <p:anim calcmode="lin" valueType="num">
                                      <p:cBhvr additive="base">
                                        <p:cTn id="1011" dur="3250"/>
                                        <p:tgtEl>
                                          <p:spTgt spid="92"/>
                                        </p:tgtEl>
                                        <p:attrNameLst>
                                          <p:attrName>ppt_y</p:attrName>
                                        </p:attrNameLst>
                                      </p:cBhvr>
                                      <p:tavLst>
                                        <p:tav tm="0">
                                          <p:val>
                                            <p:strVal val="ppt_y"/>
                                          </p:val>
                                        </p:tav>
                                        <p:tav tm="100000">
                                          <p:val>
                                            <p:strVal val="ppt_y"/>
                                          </p:val>
                                        </p:tav>
                                      </p:tavLst>
                                    </p:anim>
                                    <p:set>
                                      <p:cBhvr>
                                        <p:cTn id="1012" dur="1" fill="hold">
                                          <p:stCondLst>
                                            <p:cond delay="3249"/>
                                          </p:stCondLst>
                                        </p:cTn>
                                        <p:tgtEl>
                                          <p:spTgt spid="92"/>
                                        </p:tgtEl>
                                        <p:attrNameLst>
                                          <p:attrName>style.visibility</p:attrName>
                                        </p:attrNameLst>
                                      </p:cBhvr>
                                      <p:to>
                                        <p:strVal val="hidden"/>
                                      </p:to>
                                    </p:set>
                                  </p:childTnLst>
                                </p:cTn>
                              </p:par>
                              <p:par>
                                <p:cTn id="1013" presetID="2" presetClass="exit" presetSubtype="2" fill="hold" grpId="2" nodeType="withEffect">
                                  <p:stCondLst>
                                    <p:cond delay="0"/>
                                  </p:stCondLst>
                                  <p:childTnLst>
                                    <p:anim calcmode="lin" valueType="num">
                                      <p:cBhvr additive="base">
                                        <p:cTn id="1014" dur="3250"/>
                                        <p:tgtEl>
                                          <p:spTgt spid="85"/>
                                        </p:tgtEl>
                                        <p:attrNameLst>
                                          <p:attrName>ppt_x</p:attrName>
                                        </p:attrNameLst>
                                      </p:cBhvr>
                                      <p:tavLst>
                                        <p:tav tm="0">
                                          <p:val>
                                            <p:strVal val="ppt_x"/>
                                          </p:val>
                                        </p:tav>
                                        <p:tav tm="100000">
                                          <p:val>
                                            <p:strVal val="1+ppt_w/2"/>
                                          </p:val>
                                        </p:tav>
                                      </p:tavLst>
                                    </p:anim>
                                    <p:anim calcmode="lin" valueType="num">
                                      <p:cBhvr additive="base">
                                        <p:cTn id="1015" dur="3250"/>
                                        <p:tgtEl>
                                          <p:spTgt spid="85"/>
                                        </p:tgtEl>
                                        <p:attrNameLst>
                                          <p:attrName>ppt_y</p:attrName>
                                        </p:attrNameLst>
                                      </p:cBhvr>
                                      <p:tavLst>
                                        <p:tav tm="0">
                                          <p:val>
                                            <p:strVal val="ppt_y"/>
                                          </p:val>
                                        </p:tav>
                                        <p:tav tm="100000">
                                          <p:val>
                                            <p:strVal val="ppt_y"/>
                                          </p:val>
                                        </p:tav>
                                      </p:tavLst>
                                    </p:anim>
                                    <p:set>
                                      <p:cBhvr>
                                        <p:cTn id="1016" dur="1" fill="hold">
                                          <p:stCondLst>
                                            <p:cond delay="3249"/>
                                          </p:stCondLst>
                                        </p:cTn>
                                        <p:tgtEl>
                                          <p:spTgt spid="85"/>
                                        </p:tgtEl>
                                        <p:attrNameLst>
                                          <p:attrName>style.visibility</p:attrName>
                                        </p:attrNameLst>
                                      </p:cBhvr>
                                      <p:to>
                                        <p:strVal val="hidden"/>
                                      </p:to>
                                    </p:set>
                                  </p:childTnLst>
                                </p:cTn>
                              </p:par>
                              <p:par>
                                <p:cTn id="1017" presetID="2" presetClass="exit" presetSubtype="2" fill="hold" grpId="2" nodeType="withEffect">
                                  <p:stCondLst>
                                    <p:cond delay="0"/>
                                  </p:stCondLst>
                                  <p:childTnLst>
                                    <p:anim calcmode="lin" valueType="num">
                                      <p:cBhvr additive="base">
                                        <p:cTn id="1018" dur="3250"/>
                                        <p:tgtEl>
                                          <p:spTgt spid="83"/>
                                        </p:tgtEl>
                                        <p:attrNameLst>
                                          <p:attrName>ppt_x</p:attrName>
                                        </p:attrNameLst>
                                      </p:cBhvr>
                                      <p:tavLst>
                                        <p:tav tm="0">
                                          <p:val>
                                            <p:strVal val="ppt_x"/>
                                          </p:val>
                                        </p:tav>
                                        <p:tav tm="100000">
                                          <p:val>
                                            <p:strVal val="1+ppt_w/2"/>
                                          </p:val>
                                        </p:tav>
                                      </p:tavLst>
                                    </p:anim>
                                    <p:anim calcmode="lin" valueType="num">
                                      <p:cBhvr additive="base">
                                        <p:cTn id="1019" dur="3250"/>
                                        <p:tgtEl>
                                          <p:spTgt spid="83"/>
                                        </p:tgtEl>
                                        <p:attrNameLst>
                                          <p:attrName>ppt_y</p:attrName>
                                        </p:attrNameLst>
                                      </p:cBhvr>
                                      <p:tavLst>
                                        <p:tav tm="0">
                                          <p:val>
                                            <p:strVal val="ppt_y"/>
                                          </p:val>
                                        </p:tav>
                                        <p:tav tm="100000">
                                          <p:val>
                                            <p:strVal val="ppt_y"/>
                                          </p:val>
                                        </p:tav>
                                      </p:tavLst>
                                    </p:anim>
                                    <p:set>
                                      <p:cBhvr>
                                        <p:cTn id="1020" dur="1" fill="hold">
                                          <p:stCondLst>
                                            <p:cond delay="3249"/>
                                          </p:stCondLst>
                                        </p:cTn>
                                        <p:tgtEl>
                                          <p:spTgt spid="83"/>
                                        </p:tgtEl>
                                        <p:attrNameLst>
                                          <p:attrName>style.visibility</p:attrName>
                                        </p:attrNameLst>
                                      </p:cBhvr>
                                      <p:to>
                                        <p:strVal val="hidden"/>
                                      </p:to>
                                    </p:set>
                                  </p:childTnLst>
                                </p:cTn>
                              </p:par>
                              <p:par>
                                <p:cTn id="1021" presetID="2" presetClass="exit" presetSubtype="2" fill="hold" grpId="2" nodeType="withEffect">
                                  <p:stCondLst>
                                    <p:cond delay="0"/>
                                  </p:stCondLst>
                                  <p:childTnLst>
                                    <p:anim calcmode="lin" valueType="num">
                                      <p:cBhvr additive="base">
                                        <p:cTn id="1022" dur="3250"/>
                                        <p:tgtEl>
                                          <p:spTgt spid="66"/>
                                        </p:tgtEl>
                                        <p:attrNameLst>
                                          <p:attrName>ppt_x</p:attrName>
                                        </p:attrNameLst>
                                      </p:cBhvr>
                                      <p:tavLst>
                                        <p:tav tm="0">
                                          <p:val>
                                            <p:strVal val="ppt_x"/>
                                          </p:val>
                                        </p:tav>
                                        <p:tav tm="100000">
                                          <p:val>
                                            <p:strVal val="1+ppt_w/2"/>
                                          </p:val>
                                        </p:tav>
                                      </p:tavLst>
                                    </p:anim>
                                    <p:anim calcmode="lin" valueType="num">
                                      <p:cBhvr additive="base">
                                        <p:cTn id="1023" dur="3250"/>
                                        <p:tgtEl>
                                          <p:spTgt spid="66"/>
                                        </p:tgtEl>
                                        <p:attrNameLst>
                                          <p:attrName>ppt_y</p:attrName>
                                        </p:attrNameLst>
                                      </p:cBhvr>
                                      <p:tavLst>
                                        <p:tav tm="0">
                                          <p:val>
                                            <p:strVal val="ppt_y"/>
                                          </p:val>
                                        </p:tav>
                                        <p:tav tm="100000">
                                          <p:val>
                                            <p:strVal val="ppt_y"/>
                                          </p:val>
                                        </p:tav>
                                      </p:tavLst>
                                    </p:anim>
                                    <p:set>
                                      <p:cBhvr>
                                        <p:cTn id="1024" dur="1" fill="hold">
                                          <p:stCondLst>
                                            <p:cond delay="3249"/>
                                          </p:stCondLst>
                                        </p:cTn>
                                        <p:tgtEl>
                                          <p:spTgt spid="66"/>
                                        </p:tgtEl>
                                        <p:attrNameLst>
                                          <p:attrName>style.visibility</p:attrName>
                                        </p:attrNameLst>
                                      </p:cBhvr>
                                      <p:to>
                                        <p:strVal val="hidden"/>
                                      </p:to>
                                    </p:set>
                                  </p:childTnLst>
                                </p:cTn>
                              </p:par>
                              <p:par>
                                <p:cTn id="1025" presetID="2" presetClass="exit" presetSubtype="2" fill="hold" grpId="2" nodeType="withEffect">
                                  <p:stCondLst>
                                    <p:cond delay="0"/>
                                  </p:stCondLst>
                                  <p:childTnLst>
                                    <p:anim calcmode="lin" valueType="num">
                                      <p:cBhvr additive="base">
                                        <p:cTn id="1026" dur="3250"/>
                                        <p:tgtEl>
                                          <p:spTgt spid="67"/>
                                        </p:tgtEl>
                                        <p:attrNameLst>
                                          <p:attrName>ppt_x</p:attrName>
                                        </p:attrNameLst>
                                      </p:cBhvr>
                                      <p:tavLst>
                                        <p:tav tm="0">
                                          <p:val>
                                            <p:strVal val="ppt_x"/>
                                          </p:val>
                                        </p:tav>
                                        <p:tav tm="100000">
                                          <p:val>
                                            <p:strVal val="1+ppt_w/2"/>
                                          </p:val>
                                        </p:tav>
                                      </p:tavLst>
                                    </p:anim>
                                    <p:anim calcmode="lin" valueType="num">
                                      <p:cBhvr additive="base">
                                        <p:cTn id="1027" dur="3250"/>
                                        <p:tgtEl>
                                          <p:spTgt spid="67"/>
                                        </p:tgtEl>
                                        <p:attrNameLst>
                                          <p:attrName>ppt_y</p:attrName>
                                        </p:attrNameLst>
                                      </p:cBhvr>
                                      <p:tavLst>
                                        <p:tav tm="0">
                                          <p:val>
                                            <p:strVal val="ppt_y"/>
                                          </p:val>
                                        </p:tav>
                                        <p:tav tm="100000">
                                          <p:val>
                                            <p:strVal val="ppt_y"/>
                                          </p:val>
                                        </p:tav>
                                      </p:tavLst>
                                    </p:anim>
                                    <p:set>
                                      <p:cBhvr>
                                        <p:cTn id="1028" dur="1" fill="hold">
                                          <p:stCondLst>
                                            <p:cond delay="3249"/>
                                          </p:stCondLst>
                                        </p:cTn>
                                        <p:tgtEl>
                                          <p:spTgt spid="67"/>
                                        </p:tgtEl>
                                        <p:attrNameLst>
                                          <p:attrName>style.visibility</p:attrName>
                                        </p:attrNameLst>
                                      </p:cBhvr>
                                      <p:to>
                                        <p:strVal val="hidden"/>
                                      </p:to>
                                    </p:set>
                                  </p:childTnLst>
                                </p:cTn>
                              </p:par>
                              <p:par>
                                <p:cTn id="1029" presetID="2" presetClass="exit" presetSubtype="2" fill="hold" grpId="2" nodeType="withEffect">
                                  <p:stCondLst>
                                    <p:cond delay="0"/>
                                  </p:stCondLst>
                                  <p:childTnLst>
                                    <p:anim calcmode="lin" valueType="num">
                                      <p:cBhvr additive="base">
                                        <p:cTn id="1030" dur="3250"/>
                                        <p:tgtEl>
                                          <p:spTgt spid="68"/>
                                        </p:tgtEl>
                                        <p:attrNameLst>
                                          <p:attrName>ppt_x</p:attrName>
                                        </p:attrNameLst>
                                      </p:cBhvr>
                                      <p:tavLst>
                                        <p:tav tm="0">
                                          <p:val>
                                            <p:strVal val="ppt_x"/>
                                          </p:val>
                                        </p:tav>
                                        <p:tav tm="100000">
                                          <p:val>
                                            <p:strVal val="1+ppt_w/2"/>
                                          </p:val>
                                        </p:tav>
                                      </p:tavLst>
                                    </p:anim>
                                    <p:anim calcmode="lin" valueType="num">
                                      <p:cBhvr additive="base">
                                        <p:cTn id="1031" dur="3250"/>
                                        <p:tgtEl>
                                          <p:spTgt spid="68"/>
                                        </p:tgtEl>
                                        <p:attrNameLst>
                                          <p:attrName>ppt_y</p:attrName>
                                        </p:attrNameLst>
                                      </p:cBhvr>
                                      <p:tavLst>
                                        <p:tav tm="0">
                                          <p:val>
                                            <p:strVal val="ppt_y"/>
                                          </p:val>
                                        </p:tav>
                                        <p:tav tm="100000">
                                          <p:val>
                                            <p:strVal val="ppt_y"/>
                                          </p:val>
                                        </p:tav>
                                      </p:tavLst>
                                    </p:anim>
                                    <p:set>
                                      <p:cBhvr>
                                        <p:cTn id="1032" dur="1" fill="hold">
                                          <p:stCondLst>
                                            <p:cond delay="3249"/>
                                          </p:stCondLst>
                                        </p:cTn>
                                        <p:tgtEl>
                                          <p:spTgt spid="68"/>
                                        </p:tgtEl>
                                        <p:attrNameLst>
                                          <p:attrName>style.visibility</p:attrName>
                                        </p:attrNameLst>
                                      </p:cBhvr>
                                      <p:to>
                                        <p:strVal val="hidden"/>
                                      </p:to>
                                    </p:set>
                                  </p:childTnLst>
                                </p:cTn>
                              </p:par>
                              <p:par>
                                <p:cTn id="1033" presetID="2" presetClass="exit" presetSubtype="2" fill="hold" grpId="2" nodeType="withEffect">
                                  <p:stCondLst>
                                    <p:cond delay="0"/>
                                  </p:stCondLst>
                                  <p:childTnLst>
                                    <p:anim calcmode="lin" valueType="num">
                                      <p:cBhvr additive="base">
                                        <p:cTn id="1034" dur="3250"/>
                                        <p:tgtEl>
                                          <p:spTgt spid="69"/>
                                        </p:tgtEl>
                                        <p:attrNameLst>
                                          <p:attrName>ppt_x</p:attrName>
                                        </p:attrNameLst>
                                      </p:cBhvr>
                                      <p:tavLst>
                                        <p:tav tm="0">
                                          <p:val>
                                            <p:strVal val="ppt_x"/>
                                          </p:val>
                                        </p:tav>
                                        <p:tav tm="100000">
                                          <p:val>
                                            <p:strVal val="1+ppt_w/2"/>
                                          </p:val>
                                        </p:tav>
                                      </p:tavLst>
                                    </p:anim>
                                    <p:anim calcmode="lin" valueType="num">
                                      <p:cBhvr additive="base">
                                        <p:cTn id="1035" dur="3250"/>
                                        <p:tgtEl>
                                          <p:spTgt spid="69"/>
                                        </p:tgtEl>
                                        <p:attrNameLst>
                                          <p:attrName>ppt_y</p:attrName>
                                        </p:attrNameLst>
                                      </p:cBhvr>
                                      <p:tavLst>
                                        <p:tav tm="0">
                                          <p:val>
                                            <p:strVal val="ppt_y"/>
                                          </p:val>
                                        </p:tav>
                                        <p:tav tm="100000">
                                          <p:val>
                                            <p:strVal val="ppt_y"/>
                                          </p:val>
                                        </p:tav>
                                      </p:tavLst>
                                    </p:anim>
                                    <p:set>
                                      <p:cBhvr>
                                        <p:cTn id="1036" dur="1" fill="hold">
                                          <p:stCondLst>
                                            <p:cond delay="3249"/>
                                          </p:stCondLst>
                                        </p:cTn>
                                        <p:tgtEl>
                                          <p:spTgt spid="69"/>
                                        </p:tgtEl>
                                        <p:attrNameLst>
                                          <p:attrName>style.visibility</p:attrName>
                                        </p:attrNameLst>
                                      </p:cBhvr>
                                      <p:to>
                                        <p:strVal val="hidden"/>
                                      </p:to>
                                    </p:set>
                                  </p:childTnLst>
                                </p:cTn>
                              </p:par>
                              <p:par>
                                <p:cTn id="1037" presetID="2" presetClass="exit" presetSubtype="2" fill="hold" grpId="2" nodeType="withEffect">
                                  <p:stCondLst>
                                    <p:cond delay="0"/>
                                  </p:stCondLst>
                                  <p:childTnLst>
                                    <p:anim calcmode="lin" valueType="num">
                                      <p:cBhvr additive="base">
                                        <p:cTn id="1038" dur="3250"/>
                                        <p:tgtEl>
                                          <p:spTgt spid="70"/>
                                        </p:tgtEl>
                                        <p:attrNameLst>
                                          <p:attrName>ppt_x</p:attrName>
                                        </p:attrNameLst>
                                      </p:cBhvr>
                                      <p:tavLst>
                                        <p:tav tm="0">
                                          <p:val>
                                            <p:strVal val="ppt_x"/>
                                          </p:val>
                                        </p:tav>
                                        <p:tav tm="100000">
                                          <p:val>
                                            <p:strVal val="1+ppt_w/2"/>
                                          </p:val>
                                        </p:tav>
                                      </p:tavLst>
                                    </p:anim>
                                    <p:anim calcmode="lin" valueType="num">
                                      <p:cBhvr additive="base">
                                        <p:cTn id="1039" dur="3250"/>
                                        <p:tgtEl>
                                          <p:spTgt spid="70"/>
                                        </p:tgtEl>
                                        <p:attrNameLst>
                                          <p:attrName>ppt_y</p:attrName>
                                        </p:attrNameLst>
                                      </p:cBhvr>
                                      <p:tavLst>
                                        <p:tav tm="0">
                                          <p:val>
                                            <p:strVal val="ppt_y"/>
                                          </p:val>
                                        </p:tav>
                                        <p:tav tm="100000">
                                          <p:val>
                                            <p:strVal val="ppt_y"/>
                                          </p:val>
                                        </p:tav>
                                      </p:tavLst>
                                    </p:anim>
                                    <p:set>
                                      <p:cBhvr>
                                        <p:cTn id="1040" dur="1" fill="hold">
                                          <p:stCondLst>
                                            <p:cond delay="3249"/>
                                          </p:stCondLst>
                                        </p:cTn>
                                        <p:tgtEl>
                                          <p:spTgt spid="70"/>
                                        </p:tgtEl>
                                        <p:attrNameLst>
                                          <p:attrName>style.visibility</p:attrName>
                                        </p:attrNameLst>
                                      </p:cBhvr>
                                      <p:to>
                                        <p:strVal val="hidden"/>
                                      </p:to>
                                    </p:set>
                                  </p:childTnLst>
                                </p:cTn>
                              </p:par>
                              <p:par>
                                <p:cTn id="1041" presetID="2" presetClass="exit" presetSubtype="2" fill="hold" grpId="2" nodeType="withEffect">
                                  <p:stCondLst>
                                    <p:cond delay="0"/>
                                  </p:stCondLst>
                                  <p:childTnLst>
                                    <p:anim calcmode="lin" valueType="num">
                                      <p:cBhvr additive="base">
                                        <p:cTn id="1042" dur="3250"/>
                                        <p:tgtEl>
                                          <p:spTgt spid="71"/>
                                        </p:tgtEl>
                                        <p:attrNameLst>
                                          <p:attrName>ppt_x</p:attrName>
                                        </p:attrNameLst>
                                      </p:cBhvr>
                                      <p:tavLst>
                                        <p:tav tm="0">
                                          <p:val>
                                            <p:strVal val="ppt_x"/>
                                          </p:val>
                                        </p:tav>
                                        <p:tav tm="100000">
                                          <p:val>
                                            <p:strVal val="1+ppt_w/2"/>
                                          </p:val>
                                        </p:tav>
                                      </p:tavLst>
                                    </p:anim>
                                    <p:anim calcmode="lin" valueType="num">
                                      <p:cBhvr additive="base">
                                        <p:cTn id="1043" dur="3250"/>
                                        <p:tgtEl>
                                          <p:spTgt spid="71"/>
                                        </p:tgtEl>
                                        <p:attrNameLst>
                                          <p:attrName>ppt_y</p:attrName>
                                        </p:attrNameLst>
                                      </p:cBhvr>
                                      <p:tavLst>
                                        <p:tav tm="0">
                                          <p:val>
                                            <p:strVal val="ppt_y"/>
                                          </p:val>
                                        </p:tav>
                                        <p:tav tm="100000">
                                          <p:val>
                                            <p:strVal val="ppt_y"/>
                                          </p:val>
                                        </p:tav>
                                      </p:tavLst>
                                    </p:anim>
                                    <p:set>
                                      <p:cBhvr>
                                        <p:cTn id="1044" dur="1" fill="hold">
                                          <p:stCondLst>
                                            <p:cond delay="3249"/>
                                          </p:stCondLst>
                                        </p:cTn>
                                        <p:tgtEl>
                                          <p:spTgt spid="71"/>
                                        </p:tgtEl>
                                        <p:attrNameLst>
                                          <p:attrName>style.visibility</p:attrName>
                                        </p:attrNameLst>
                                      </p:cBhvr>
                                      <p:to>
                                        <p:strVal val="hidden"/>
                                      </p:to>
                                    </p:set>
                                  </p:childTnLst>
                                </p:cTn>
                              </p:par>
                              <p:par>
                                <p:cTn id="1045" presetID="2" presetClass="exit" presetSubtype="2" fill="hold" grpId="2" nodeType="withEffect">
                                  <p:stCondLst>
                                    <p:cond delay="0"/>
                                  </p:stCondLst>
                                  <p:childTnLst>
                                    <p:anim calcmode="lin" valueType="num">
                                      <p:cBhvr additive="base">
                                        <p:cTn id="1046" dur="3250"/>
                                        <p:tgtEl>
                                          <p:spTgt spid="72"/>
                                        </p:tgtEl>
                                        <p:attrNameLst>
                                          <p:attrName>ppt_x</p:attrName>
                                        </p:attrNameLst>
                                      </p:cBhvr>
                                      <p:tavLst>
                                        <p:tav tm="0">
                                          <p:val>
                                            <p:strVal val="ppt_x"/>
                                          </p:val>
                                        </p:tav>
                                        <p:tav tm="100000">
                                          <p:val>
                                            <p:strVal val="1+ppt_w/2"/>
                                          </p:val>
                                        </p:tav>
                                      </p:tavLst>
                                    </p:anim>
                                    <p:anim calcmode="lin" valueType="num">
                                      <p:cBhvr additive="base">
                                        <p:cTn id="1047" dur="3250"/>
                                        <p:tgtEl>
                                          <p:spTgt spid="72"/>
                                        </p:tgtEl>
                                        <p:attrNameLst>
                                          <p:attrName>ppt_y</p:attrName>
                                        </p:attrNameLst>
                                      </p:cBhvr>
                                      <p:tavLst>
                                        <p:tav tm="0">
                                          <p:val>
                                            <p:strVal val="ppt_y"/>
                                          </p:val>
                                        </p:tav>
                                        <p:tav tm="100000">
                                          <p:val>
                                            <p:strVal val="ppt_y"/>
                                          </p:val>
                                        </p:tav>
                                      </p:tavLst>
                                    </p:anim>
                                    <p:set>
                                      <p:cBhvr>
                                        <p:cTn id="1048" dur="1" fill="hold">
                                          <p:stCondLst>
                                            <p:cond delay="3249"/>
                                          </p:stCondLst>
                                        </p:cTn>
                                        <p:tgtEl>
                                          <p:spTgt spid="72"/>
                                        </p:tgtEl>
                                        <p:attrNameLst>
                                          <p:attrName>style.visibility</p:attrName>
                                        </p:attrNameLst>
                                      </p:cBhvr>
                                      <p:to>
                                        <p:strVal val="hidden"/>
                                      </p:to>
                                    </p:set>
                                  </p:childTnLst>
                                </p:cTn>
                              </p:par>
                              <p:par>
                                <p:cTn id="1049" presetID="2" presetClass="exit" presetSubtype="2" fill="hold" grpId="2" nodeType="withEffect">
                                  <p:stCondLst>
                                    <p:cond delay="0"/>
                                  </p:stCondLst>
                                  <p:childTnLst>
                                    <p:anim calcmode="lin" valueType="num">
                                      <p:cBhvr additive="base">
                                        <p:cTn id="1050" dur="3250"/>
                                        <p:tgtEl>
                                          <p:spTgt spid="65"/>
                                        </p:tgtEl>
                                        <p:attrNameLst>
                                          <p:attrName>ppt_x</p:attrName>
                                        </p:attrNameLst>
                                      </p:cBhvr>
                                      <p:tavLst>
                                        <p:tav tm="0">
                                          <p:val>
                                            <p:strVal val="ppt_x"/>
                                          </p:val>
                                        </p:tav>
                                        <p:tav tm="100000">
                                          <p:val>
                                            <p:strVal val="1+ppt_w/2"/>
                                          </p:val>
                                        </p:tav>
                                      </p:tavLst>
                                    </p:anim>
                                    <p:anim calcmode="lin" valueType="num">
                                      <p:cBhvr additive="base">
                                        <p:cTn id="1051" dur="3250"/>
                                        <p:tgtEl>
                                          <p:spTgt spid="65"/>
                                        </p:tgtEl>
                                        <p:attrNameLst>
                                          <p:attrName>ppt_y</p:attrName>
                                        </p:attrNameLst>
                                      </p:cBhvr>
                                      <p:tavLst>
                                        <p:tav tm="0">
                                          <p:val>
                                            <p:strVal val="ppt_y"/>
                                          </p:val>
                                        </p:tav>
                                        <p:tav tm="100000">
                                          <p:val>
                                            <p:strVal val="ppt_y"/>
                                          </p:val>
                                        </p:tav>
                                      </p:tavLst>
                                    </p:anim>
                                    <p:set>
                                      <p:cBhvr>
                                        <p:cTn id="1052" dur="1" fill="hold">
                                          <p:stCondLst>
                                            <p:cond delay="3249"/>
                                          </p:stCondLst>
                                        </p:cTn>
                                        <p:tgtEl>
                                          <p:spTgt spid="65"/>
                                        </p:tgtEl>
                                        <p:attrNameLst>
                                          <p:attrName>style.visibility</p:attrName>
                                        </p:attrNameLst>
                                      </p:cBhvr>
                                      <p:to>
                                        <p:strVal val="hidden"/>
                                      </p:to>
                                    </p:set>
                                  </p:childTnLst>
                                </p:cTn>
                              </p:par>
                              <p:par>
                                <p:cTn id="1053" presetID="2" presetClass="exit" presetSubtype="2" fill="hold" grpId="2" nodeType="withEffect">
                                  <p:stCondLst>
                                    <p:cond delay="0"/>
                                  </p:stCondLst>
                                  <p:childTnLst>
                                    <p:anim calcmode="lin" valueType="num">
                                      <p:cBhvr additive="base">
                                        <p:cTn id="1054" dur="3250"/>
                                        <p:tgtEl>
                                          <p:spTgt spid="63"/>
                                        </p:tgtEl>
                                        <p:attrNameLst>
                                          <p:attrName>ppt_x</p:attrName>
                                        </p:attrNameLst>
                                      </p:cBhvr>
                                      <p:tavLst>
                                        <p:tav tm="0">
                                          <p:val>
                                            <p:strVal val="ppt_x"/>
                                          </p:val>
                                        </p:tav>
                                        <p:tav tm="100000">
                                          <p:val>
                                            <p:strVal val="1+ppt_w/2"/>
                                          </p:val>
                                        </p:tav>
                                      </p:tavLst>
                                    </p:anim>
                                    <p:anim calcmode="lin" valueType="num">
                                      <p:cBhvr additive="base">
                                        <p:cTn id="1055" dur="3250"/>
                                        <p:tgtEl>
                                          <p:spTgt spid="63"/>
                                        </p:tgtEl>
                                        <p:attrNameLst>
                                          <p:attrName>ppt_y</p:attrName>
                                        </p:attrNameLst>
                                      </p:cBhvr>
                                      <p:tavLst>
                                        <p:tav tm="0">
                                          <p:val>
                                            <p:strVal val="ppt_y"/>
                                          </p:val>
                                        </p:tav>
                                        <p:tav tm="100000">
                                          <p:val>
                                            <p:strVal val="ppt_y"/>
                                          </p:val>
                                        </p:tav>
                                      </p:tavLst>
                                    </p:anim>
                                    <p:set>
                                      <p:cBhvr>
                                        <p:cTn id="1056" dur="1" fill="hold">
                                          <p:stCondLst>
                                            <p:cond delay="3249"/>
                                          </p:stCondLst>
                                        </p:cTn>
                                        <p:tgtEl>
                                          <p:spTgt spid="63"/>
                                        </p:tgtEl>
                                        <p:attrNameLst>
                                          <p:attrName>style.visibility</p:attrName>
                                        </p:attrNameLst>
                                      </p:cBhvr>
                                      <p:to>
                                        <p:strVal val="hidden"/>
                                      </p:to>
                                    </p:set>
                                  </p:childTnLst>
                                </p:cTn>
                              </p:par>
                              <p:par>
                                <p:cTn id="1057" presetID="2" presetClass="exit" presetSubtype="2" fill="hold" grpId="2" nodeType="withEffect">
                                  <p:stCondLst>
                                    <p:cond delay="0"/>
                                  </p:stCondLst>
                                  <p:childTnLst>
                                    <p:anim calcmode="lin" valueType="num">
                                      <p:cBhvr additive="base">
                                        <p:cTn id="1058" dur="3250"/>
                                        <p:tgtEl>
                                          <p:spTgt spid="46"/>
                                        </p:tgtEl>
                                        <p:attrNameLst>
                                          <p:attrName>ppt_x</p:attrName>
                                        </p:attrNameLst>
                                      </p:cBhvr>
                                      <p:tavLst>
                                        <p:tav tm="0">
                                          <p:val>
                                            <p:strVal val="ppt_x"/>
                                          </p:val>
                                        </p:tav>
                                        <p:tav tm="100000">
                                          <p:val>
                                            <p:strVal val="1+ppt_w/2"/>
                                          </p:val>
                                        </p:tav>
                                      </p:tavLst>
                                    </p:anim>
                                    <p:anim calcmode="lin" valueType="num">
                                      <p:cBhvr additive="base">
                                        <p:cTn id="1059" dur="3250"/>
                                        <p:tgtEl>
                                          <p:spTgt spid="46"/>
                                        </p:tgtEl>
                                        <p:attrNameLst>
                                          <p:attrName>ppt_y</p:attrName>
                                        </p:attrNameLst>
                                      </p:cBhvr>
                                      <p:tavLst>
                                        <p:tav tm="0">
                                          <p:val>
                                            <p:strVal val="ppt_y"/>
                                          </p:val>
                                        </p:tav>
                                        <p:tav tm="100000">
                                          <p:val>
                                            <p:strVal val="ppt_y"/>
                                          </p:val>
                                        </p:tav>
                                      </p:tavLst>
                                    </p:anim>
                                    <p:set>
                                      <p:cBhvr>
                                        <p:cTn id="1060" dur="1" fill="hold">
                                          <p:stCondLst>
                                            <p:cond delay="3249"/>
                                          </p:stCondLst>
                                        </p:cTn>
                                        <p:tgtEl>
                                          <p:spTgt spid="46"/>
                                        </p:tgtEl>
                                        <p:attrNameLst>
                                          <p:attrName>style.visibility</p:attrName>
                                        </p:attrNameLst>
                                      </p:cBhvr>
                                      <p:to>
                                        <p:strVal val="hidden"/>
                                      </p:to>
                                    </p:set>
                                  </p:childTnLst>
                                </p:cTn>
                              </p:par>
                              <p:par>
                                <p:cTn id="1061" presetID="2" presetClass="exit" presetSubtype="2" fill="hold" grpId="2" nodeType="withEffect">
                                  <p:stCondLst>
                                    <p:cond delay="0"/>
                                  </p:stCondLst>
                                  <p:childTnLst>
                                    <p:anim calcmode="lin" valueType="num">
                                      <p:cBhvr additive="base">
                                        <p:cTn id="1062" dur="3250"/>
                                        <p:tgtEl>
                                          <p:spTgt spid="47"/>
                                        </p:tgtEl>
                                        <p:attrNameLst>
                                          <p:attrName>ppt_x</p:attrName>
                                        </p:attrNameLst>
                                      </p:cBhvr>
                                      <p:tavLst>
                                        <p:tav tm="0">
                                          <p:val>
                                            <p:strVal val="ppt_x"/>
                                          </p:val>
                                        </p:tav>
                                        <p:tav tm="100000">
                                          <p:val>
                                            <p:strVal val="1+ppt_w/2"/>
                                          </p:val>
                                        </p:tav>
                                      </p:tavLst>
                                    </p:anim>
                                    <p:anim calcmode="lin" valueType="num">
                                      <p:cBhvr additive="base">
                                        <p:cTn id="1063" dur="3250"/>
                                        <p:tgtEl>
                                          <p:spTgt spid="47"/>
                                        </p:tgtEl>
                                        <p:attrNameLst>
                                          <p:attrName>ppt_y</p:attrName>
                                        </p:attrNameLst>
                                      </p:cBhvr>
                                      <p:tavLst>
                                        <p:tav tm="0">
                                          <p:val>
                                            <p:strVal val="ppt_y"/>
                                          </p:val>
                                        </p:tav>
                                        <p:tav tm="100000">
                                          <p:val>
                                            <p:strVal val="ppt_y"/>
                                          </p:val>
                                        </p:tav>
                                      </p:tavLst>
                                    </p:anim>
                                    <p:set>
                                      <p:cBhvr>
                                        <p:cTn id="1064" dur="1" fill="hold">
                                          <p:stCondLst>
                                            <p:cond delay="3249"/>
                                          </p:stCondLst>
                                        </p:cTn>
                                        <p:tgtEl>
                                          <p:spTgt spid="47"/>
                                        </p:tgtEl>
                                        <p:attrNameLst>
                                          <p:attrName>style.visibility</p:attrName>
                                        </p:attrNameLst>
                                      </p:cBhvr>
                                      <p:to>
                                        <p:strVal val="hidden"/>
                                      </p:to>
                                    </p:set>
                                  </p:childTnLst>
                                </p:cTn>
                              </p:par>
                              <p:par>
                                <p:cTn id="1065" presetID="2" presetClass="exit" presetSubtype="2" fill="hold" grpId="2" nodeType="withEffect">
                                  <p:stCondLst>
                                    <p:cond delay="0"/>
                                  </p:stCondLst>
                                  <p:childTnLst>
                                    <p:anim calcmode="lin" valueType="num">
                                      <p:cBhvr additive="base">
                                        <p:cTn id="1066" dur="3250"/>
                                        <p:tgtEl>
                                          <p:spTgt spid="48"/>
                                        </p:tgtEl>
                                        <p:attrNameLst>
                                          <p:attrName>ppt_x</p:attrName>
                                        </p:attrNameLst>
                                      </p:cBhvr>
                                      <p:tavLst>
                                        <p:tav tm="0">
                                          <p:val>
                                            <p:strVal val="ppt_x"/>
                                          </p:val>
                                        </p:tav>
                                        <p:tav tm="100000">
                                          <p:val>
                                            <p:strVal val="1+ppt_w/2"/>
                                          </p:val>
                                        </p:tav>
                                      </p:tavLst>
                                    </p:anim>
                                    <p:anim calcmode="lin" valueType="num">
                                      <p:cBhvr additive="base">
                                        <p:cTn id="1067" dur="3250"/>
                                        <p:tgtEl>
                                          <p:spTgt spid="48"/>
                                        </p:tgtEl>
                                        <p:attrNameLst>
                                          <p:attrName>ppt_y</p:attrName>
                                        </p:attrNameLst>
                                      </p:cBhvr>
                                      <p:tavLst>
                                        <p:tav tm="0">
                                          <p:val>
                                            <p:strVal val="ppt_y"/>
                                          </p:val>
                                        </p:tav>
                                        <p:tav tm="100000">
                                          <p:val>
                                            <p:strVal val="ppt_y"/>
                                          </p:val>
                                        </p:tav>
                                      </p:tavLst>
                                    </p:anim>
                                    <p:set>
                                      <p:cBhvr>
                                        <p:cTn id="1068" dur="1" fill="hold">
                                          <p:stCondLst>
                                            <p:cond delay="3249"/>
                                          </p:stCondLst>
                                        </p:cTn>
                                        <p:tgtEl>
                                          <p:spTgt spid="48"/>
                                        </p:tgtEl>
                                        <p:attrNameLst>
                                          <p:attrName>style.visibility</p:attrName>
                                        </p:attrNameLst>
                                      </p:cBhvr>
                                      <p:to>
                                        <p:strVal val="hidden"/>
                                      </p:to>
                                    </p:set>
                                  </p:childTnLst>
                                </p:cTn>
                              </p:par>
                              <p:par>
                                <p:cTn id="1069" presetID="2" presetClass="exit" presetSubtype="2" fill="hold" grpId="2" nodeType="withEffect">
                                  <p:stCondLst>
                                    <p:cond delay="0"/>
                                  </p:stCondLst>
                                  <p:childTnLst>
                                    <p:anim calcmode="lin" valueType="num">
                                      <p:cBhvr additive="base">
                                        <p:cTn id="1070" dur="3250"/>
                                        <p:tgtEl>
                                          <p:spTgt spid="49"/>
                                        </p:tgtEl>
                                        <p:attrNameLst>
                                          <p:attrName>ppt_x</p:attrName>
                                        </p:attrNameLst>
                                      </p:cBhvr>
                                      <p:tavLst>
                                        <p:tav tm="0">
                                          <p:val>
                                            <p:strVal val="ppt_x"/>
                                          </p:val>
                                        </p:tav>
                                        <p:tav tm="100000">
                                          <p:val>
                                            <p:strVal val="1+ppt_w/2"/>
                                          </p:val>
                                        </p:tav>
                                      </p:tavLst>
                                    </p:anim>
                                    <p:anim calcmode="lin" valueType="num">
                                      <p:cBhvr additive="base">
                                        <p:cTn id="1071" dur="3250"/>
                                        <p:tgtEl>
                                          <p:spTgt spid="49"/>
                                        </p:tgtEl>
                                        <p:attrNameLst>
                                          <p:attrName>ppt_y</p:attrName>
                                        </p:attrNameLst>
                                      </p:cBhvr>
                                      <p:tavLst>
                                        <p:tav tm="0">
                                          <p:val>
                                            <p:strVal val="ppt_y"/>
                                          </p:val>
                                        </p:tav>
                                        <p:tav tm="100000">
                                          <p:val>
                                            <p:strVal val="ppt_y"/>
                                          </p:val>
                                        </p:tav>
                                      </p:tavLst>
                                    </p:anim>
                                    <p:set>
                                      <p:cBhvr>
                                        <p:cTn id="1072" dur="1" fill="hold">
                                          <p:stCondLst>
                                            <p:cond delay="3249"/>
                                          </p:stCondLst>
                                        </p:cTn>
                                        <p:tgtEl>
                                          <p:spTgt spid="49"/>
                                        </p:tgtEl>
                                        <p:attrNameLst>
                                          <p:attrName>style.visibility</p:attrName>
                                        </p:attrNameLst>
                                      </p:cBhvr>
                                      <p:to>
                                        <p:strVal val="hidden"/>
                                      </p:to>
                                    </p:set>
                                  </p:childTnLst>
                                </p:cTn>
                              </p:par>
                              <p:par>
                                <p:cTn id="1073" presetID="2" presetClass="exit" presetSubtype="2" fill="hold" grpId="2" nodeType="withEffect">
                                  <p:stCondLst>
                                    <p:cond delay="0"/>
                                  </p:stCondLst>
                                  <p:childTnLst>
                                    <p:anim calcmode="lin" valueType="num">
                                      <p:cBhvr additive="base">
                                        <p:cTn id="1074" dur="3250"/>
                                        <p:tgtEl>
                                          <p:spTgt spid="50"/>
                                        </p:tgtEl>
                                        <p:attrNameLst>
                                          <p:attrName>ppt_x</p:attrName>
                                        </p:attrNameLst>
                                      </p:cBhvr>
                                      <p:tavLst>
                                        <p:tav tm="0">
                                          <p:val>
                                            <p:strVal val="ppt_x"/>
                                          </p:val>
                                        </p:tav>
                                        <p:tav tm="100000">
                                          <p:val>
                                            <p:strVal val="1+ppt_w/2"/>
                                          </p:val>
                                        </p:tav>
                                      </p:tavLst>
                                    </p:anim>
                                    <p:anim calcmode="lin" valueType="num">
                                      <p:cBhvr additive="base">
                                        <p:cTn id="1075" dur="3250"/>
                                        <p:tgtEl>
                                          <p:spTgt spid="50"/>
                                        </p:tgtEl>
                                        <p:attrNameLst>
                                          <p:attrName>ppt_y</p:attrName>
                                        </p:attrNameLst>
                                      </p:cBhvr>
                                      <p:tavLst>
                                        <p:tav tm="0">
                                          <p:val>
                                            <p:strVal val="ppt_y"/>
                                          </p:val>
                                        </p:tav>
                                        <p:tav tm="100000">
                                          <p:val>
                                            <p:strVal val="ppt_y"/>
                                          </p:val>
                                        </p:tav>
                                      </p:tavLst>
                                    </p:anim>
                                    <p:set>
                                      <p:cBhvr>
                                        <p:cTn id="1076" dur="1" fill="hold">
                                          <p:stCondLst>
                                            <p:cond delay="3249"/>
                                          </p:stCondLst>
                                        </p:cTn>
                                        <p:tgtEl>
                                          <p:spTgt spid="50"/>
                                        </p:tgtEl>
                                        <p:attrNameLst>
                                          <p:attrName>style.visibility</p:attrName>
                                        </p:attrNameLst>
                                      </p:cBhvr>
                                      <p:to>
                                        <p:strVal val="hidden"/>
                                      </p:to>
                                    </p:set>
                                  </p:childTnLst>
                                </p:cTn>
                              </p:par>
                              <p:par>
                                <p:cTn id="1077" presetID="2" presetClass="exit" presetSubtype="2" fill="hold" grpId="2" nodeType="withEffect">
                                  <p:stCondLst>
                                    <p:cond delay="0"/>
                                  </p:stCondLst>
                                  <p:childTnLst>
                                    <p:anim calcmode="lin" valueType="num">
                                      <p:cBhvr additive="base">
                                        <p:cTn id="1078" dur="3250"/>
                                        <p:tgtEl>
                                          <p:spTgt spid="51"/>
                                        </p:tgtEl>
                                        <p:attrNameLst>
                                          <p:attrName>ppt_x</p:attrName>
                                        </p:attrNameLst>
                                      </p:cBhvr>
                                      <p:tavLst>
                                        <p:tav tm="0">
                                          <p:val>
                                            <p:strVal val="ppt_x"/>
                                          </p:val>
                                        </p:tav>
                                        <p:tav tm="100000">
                                          <p:val>
                                            <p:strVal val="1+ppt_w/2"/>
                                          </p:val>
                                        </p:tav>
                                      </p:tavLst>
                                    </p:anim>
                                    <p:anim calcmode="lin" valueType="num">
                                      <p:cBhvr additive="base">
                                        <p:cTn id="1079" dur="3250"/>
                                        <p:tgtEl>
                                          <p:spTgt spid="51"/>
                                        </p:tgtEl>
                                        <p:attrNameLst>
                                          <p:attrName>ppt_y</p:attrName>
                                        </p:attrNameLst>
                                      </p:cBhvr>
                                      <p:tavLst>
                                        <p:tav tm="0">
                                          <p:val>
                                            <p:strVal val="ppt_y"/>
                                          </p:val>
                                        </p:tav>
                                        <p:tav tm="100000">
                                          <p:val>
                                            <p:strVal val="ppt_y"/>
                                          </p:val>
                                        </p:tav>
                                      </p:tavLst>
                                    </p:anim>
                                    <p:set>
                                      <p:cBhvr>
                                        <p:cTn id="1080" dur="1" fill="hold">
                                          <p:stCondLst>
                                            <p:cond delay="3249"/>
                                          </p:stCondLst>
                                        </p:cTn>
                                        <p:tgtEl>
                                          <p:spTgt spid="51"/>
                                        </p:tgtEl>
                                        <p:attrNameLst>
                                          <p:attrName>style.visibility</p:attrName>
                                        </p:attrNameLst>
                                      </p:cBhvr>
                                      <p:to>
                                        <p:strVal val="hidden"/>
                                      </p:to>
                                    </p:set>
                                  </p:childTnLst>
                                </p:cTn>
                              </p:par>
                              <p:par>
                                <p:cTn id="1081" presetID="2" presetClass="exit" presetSubtype="2" fill="hold" grpId="2" nodeType="withEffect">
                                  <p:stCondLst>
                                    <p:cond delay="0"/>
                                  </p:stCondLst>
                                  <p:childTnLst>
                                    <p:anim calcmode="lin" valueType="num">
                                      <p:cBhvr additive="base">
                                        <p:cTn id="1082" dur="3250"/>
                                        <p:tgtEl>
                                          <p:spTgt spid="52"/>
                                        </p:tgtEl>
                                        <p:attrNameLst>
                                          <p:attrName>ppt_x</p:attrName>
                                        </p:attrNameLst>
                                      </p:cBhvr>
                                      <p:tavLst>
                                        <p:tav tm="0">
                                          <p:val>
                                            <p:strVal val="ppt_x"/>
                                          </p:val>
                                        </p:tav>
                                        <p:tav tm="100000">
                                          <p:val>
                                            <p:strVal val="1+ppt_w/2"/>
                                          </p:val>
                                        </p:tav>
                                      </p:tavLst>
                                    </p:anim>
                                    <p:anim calcmode="lin" valueType="num">
                                      <p:cBhvr additive="base">
                                        <p:cTn id="1083" dur="3250"/>
                                        <p:tgtEl>
                                          <p:spTgt spid="52"/>
                                        </p:tgtEl>
                                        <p:attrNameLst>
                                          <p:attrName>ppt_y</p:attrName>
                                        </p:attrNameLst>
                                      </p:cBhvr>
                                      <p:tavLst>
                                        <p:tav tm="0">
                                          <p:val>
                                            <p:strVal val="ppt_y"/>
                                          </p:val>
                                        </p:tav>
                                        <p:tav tm="100000">
                                          <p:val>
                                            <p:strVal val="ppt_y"/>
                                          </p:val>
                                        </p:tav>
                                      </p:tavLst>
                                    </p:anim>
                                    <p:set>
                                      <p:cBhvr>
                                        <p:cTn id="1084" dur="1" fill="hold">
                                          <p:stCondLst>
                                            <p:cond delay="3249"/>
                                          </p:stCondLst>
                                        </p:cTn>
                                        <p:tgtEl>
                                          <p:spTgt spid="52"/>
                                        </p:tgtEl>
                                        <p:attrNameLst>
                                          <p:attrName>style.visibility</p:attrName>
                                        </p:attrNameLst>
                                      </p:cBhvr>
                                      <p:to>
                                        <p:strVal val="hidden"/>
                                      </p:to>
                                    </p:set>
                                  </p:childTnLst>
                                </p:cTn>
                              </p:par>
                              <p:par>
                                <p:cTn id="1085" presetID="2" presetClass="exit" presetSubtype="2" fill="hold" grpId="2" nodeType="withEffect">
                                  <p:stCondLst>
                                    <p:cond delay="0"/>
                                  </p:stCondLst>
                                  <p:childTnLst>
                                    <p:anim calcmode="lin" valueType="num">
                                      <p:cBhvr additive="base">
                                        <p:cTn id="1086" dur="3250"/>
                                        <p:tgtEl>
                                          <p:spTgt spid="45"/>
                                        </p:tgtEl>
                                        <p:attrNameLst>
                                          <p:attrName>ppt_x</p:attrName>
                                        </p:attrNameLst>
                                      </p:cBhvr>
                                      <p:tavLst>
                                        <p:tav tm="0">
                                          <p:val>
                                            <p:strVal val="ppt_x"/>
                                          </p:val>
                                        </p:tav>
                                        <p:tav tm="100000">
                                          <p:val>
                                            <p:strVal val="1+ppt_w/2"/>
                                          </p:val>
                                        </p:tav>
                                      </p:tavLst>
                                    </p:anim>
                                    <p:anim calcmode="lin" valueType="num">
                                      <p:cBhvr additive="base">
                                        <p:cTn id="1087" dur="3250"/>
                                        <p:tgtEl>
                                          <p:spTgt spid="45"/>
                                        </p:tgtEl>
                                        <p:attrNameLst>
                                          <p:attrName>ppt_y</p:attrName>
                                        </p:attrNameLst>
                                      </p:cBhvr>
                                      <p:tavLst>
                                        <p:tav tm="0">
                                          <p:val>
                                            <p:strVal val="ppt_y"/>
                                          </p:val>
                                        </p:tav>
                                        <p:tav tm="100000">
                                          <p:val>
                                            <p:strVal val="ppt_y"/>
                                          </p:val>
                                        </p:tav>
                                      </p:tavLst>
                                    </p:anim>
                                    <p:set>
                                      <p:cBhvr>
                                        <p:cTn id="1088" dur="1" fill="hold">
                                          <p:stCondLst>
                                            <p:cond delay="3249"/>
                                          </p:stCondLst>
                                        </p:cTn>
                                        <p:tgtEl>
                                          <p:spTgt spid="45"/>
                                        </p:tgtEl>
                                        <p:attrNameLst>
                                          <p:attrName>style.visibility</p:attrName>
                                        </p:attrNameLst>
                                      </p:cBhvr>
                                      <p:to>
                                        <p:strVal val="hidden"/>
                                      </p:to>
                                    </p:set>
                                  </p:childTnLst>
                                </p:cTn>
                              </p:par>
                              <p:par>
                                <p:cTn id="1089" presetID="2" presetClass="exit" presetSubtype="2" fill="hold" grpId="2" nodeType="withEffect">
                                  <p:stCondLst>
                                    <p:cond delay="0"/>
                                  </p:stCondLst>
                                  <p:childTnLst>
                                    <p:anim calcmode="lin" valueType="num">
                                      <p:cBhvr additive="base">
                                        <p:cTn id="1090" dur="3250"/>
                                        <p:tgtEl>
                                          <p:spTgt spid="43"/>
                                        </p:tgtEl>
                                        <p:attrNameLst>
                                          <p:attrName>ppt_x</p:attrName>
                                        </p:attrNameLst>
                                      </p:cBhvr>
                                      <p:tavLst>
                                        <p:tav tm="0">
                                          <p:val>
                                            <p:strVal val="ppt_x"/>
                                          </p:val>
                                        </p:tav>
                                        <p:tav tm="100000">
                                          <p:val>
                                            <p:strVal val="1+ppt_w/2"/>
                                          </p:val>
                                        </p:tav>
                                      </p:tavLst>
                                    </p:anim>
                                    <p:anim calcmode="lin" valueType="num">
                                      <p:cBhvr additive="base">
                                        <p:cTn id="1091" dur="3250"/>
                                        <p:tgtEl>
                                          <p:spTgt spid="43"/>
                                        </p:tgtEl>
                                        <p:attrNameLst>
                                          <p:attrName>ppt_y</p:attrName>
                                        </p:attrNameLst>
                                      </p:cBhvr>
                                      <p:tavLst>
                                        <p:tav tm="0">
                                          <p:val>
                                            <p:strVal val="ppt_y"/>
                                          </p:val>
                                        </p:tav>
                                        <p:tav tm="100000">
                                          <p:val>
                                            <p:strVal val="ppt_y"/>
                                          </p:val>
                                        </p:tav>
                                      </p:tavLst>
                                    </p:anim>
                                    <p:set>
                                      <p:cBhvr>
                                        <p:cTn id="1092" dur="1" fill="hold">
                                          <p:stCondLst>
                                            <p:cond delay="3249"/>
                                          </p:stCondLst>
                                        </p:cTn>
                                        <p:tgtEl>
                                          <p:spTgt spid="43"/>
                                        </p:tgtEl>
                                        <p:attrNameLst>
                                          <p:attrName>style.visibility</p:attrName>
                                        </p:attrNameLst>
                                      </p:cBhvr>
                                      <p:to>
                                        <p:strVal val="hidden"/>
                                      </p:to>
                                    </p:set>
                                  </p:childTnLst>
                                </p:cTn>
                              </p:par>
                              <p:par>
                                <p:cTn id="1093" presetID="2" presetClass="exit" presetSubtype="2" fill="hold" grpId="2" nodeType="withEffect">
                                  <p:stCondLst>
                                    <p:cond delay="0"/>
                                  </p:stCondLst>
                                  <p:childTnLst>
                                    <p:anim calcmode="lin" valueType="num">
                                      <p:cBhvr additive="base">
                                        <p:cTn id="1094" dur="3250"/>
                                        <p:tgtEl>
                                          <p:spTgt spid="26"/>
                                        </p:tgtEl>
                                        <p:attrNameLst>
                                          <p:attrName>ppt_x</p:attrName>
                                        </p:attrNameLst>
                                      </p:cBhvr>
                                      <p:tavLst>
                                        <p:tav tm="0">
                                          <p:val>
                                            <p:strVal val="ppt_x"/>
                                          </p:val>
                                        </p:tav>
                                        <p:tav tm="100000">
                                          <p:val>
                                            <p:strVal val="1+ppt_w/2"/>
                                          </p:val>
                                        </p:tav>
                                      </p:tavLst>
                                    </p:anim>
                                    <p:anim calcmode="lin" valueType="num">
                                      <p:cBhvr additive="base">
                                        <p:cTn id="1095" dur="3250"/>
                                        <p:tgtEl>
                                          <p:spTgt spid="26"/>
                                        </p:tgtEl>
                                        <p:attrNameLst>
                                          <p:attrName>ppt_y</p:attrName>
                                        </p:attrNameLst>
                                      </p:cBhvr>
                                      <p:tavLst>
                                        <p:tav tm="0">
                                          <p:val>
                                            <p:strVal val="ppt_y"/>
                                          </p:val>
                                        </p:tav>
                                        <p:tav tm="100000">
                                          <p:val>
                                            <p:strVal val="ppt_y"/>
                                          </p:val>
                                        </p:tav>
                                      </p:tavLst>
                                    </p:anim>
                                    <p:set>
                                      <p:cBhvr>
                                        <p:cTn id="1096" dur="1" fill="hold">
                                          <p:stCondLst>
                                            <p:cond delay="3249"/>
                                          </p:stCondLst>
                                        </p:cTn>
                                        <p:tgtEl>
                                          <p:spTgt spid="26"/>
                                        </p:tgtEl>
                                        <p:attrNameLst>
                                          <p:attrName>style.visibility</p:attrName>
                                        </p:attrNameLst>
                                      </p:cBhvr>
                                      <p:to>
                                        <p:strVal val="hidden"/>
                                      </p:to>
                                    </p:set>
                                  </p:childTnLst>
                                </p:cTn>
                              </p:par>
                              <p:par>
                                <p:cTn id="1097" presetID="2" presetClass="exit" presetSubtype="2" fill="hold" grpId="2" nodeType="withEffect">
                                  <p:stCondLst>
                                    <p:cond delay="0"/>
                                  </p:stCondLst>
                                  <p:childTnLst>
                                    <p:anim calcmode="lin" valueType="num">
                                      <p:cBhvr additive="base">
                                        <p:cTn id="1098" dur="3250"/>
                                        <p:tgtEl>
                                          <p:spTgt spid="27"/>
                                        </p:tgtEl>
                                        <p:attrNameLst>
                                          <p:attrName>ppt_x</p:attrName>
                                        </p:attrNameLst>
                                      </p:cBhvr>
                                      <p:tavLst>
                                        <p:tav tm="0">
                                          <p:val>
                                            <p:strVal val="ppt_x"/>
                                          </p:val>
                                        </p:tav>
                                        <p:tav tm="100000">
                                          <p:val>
                                            <p:strVal val="1+ppt_w/2"/>
                                          </p:val>
                                        </p:tav>
                                      </p:tavLst>
                                    </p:anim>
                                    <p:anim calcmode="lin" valueType="num">
                                      <p:cBhvr additive="base">
                                        <p:cTn id="1099" dur="3250"/>
                                        <p:tgtEl>
                                          <p:spTgt spid="27"/>
                                        </p:tgtEl>
                                        <p:attrNameLst>
                                          <p:attrName>ppt_y</p:attrName>
                                        </p:attrNameLst>
                                      </p:cBhvr>
                                      <p:tavLst>
                                        <p:tav tm="0">
                                          <p:val>
                                            <p:strVal val="ppt_y"/>
                                          </p:val>
                                        </p:tav>
                                        <p:tav tm="100000">
                                          <p:val>
                                            <p:strVal val="ppt_y"/>
                                          </p:val>
                                        </p:tav>
                                      </p:tavLst>
                                    </p:anim>
                                    <p:set>
                                      <p:cBhvr>
                                        <p:cTn id="1100" dur="1" fill="hold">
                                          <p:stCondLst>
                                            <p:cond delay="3249"/>
                                          </p:stCondLst>
                                        </p:cTn>
                                        <p:tgtEl>
                                          <p:spTgt spid="27"/>
                                        </p:tgtEl>
                                        <p:attrNameLst>
                                          <p:attrName>style.visibility</p:attrName>
                                        </p:attrNameLst>
                                      </p:cBhvr>
                                      <p:to>
                                        <p:strVal val="hidden"/>
                                      </p:to>
                                    </p:set>
                                  </p:childTnLst>
                                </p:cTn>
                              </p:par>
                              <p:par>
                                <p:cTn id="1101" presetID="2" presetClass="exit" presetSubtype="2" fill="hold" grpId="2" nodeType="withEffect">
                                  <p:stCondLst>
                                    <p:cond delay="0"/>
                                  </p:stCondLst>
                                  <p:childTnLst>
                                    <p:anim calcmode="lin" valueType="num">
                                      <p:cBhvr additive="base">
                                        <p:cTn id="1102" dur="3250"/>
                                        <p:tgtEl>
                                          <p:spTgt spid="28"/>
                                        </p:tgtEl>
                                        <p:attrNameLst>
                                          <p:attrName>ppt_x</p:attrName>
                                        </p:attrNameLst>
                                      </p:cBhvr>
                                      <p:tavLst>
                                        <p:tav tm="0">
                                          <p:val>
                                            <p:strVal val="ppt_x"/>
                                          </p:val>
                                        </p:tav>
                                        <p:tav tm="100000">
                                          <p:val>
                                            <p:strVal val="1+ppt_w/2"/>
                                          </p:val>
                                        </p:tav>
                                      </p:tavLst>
                                    </p:anim>
                                    <p:anim calcmode="lin" valueType="num">
                                      <p:cBhvr additive="base">
                                        <p:cTn id="1103" dur="3250"/>
                                        <p:tgtEl>
                                          <p:spTgt spid="28"/>
                                        </p:tgtEl>
                                        <p:attrNameLst>
                                          <p:attrName>ppt_y</p:attrName>
                                        </p:attrNameLst>
                                      </p:cBhvr>
                                      <p:tavLst>
                                        <p:tav tm="0">
                                          <p:val>
                                            <p:strVal val="ppt_y"/>
                                          </p:val>
                                        </p:tav>
                                        <p:tav tm="100000">
                                          <p:val>
                                            <p:strVal val="ppt_y"/>
                                          </p:val>
                                        </p:tav>
                                      </p:tavLst>
                                    </p:anim>
                                    <p:set>
                                      <p:cBhvr>
                                        <p:cTn id="1104" dur="1" fill="hold">
                                          <p:stCondLst>
                                            <p:cond delay="3249"/>
                                          </p:stCondLst>
                                        </p:cTn>
                                        <p:tgtEl>
                                          <p:spTgt spid="28"/>
                                        </p:tgtEl>
                                        <p:attrNameLst>
                                          <p:attrName>style.visibility</p:attrName>
                                        </p:attrNameLst>
                                      </p:cBhvr>
                                      <p:to>
                                        <p:strVal val="hidden"/>
                                      </p:to>
                                    </p:set>
                                  </p:childTnLst>
                                </p:cTn>
                              </p:par>
                              <p:par>
                                <p:cTn id="1105" presetID="2" presetClass="exit" presetSubtype="2" fill="hold" grpId="2" nodeType="withEffect">
                                  <p:stCondLst>
                                    <p:cond delay="0"/>
                                  </p:stCondLst>
                                  <p:childTnLst>
                                    <p:anim calcmode="lin" valueType="num">
                                      <p:cBhvr additive="base">
                                        <p:cTn id="1106" dur="3250"/>
                                        <p:tgtEl>
                                          <p:spTgt spid="29"/>
                                        </p:tgtEl>
                                        <p:attrNameLst>
                                          <p:attrName>ppt_x</p:attrName>
                                        </p:attrNameLst>
                                      </p:cBhvr>
                                      <p:tavLst>
                                        <p:tav tm="0">
                                          <p:val>
                                            <p:strVal val="ppt_x"/>
                                          </p:val>
                                        </p:tav>
                                        <p:tav tm="100000">
                                          <p:val>
                                            <p:strVal val="1+ppt_w/2"/>
                                          </p:val>
                                        </p:tav>
                                      </p:tavLst>
                                    </p:anim>
                                    <p:anim calcmode="lin" valueType="num">
                                      <p:cBhvr additive="base">
                                        <p:cTn id="1107" dur="3250"/>
                                        <p:tgtEl>
                                          <p:spTgt spid="29"/>
                                        </p:tgtEl>
                                        <p:attrNameLst>
                                          <p:attrName>ppt_y</p:attrName>
                                        </p:attrNameLst>
                                      </p:cBhvr>
                                      <p:tavLst>
                                        <p:tav tm="0">
                                          <p:val>
                                            <p:strVal val="ppt_y"/>
                                          </p:val>
                                        </p:tav>
                                        <p:tav tm="100000">
                                          <p:val>
                                            <p:strVal val="ppt_y"/>
                                          </p:val>
                                        </p:tav>
                                      </p:tavLst>
                                    </p:anim>
                                    <p:set>
                                      <p:cBhvr>
                                        <p:cTn id="1108" dur="1" fill="hold">
                                          <p:stCondLst>
                                            <p:cond delay="3249"/>
                                          </p:stCondLst>
                                        </p:cTn>
                                        <p:tgtEl>
                                          <p:spTgt spid="29"/>
                                        </p:tgtEl>
                                        <p:attrNameLst>
                                          <p:attrName>style.visibility</p:attrName>
                                        </p:attrNameLst>
                                      </p:cBhvr>
                                      <p:to>
                                        <p:strVal val="hidden"/>
                                      </p:to>
                                    </p:set>
                                  </p:childTnLst>
                                </p:cTn>
                              </p:par>
                              <p:par>
                                <p:cTn id="1109" presetID="2" presetClass="exit" presetSubtype="2" fill="hold" grpId="2" nodeType="withEffect">
                                  <p:stCondLst>
                                    <p:cond delay="0"/>
                                  </p:stCondLst>
                                  <p:childTnLst>
                                    <p:anim calcmode="lin" valueType="num">
                                      <p:cBhvr additive="base">
                                        <p:cTn id="1110" dur="3250"/>
                                        <p:tgtEl>
                                          <p:spTgt spid="30"/>
                                        </p:tgtEl>
                                        <p:attrNameLst>
                                          <p:attrName>ppt_x</p:attrName>
                                        </p:attrNameLst>
                                      </p:cBhvr>
                                      <p:tavLst>
                                        <p:tav tm="0">
                                          <p:val>
                                            <p:strVal val="ppt_x"/>
                                          </p:val>
                                        </p:tav>
                                        <p:tav tm="100000">
                                          <p:val>
                                            <p:strVal val="1+ppt_w/2"/>
                                          </p:val>
                                        </p:tav>
                                      </p:tavLst>
                                    </p:anim>
                                    <p:anim calcmode="lin" valueType="num">
                                      <p:cBhvr additive="base">
                                        <p:cTn id="1111" dur="3250"/>
                                        <p:tgtEl>
                                          <p:spTgt spid="30"/>
                                        </p:tgtEl>
                                        <p:attrNameLst>
                                          <p:attrName>ppt_y</p:attrName>
                                        </p:attrNameLst>
                                      </p:cBhvr>
                                      <p:tavLst>
                                        <p:tav tm="0">
                                          <p:val>
                                            <p:strVal val="ppt_y"/>
                                          </p:val>
                                        </p:tav>
                                        <p:tav tm="100000">
                                          <p:val>
                                            <p:strVal val="ppt_y"/>
                                          </p:val>
                                        </p:tav>
                                      </p:tavLst>
                                    </p:anim>
                                    <p:set>
                                      <p:cBhvr>
                                        <p:cTn id="1112" dur="1" fill="hold">
                                          <p:stCondLst>
                                            <p:cond delay="3249"/>
                                          </p:stCondLst>
                                        </p:cTn>
                                        <p:tgtEl>
                                          <p:spTgt spid="30"/>
                                        </p:tgtEl>
                                        <p:attrNameLst>
                                          <p:attrName>style.visibility</p:attrName>
                                        </p:attrNameLst>
                                      </p:cBhvr>
                                      <p:to>
                                        <p:strVal val="hidden"/>
                                      </p:to>
                                    </p:set>
                                  </p:childTnLst>
                                </p:cTn>
                              </p:par>
                              <p:par>
                                <p:cTn id="1113" presetID="2" presetClass="exit" presetSubtype="2" fill="hold" grpId="2" nodeType="withEffect">
                                  <p:stCondLst>
                                    <p:cond delay="0"/>
                                  </p:stCondLst>
                                  <p:childTnLst>
                                    <p:anim calcmode="lin" valueType="num">
                                      <p:cBhvr additive="base">
                                        <p:cTn id="1114" dur="3250"/>
                                        <p:tgtEl>
                                          <p:spTgt spid="31"/>
                                        </p:tgtEl>
                                        <p:attrNameLst>
                                          <p:attrName>ppt_x</p:attrName>
                                        </p:attrNameLst>
                                      </p:cBhvr>
                                      <p:tavLst>
                                        <p:tav tm="0">
                                          <p:val>
                                            <p:strVal val="ppt_x"/>
                                          </p:val>
                                        </p:tav>
                                        <p:tav tm="100000">
                                          <p:val>
                                            <p:strVal val="1+ppt_w/2"/>
                                          </p:val>
                                        </p:tav>
                                      </p:tavLst>
                                    </p:anim>
                                    <p:anim calcmode="lin" valueType="num">
                                      <p:cBhvr additive="base">
                                        <p:cTn id="1115" dur="3250"/>
                                        <p:tgtEl>
                                          <p:spTgt spid="31"/>
                                        </p:tgtEl>
                                        <p:attrNameLst>
                                          <p:attrName>ppt_y</p:attrName>
                                        </p:attrNameLst>
                                      </p:cBhvr>
                                      <p:tavLst>
                                        <p:tav tm="0">
                                          <p:val>
                                            <p:strVal val="ppt_y"/>
                                          </p:val>
                                        </p:tav>
                                        <p:tav tm="100000">
                                          <p:val>
                                            <p:strVal val="ppt_y"/>
                                          </p:val>
                                        </p:tav>
                                      </p:tavLst>
                                    </p:anim>
                                    <p:set>
                                      <p:cBhvr>
                                        <p:cTn id="1116" dur="1" fill="hold">
                                          <p:stCondLst>
                                            <p:cond delay="3249"/>
                                          </p:stCondLst>
                                        </p:cTn>
                                        <p:tgtEl>
                                          <p:spTgt spid="31"/>
                                        </p:tgtEl>
                                        <p:attrNameLst>
                                          <p:attrName>style.visibility</p:attrName>
                                        </p:attrNameLst>
                                      </p:cBhvr>
                                      <p:to>
                                        <p:strVal val="hidden"/>
                                      </p:to>
                                    </p:set>
                                  </p:childTnLst>
                                </p:cTn>
                              </p:par>
                              <p:par>
                                <p:cTn id="1117" presetID="2" presetClass="exit" presetSubtype="2" fill="hold" grpId="2" nodeType="withEffect">
                                  <p:stCondLst>
                                    <p:cond delay="0"/>
                                  </p:stCondLst>
                                  <p:childTnLst>
                                    <p:anim calcmode="lin" valueType="num">
                                      <p:cBhvr additive="base">
                                        <p:cTn id="1118" dur="3250"/>
                                        <p:tgtEl>
                                          <p:spTgt spid="32"/>
                                        </p:tgtEl>
                                        <p:attrNameLst>
                                          <p:attrName>ppt_x</p:attrName>
                                        </p:attrNameLst>
                                      </p:cBhvr>
                                      <p:tavLst>
                                        <p:tav tm="0">
                                          <p:val>
                                            <p:strVal val="ppt_x"/>
                                          </p:val>
                                        </p:tav>
                                        <p:tav tm="100000">
                                          <p:val>
                                            <p:strVal val="1+ppt_w/2"/>
                                          </p:val>
                                        </p:tav>
                                      </p:tavLst>
                                    </p:anim>
                                    <p:anim calcmode="lin" valueType="num">
                                      <p:cBhvr additive="base">
                                        <p:cTn id="1119" dur="3250"/>
                                        <p:tgtEl>
                                          <p:spTgt spid="32"/>
                                        </p:tgtEl>
                                        <p:attrNameLst>
                                          <p:attrName>ppt_y</p:attrName>
                                        </p:attrNameLst>
                                      </p:cBhvr>
                                      <p:tavLst>
                                        <p:tav tm="0">
                                          <p:val>
                                            <p:strVal val="ppt_y"/>
                                          </p:val>
                                        </p:tav>
                                        <p:tav tm="100000">
                                          <p:val>
                                            <p:strVal val="ppt_y"/>
                                          </p:val>
                                        </p:tav>
                                      </p:tavLst>
                                    </p:anim>
                                    <p:set>
                                      <p:cBhvr>
                                        <p:cTn id="1120" dur="1" fill="hold">
                                          <p:stCondLst>
                                            <p:cond delay="3249"/>
                                          </p:stCondLst>
                                        </p:cTn>
                                        <p:tgtEl>
                                          <p:spTgt spid="32"/>
                                        </p:tgtEl>
                                        <p:attrNameLst>
                                          <p:attrName>style.visibility</p:attrName>
                                        </p:attrNameLst>
                                      </p:cBhvr>
                                      <p:to>
                                        <p:strVal val="hidden"/>
                                      </p:to>
                                    </p:set>
                                  </p:childTnLst>
                                </p:cTn>
                              </p:par>
                              <p:par>
                                <p:cTn id="1121" presetID="2" presetClass="exit" presetSubtype="2" fill="hold" grpId="2" nodeType="withEffect">
                                  <p:stCondLst>
                                    <p:cond delay="0"/>
                                  </p:stCondLst>
                                  <p:childTnLst>
                                    <p:anim calcmode="lin" valueType="num">
                                      <p:cBhvr additive="base">
                                        <p:cTn id="1122" dur="3250"/>
                                        <p:tgtEl>
                                          <p:spTgt spid="25"/>
                                        </p:tgtEl>
                                        <p:attrNameLst>
                                          <p:attrName>ppt_x</p:attrName>
                                        </p:attrNameLst>
                                      </p:cBhvr>
                                      <p:tavLst>
                                        <p:tav tm="0">
                                          <p:val>
                                            <p:strVal val="ppt_x"/>
                                          </p:val>
                                        </p:tav>
                                        <p:tav tm="100000">
                                          <p:val>
                                            <p:strVal val="1+ppt_w/2"/>
                                          </p:val>
                                        </p:tav>
                                      </p:tavLst>
                                    </p:anim>
                                    <p:anim calcmode="lin" valueType="num">
                                      <p:cBhvr additive="base">
                                        <p:cTn id="1123" dur="3250"/>
                                        <p:tgtEl>
                                          <p:spTgt spid="25"/>
                                        </p:tgtEl>
                                        <p:attrNameLst>
                                          <p:attrName>ppt_y</p:attrName>
                                        </p:attrNameLst>
                                      </p:cBhvr>
                                      <p:tavLst>
                                        <p:tav tm="0">
                                          <p:val>
                                            <p:strVal val="ppt_y"/>
                                          </p:val>
                                        </p:tav>
                                        <p:tav tm="100000">
                                          <p:val>
                                            <p:strVal val="ppt_y"/>
                                          </p:val>
                                        </p:tav>
                                      </p:tavLst>
                                    </p:anim>
                                    <p:set>
                                      <p:cBhvr>
                                        <p:cTn id="1124" dur="1" fill="hold">
                                          <p:stCondLst>
                                            <p:cond delay="3249"/>
                                          </p:stCondLst>
                                        </p:cTn>
                                        <p:tgtEl>
                                          <p:spTgt spid="25"/>
                                        </p:tgtEl>
                                        <p:attrNameLst>
                                          <p:attrName>style.visibility</p:attrName>
                                        </p:attrNameLst>
                                      </p:cBhvr>
                                      <p:to>
                                        <p:strVal val="hidden"/>
                                      </p:to>
                                    </p:set>
                                  </p:childTnLst>
                                </p:cTn>
                              </p:par>
                              <p:par>
                                <p:cTn id="1125" presetID="2" presetClass="exit" presetSubtype="2" fill="hold" grpId="2" nodeType="withEffect">
                                  <p:stCondLst>
                                    <p:cond delay="0"/>
                                  </p:stCondLst>
                                  <p:childTnLst>
                                    <p:anim calcmode="lin" valueType="num">
                                      <p:cBhvr additive="base">
                                        <p:cTn id="1126" dur="3250"/>
                                        <p:tgtEl>
                                          <p:spTgt spid="23"/>
                                        </p:tgtEl>
                                        <p:attrNameLst>
                                          <p:attrName>ppt_x</p:attrName>
                                        </p:attrNameLst>
                                      </p:cBhvr>
                                      <p:tavLst>
                                        <p:tav tm="0">
                                          <p:val>
                                            <p:strVal val="ppt_x"/>
                                          </p:val>
                                        </p:tav>
                                        <p:tav tm="100000">
                                          <p:val>
                                            <p:strVal val="1+ppt_w/2"/>
                                          </p:val>
                                        </p:tav>
                                      </p:tavLst>
                                    </p:anim>
                                    <p:anim calcmode="lin" valueType="num">
                                      <p:cBhvr additive="base">
                                        <p:cTn id="1127" dur="3250"/>
                                        <p:tgtEl>
                                          <p:spTgt spid="23"/>
                                        </p:tgtEl>
                                        <p:attrNameLst>
                                          <p:attrName>ppt_y</p:attrName>
                                        </p:attrNameLst>
                                      </p:cBhvr>
                                      <p:tavLst>
                                        <p:tav tm="0">
                                          <p:val>
                                            <p:strVal val="ppt_y"/>
                                          </p:val>
                                        </p:tav>
                                        <p:tav tm="100000">
                                          <p:val>
                                            <p:strVal val="ppt_y"/>
                                          </p:val>
                                        </p:tav>
                                      </p:tavLst>
                                    </p:anim>
                                    <p:set>
                                      <p:cBhvr>
                                        <p:cTn id="1128" dur="1" fill="hold">
                                          <p:stCondLst>
                                            <p:cond delay="3249"/>
                                          </p:stCondLst>
                                        </p:cTn>
                                        <p:tgtEl>
                                          <p:spTgt spid="23"/>
                                        </p:tgtEl>
                                        <p:attrNameLst>
                                          <p:attrName>style.visibility</p:attrName>
                                        </p:attrNameLst>
                                      </p:cBhvr>
                                      <p:to>
                                        <p:strVal val="hidden"/>
                                      </p:to>
                                    </p:set>
                                  </p:childTnLst>
                                </p:cTn>
                              </p:par>
                              <p:par>
                                <p:cTn id="1129" presetID="2" presetClass="exit" presetSubtype="8" fill="hold" grpId="2" nodeType="withEffect">
                                  <p:stCondLst>
                                    <p:cond delay="0"/>
                                  </p:stCondLst>
                                  <p:childTnLst>
                                    <p:anim calcmode="lin" valueType="num">
                                      <p:cBhvr additive="base">
                                        <p:cTn id="1130" dur="3250"/>
                                        <p:tgtEl>
                                          <p:spTgt spid="163"/>
                                        </p:tgtEl>
                                        <p:attrNameLst>
                                          <p:attrName>ppt_x</p:attrName>
                                        </p:attrNameLst>
                                      </p:cBhvr>
                                      <p:tavLst>
                                        <p:tav tm="0">
                                          <p:val>
                                            <p:strVal val="ppt_x"/>
                                          </p:val>
                                        </p:tav>
                                        <p:tav tm="100000">
                                          <p:val>
                                            <p:strVal val="0-ppt_w/2"/>
                                          </p:val>
                                        </p:tav>
                                      </p:tavLst>
                                    </p:anim>
                                    <p:anim calcmode="lin" valueType="num">
                                      <p:cBhvr additive="base">
                                        <p:cTn id="1131" dur="3250"/>
                                        <p:tgtEl>
                                          <p:spTgt spid="163"/>
                                        </p:tgtEl>
                                        <p:attrNameLst>
                                          <p:attrName>ppt_y</p:attrName>
                                        </p:attrNameLst>
                                      </p:cBhvr>
                                      <p:tavLst>
                                        <p:tav tm="0">
                                          <p:val>
                                            <p:strVal val="ppt_y"/>
                                          </p:val>
                                        </p:tav>
                                        <p:tav tm="100000">
                                          <p:val>
                                            <p:strVal val="ppt_y"/>
                                          </p:val>
                                        </p:tav>
                                      </p:tavLst>
                                    </p:anim>
                                    <p:set>
                                      <p:cBhvr>
                                        <p:cTn id="1132" dur="1" fill="hold">
                                          <p:stCondLst>
                                            <p:cond delay="3249"/>
                                          </p:stCondLst>
                                        </p:cTn>
                                        <p:tgtEl>
                                          <p:spTgt spid="163"/>
                                        </p:tgtEl>
                                        <p:attrNameLst>
                                          <p:attrName>style.visibility</p:attrName>
                                        </p:attrNameLst>
                                      </p:cBhvr>
                                      <p:to>
                                        <p:strVal val="hidden"/>
                                      </p:to>
                                    </p:set>
                                  </p:childTnLst>
                                </p:cTn>
                              </p:par>
                              <p:par>
                                <p:cTn id="1133" presetID="2" presetClass="exit" presetSubtype="8" fill="hold" grpId="2" nodeType="withEffect">
                                  <p:stCondLst>
                                    <p:cond delay="0"/>
                                  </p:stCondLst>
                                  <p:childTnLst>
                                    <p:anim calcmode="lin" valueType="num">
                                      <p:cBhvr additive="base">
                                        <p:cTn id="1134" dur="3250"/>
                                        <p:tgtEl>
                                          <p:spTgt spid="164"/>
                                        </p:tgtEl>
                                        <p:attrNameLst>
                                          <p:attrName>ppt_x</p:attrName>
                                        </p:attrNameLst>
                                      </p:cBhvr>
                                      <p:tavLst>
                                        <p:tav tm="0">
                                          <p:val>
                                            <p:strVal val="ppt_x"/>
                                          </p:val>
                                        </p:tav>
                                        <p:tav tm="100000">
                                          <p:val>
                                            <p:strVal val="0-ppt_w/2"/>
                                          </p:val>
                                        </p:tav>
                                      </p:tavLst>
                                    </p:anim>
                                    <p:anim calcmode="lin" valueType="num">
                                      <p:cBhvr additive="base">
                                        <p:cTn id="1135" dur="3250"/>
                                        <p:tgtEl>
                                          <p:spTgt spid="164"/>
                                        </p:tgtEl>
                                        <p:attrNameLst>
                                          <p:attrName>ppt_y</p:attrName>
                                        </p:attrNameLst>
                                      </p:cBhvr>
                                      <p:tavLst>
                                        <p:tav tm="0">
                                          <p:val>
                                            <p:strVal val="ppt_y"/>
                                          </p:val>
                                        </p:tav>
                                        <p:tav tm="100000">
                                          <p:val>
                                            <p:strVal val="ppt_y"/>
                                          </p:val>
                                        </p:tav>
                                      </p:tavLst>
                                    </p:anim>
                                    <p:set>
                                      <p:cBhvr>
                                        <p:cTn id="1136" dur="1" fill="hold">
                                          <p:stCondLst>
                                            <p:cond delay="3249"/>
                                          </p:stCondLst>
                                        </p:cTn>
                                        <p:tgtEl>
                                          <p:spTgt spid="164"/>
                                        </p:tgtEl>
                                        <p:attrNameLst>
                                          <p:attrName>style.visibility</p:attrName>
                                        </p:attrNameLst>
                                      </p:cBhvr>
                                      <p:to>
                                        <p:strVal val="hidden"/>
                                      </p:to>
                                    </p:set>
                                  </p:childTnLst>
                                </p:cTn>
                              </p:par>
                              <p:par>
                                <p:cTn id="1137" presetID="2" presetClass="exit" presetSubtype="8" fill="hold" grpId="2" nodeType="withEffect">
                                  <p:stCondLst>
                                    <p:cond delay="0"/>
                                  </p:stCondLst>
                                  <p:childTnLst>
                                    <p:anim calcmode="lin" valueType="num">
                                      <p:cBhvr additive="base">
                                        <p:cTn id="1138" dur="3250"/>
                                        <p:tgtEl>
                                          <p:spTgt spid="165"/>
                                        </p:tgtEl>
                                        <p:attrNameLst>
                                          <p:attrName>ppt_x</p:attrName>
                                        </p:attrNameLst>
                                      </p:cBhvr>
                                      <p:tavLst>
                                        <p:tav tm="0">
                                          <p:val>
                                            <p:strVal val="ppt_x"/>
                                          </p:val>
                                        </p:tav>
                                        <p:tav tm="100000">
                                          <p:val>
                                            <p:strVal val="0-ppt_w/2"/>
                                          </p:val>
                                        </p:tav>
                                      </p:tavLst>
                                    </p:anim>
                                    <p:anim calcmode="lin" valueType="num">
                                      <p:cBhvr additive="base">
                                        <p:cTn id="1139" dur="3250"/>
                                        <p:tgtEl>
                                          <p:spTgt spid="165"/>
                                        </p:tgtEl>
                                        <p:attrNameLst>
                                          <p:attrName>ppt_y</p:attrName>
                                        </p:attrNameLst>
                                      </p:cBhvr>
                                      <p:tavLst>
                                        <p:tav tm="0">
                                          <p:val>
                                            <p:strVal val="ppt_y"/>
                                          </p:val>
                                        </p:tav>
                                        <p:tav tm="100000">
                                          <p:val>
                                            <p:strVal val="ppt_y"/>
                                          </p:val>
                                        </p:tav>
                                      </p:tavLst>
                                    </p:anim>
                                    <p:set>
                                      <p:cBhvr>
                                        <p:cTn id="1140" dur="1" fill="hold">
                                          <p:stCondLst>
                                            <p:cond delay="3249"/>
                                          </p:stCondLst>
                                        </p:cTn>
                                        <p:tgtEl>
                                          <p:spTgt spid="165"/>
                                        </p:tgtEl>
                                        <p:attrNameLst>
                                          <p:attrName>style.visibility</p:attrName>
                                        </p:attrNameLst>
                                      </p:cBhvr>
                                      <p:to>
                                        <p:strVal val="hidden"/>
                                      </p:to>
                                    </p:set>
                                  </p:childTnLst>
                                </p:cTn>
                              </p:par>
                              <p:par>
                                <p:cTn id="1141" presetID="2" presetClass="exit" presetSubtype="8" fill="hold" grpId="2" nodeType="withEffect">
                                  <p:stCondLst>
                                    <p:cond delay="0"/>
                                  </p:stCondLst>
                                  <p:childTnLst>
                                    <p:anim calcmode="lin" valueType="num">
                                      <p:cBhvr additive="base">
                                        <p:cTn id="1142" dur="3250"/>
                                        <p:tgtEl>
                                          <p:spTgt spid="166"/>
                                        </p:tgtEl>
                                        <p:attrNameLst>
                                          <p:attrName>ppt_x</p:attrName>
                                        </p:attrNameLst>
                                      </p:cBhvr>
                                      <p:tavLst>
                                        <p:tav tm="0">
                                          <p:val>
                                            <p:strVal val="ppt_x"/>
                                          </p:val>
                                        </p:tav>
                                        <p:tav tm="100000">
                                          <p:val>
                                            <p:strVal val="0-ppt_w/2"/>
                                          </p:val>
                                        </p:tav>
                                      </p:tavLst>
                                    </p:anim>
                                    <p:anim calcmode="lin" valueType="num">
                                      <p:cBhvr additive="base">
                                        <p:cTn id="1143" dur="3250"/>
                                        <p:tgtEl>
                                          <p:spTgt spid="166"/>
                                        </p:tgtEl>
                                        <p:attrNameLst>
                                          <p:attrName>ppt_y</p:attrName>
                                        </p:attrNameLst>
                                      </p:cBhvr>
                                      <p:tavLst>
                                        <p:tav tm="0">
                                          <p:val>
                                            <p:strVal val="ppt_y"/>
                                          </p:val>
                                        </p:tav>
                                        <p:tav tm="100000">
                                          <p:val>
                                            <p:strVal val="ppt_y"/>
                                          </p:val>
                                        </p:tav>
                                      </p:tavLst>
                                    </p:anim>
                                    <p:set>
                                      <p:cBhvr>
                                        <p:cTn id="1144" dur="1" fill="hold">
                                          <p:stCondLst>
                                            <p:cond delay="3249"/>
                                          </p:stCondLst>
                                        </p:cTn>
                                        <p:tgtEl>
                                          <p:spTgt spid="166"/>
                                        </p:tgtEl>
                                        <p:attrNameLst>
                                          <p:attrName>style.visibility</p:attrName>
                                        </p:attrNameLst>
                                      </p:cBhvr>
                                      <p:to>
                                        <p:strVal val="hidden"/>
                                      </p:to>
                                    </p:set>
                                  </p:childTnLst>
                                </p:cTn>
                              </p:par>
                              <p:par>
                                <p:cTn id="1145" presetID="2" presetClass="exit" presetSubtype="8" fill="hold" grpId="2" nodeType="withEffect">
                                  <p:stCondLst>
                                    <p:cond delay="0"/>
                                  </p:stCondLst>
                                  <p:childTnLst>
                                    <p:anim calcmode="lin" valueType="num">
                                      <p:cBhvr additive="base">
                                        <p:cTn id="1146" dur="3250"/>
                                        <p:tgtEl>
                                          <p:spTgt spid="167"/>
                                        </p:tgtEl>
                                        <p:attrNameLst>
                                          <p:attrName>ppt_x</p:attrName>
                                        </p:attrNameLst>
                                      </p:cBhvr>
                                      <p:tavLst>
                                        <p:tav tm="0">
                                          <p:val>
                                            <p:strVal val="ppt_x"/>
                                          </p:val>
                                        </p:tav>
                                        <p:tav tm="100000">
                                          <p:val>
                                            <p:strVal val="0-ppt_w/2"/>
                                          </p:val>
                                        </p:tav>
                                      </p:tavLst>
                                    </p:anim>
                                    <p:anim calcmode="lin" valueType="num">
                                      <p:cBhvr additive="base">
                                        <p:cTn id="1147" dur="3250"/>
                                        <p:tgtEl>
                                          <p:spTgt spid="167"/>
                                        </p:tgtEl>
                                        <p:attrNameLst>
                                          <p:attrName>ppt_y</p:attrName>
                                        </p:attrNameLst>
                                      </p:cBhvr>
                                      <p:tavLst>
                                        <p:tav tm="0">
                                          <p:val>
                                            <p:strVal val="ppt_y"/>
                                          </p:val>
                                        </p:tav>
                                        <p:tav tm="100000">
                                          <p:val>
                                            <p:strVal val="ppt_y"/>
                                          </p:val>
                                        </p:tav>
                                      </p:tavLst>
                                    </p:anim>
                                    <p:set>
                                      <p:cBhvr>
                                        <p:cTn id="1148" dur="1" fill="hold">
                                          <p:stCondLst>
                                            <p:cond delay="3249"/>
                                          </p:stCondLst>
                                        </p:cTn>
                                        <p:tgtEl>
                                          <p:spTgt spid="167"/>
                                        </p:tgtEl>
                                        <p:attrNameLst>
                                          <p:attrName>style.visibility</p:attrName>
                                        </p:attrNameLst>
                                      </p:cBhvr>
                                      <p:to>
                                        <p:strVal val="hidden"/>
                                      </p:to>
                                    </p:set>
                                  </p:childTnLst>
                                </p:cTn>
                              </p:par>
                              <p:par>
                                <p:cTn id="1149" presetID="2" presetClass="exit" presetSubtype="8" fill="hold" grpId="2" nodeType="withEffect">
                                  <p:stCondLst>
                                    <p:cond delay="0"/>
                                  </p:stCondLst>
                                  <p:childTnLst>
                                    <p:anim calcmode="lin" valueType="num">
                                      <p:cBhvr additive="base">
                                        <p:cTn id="1150" dur="3250"/>
                                        <p:tgtEl>
                                          <p:spTgt spid="168"/>
                                        </p:tgtEl>
                                        <p:attrNameLst>
                                          <p:attrName>ppt_x</p:attrName>
                                        </p:attrNameLst>
                                      </p:cBhvr>
                                      <p:tavLst>
                                        <p:tav tm="0">
                                          <p:val>
                                            <p:strVal val="ppt_x"/>
                                          </p:val>
                                        </p:tav>
                                        <p:tav tm="100000">
                                          <p:val>
                                            <p:strVal val="0-ppt_w/2"/>
                                          </p:val>
                                        </p:tav>
                                      </p:tavLst>
                                    </p:anim>
                                    <p:anim calcmode="lin" valueType="num">
                                      <p:cBhvr additive="base">
                                        <p:cTn id="1151" dur="3250"/>
                                        <p:tgtEl>
                                          <p:spTgt spid="168"/>
                                        </p:tgtEl>
                                        <p:attrNameLst>
                                          <p:attrName>ppt_y</p:attrName>
                                        </p:attrNameLst>
                                      </p:cBhvr>
                                      <p:tavLst>
                                        <p:tav tm="0">
                                          <p:val>
                                            <p:strVal val="ppt_y"/>
                                          </p:val>
                                        </p:tav>
                                        <p:tav tm="100000">
                                          <p:val>
                                            <p:strVal val="ppt_y"/>
                                          </p:val>
                                        </p:tav>
                                      </p:tavLst>
                                    </p:anim>
                                    <p:set>
                                      <p:cBhvr>
                                        <p:cTn id="1152" dur="1" fill="hold">
                                          <p:stCondLst>
                                            <p:cond delay="3249"/>
                                          </p:stCondLst>
                                        </p:cTn>
                                        <p:tgtEl>
                                          <p:spTgt spid="168"/>
                                        </p:tgtEl>
                                        <p:attrNameLst>
                                          <p:attrName>style.visibility</p:attrName>
                                        </p:attrNameLst>
                                      </p:cBhvr>
                                      <p:to>
                                        <p:strVal val="hidden"/>
                                      </p:to>
                                    </p:set>
                                  </p:childTnLst>
                                </p:cTn>
                              </p:par>
                              <p:par>
                                <p:cTn id="1153" presetID="2" presetClass="exit" presetSubtype="8" fill="hold" grpId="2" nodeType="withEffect">
                                  <p:stCondLst>
                                    <p:cond delay="0"/>
                                  </p:stCondLst>
                                  <p:childTnLst>
                                    <p:anim calcmode="lin" valueType="num">
                                      <p:cBhvr additive="base">
                                        <p:cTn id="1154" dur="3250"/>
                                        <p:tgtEl>
                                          <p:spTgt spid="169"/>
                                        </p:tgtEl>
                                        <p:attrNameLst>
                                          <p:attrName>ppt_x</p:attrName>
                                        </p:attrNameLst>
                                      </p:cBhvr>
                                      <p:tavLst>
                                        <p:tav tm="0">
                                          <p:val>
                                            <p:strVal val="ppt_x"/>
                                          </p:val>
                                        </p:tav>
                                        <p:tav tm="100000">
                                          <p:val>
                                            <p:strVal val="0-ppt_w/2"/>
                                          </p:val>
                                        </p:tav>
                                      </p:tavLst>
                                    </p:anim>
                                    <p:anim calcmode="lin" valueType="num">
                                      <p:cBhvr additive="base">
                                        <p:cTn id="1155" dur="3250"/>
                                        <p:tgtEl>
                                          <p:spTgt spid="169"/>
                                        </p:tgtEl>
                                        <p:attrNameLst>
                                          <p:attrName>ppt_y</p:attrName>
                                        </p:attrNameLst>
                                      </p:cBhvr>
                                      <p:tavLst>
                                        <p:tav tm="0">
                                          <p:val>
                                            <p:strVal val="ppt_y"/>
                                          </p:val>
                                        </p:tav>
                                        <p:tav tm="100000">
                                          <p:val>
                                            <p:strVal val="ppt_y"/>
                                          </p:val>
                                        </p:tav>
                                      </p:tavLst>
                                    </p:anim>
                                    <p:set>
                                      <p:cBhvr>
                                        <p:cTn id="1156" dur="1" fill="hold">
                                          <p:stCondLst>
                                            <p:cond delay="3249"/>
                                          </p:stCondLst>
                                        </p:cTn>
                                        <p:tgtEl>
                                          <p:spTgt spid="169"/>
                                        </p:tgtEl>
                                        <p:attrNameLst>
                                          <p:attrName>style.visibility</p:attrName>
                                        </p:attrNameLst>
                                      </p:cBhvr>
                                      <p:to>
                                        <p:strVal val="hidden"/>
                                      </p:to>
                                    </p:set>
                                  </p:childTnLst>
                                </p:cTn>
                              </p:par>
                              <p:par>
                                <p:cTn id="1157" presetID="2" presetClass="exit" presetSubtype="8" fill="hold" grpId="2" nodeType="withEffect">
                                  <p:stCondLst>
                                    <p:cond delay="0"/>
                                  </p:stCondLst>
                                  <p:childTnLst>
                                    <p:anim calcmode="lin" valueType="num">
                                      <p:cBhvr additive="base">
                                        <p:cTn id="1158" dur="3250"/>
                                        <p:tgtEl>
                                          <p:spTgt spid="162"/>
                                        </p:tgtEl>
                                        <p:attrNameLst>
                                          <p:attrName>ppt_x</p:attrName>
                                        </p:attrNameLst>
                                      </p:cBhvr>
                                      <p:tavLst>
                                        <p:tav tm="0">
                                          <p:val>
                                            <p:strVal val="ppt_x"/>
                                          </p:val>
                                        </p:tav>
                                        <p:tav tm="100000">
                                          <p:val>
                                            <p:strVal val="0-ppt_w/2"/>
                                          </p:val>
                                        </p:tav>
                                      </p:tavLst>
                                    </p:anim>
                                    <p:anim calcmode="lin" valueType="num">
                                      <p:cBhvr additive="base">
                                        <p:cTn id="1159" dur="3250"/>
                                        <p:tgtEl>
                                          <p:spTgt spid="162"/>
                                        </p:tgtEl>
                                        <p:attrNameLst>
                                          <p:attrName>ppt_y</p:attrName>
                                        </p:attrNameLst>
                                      </p:cBhvr>
                                      <p:tavLst>
                                        <p:tav tm="0">
                                          <p:val>
                                            <p:strVal val="ppt_y"/>
                                          </p:val>
                                        </p:tav>
                                        <p:tav tm="100000">
                                          <p:val>
                                            <p:strVal val="ppt_y"/>
                                          </p:val>
                                        </p:tav>
                                      </p:tavLst>
                                    </p:anim>
                                    <p:set>
                                      <p:cBhvr>
                                        <p:cTn id="1160" dur="1" fill="hold">
                                          <p:stCondLst>
                                            <p:cond delay="3249"/>
                                          </p:stCondLst>
                                        </p:cTn>
                                        <p:tgtEl>
                                          <p:spTgt spid="162"/>
                                        </p:tgtEl>
                                        <p:attrNameLst>
                                          <p:attrName>style.visibility</p:attrName>
                                        </p:attrNameLst>
                                      </p:cBhvr>
                                      <p:to>
                                        <p:strVal val="hidden"/>
                                      </p:to>
                                    </p:set>
                                  </p:childTnLst>
                                </p:cTn>
                              </p:par>
                              <p:par>
                                <p:cTn id="1161" presetID="2" presetClass="exit" presetSubtype="8" fill="hold" grpId="2" nodeType="withEffect">
                                  <p:stCondLst>
                                    <p:cond delay="0"/>
                                  </p:stCondLst>
                                  <p:childTnLst>
                                    <p:anim calcmode="lin" valueType="num">
                                      <p:cBhvr additive="base">
                                        <p:cTn id="1162" dur="3250"/>
                                        <p:tgtEl>
                                          <p:spTgt spid="143"/>
                                        </p:tgtEl>
                                        <p:attrNameLst>
                                          <p:attrName>ppt_x</p:attrName>
                                        </p:attrNameLst>
                                      </p:cBhvr>
                                      <p:tavLst>
                                        <p:tav tm="0">
                                          <p:val>
                                            <p:strVal val="ppt_x"/>
                                          </p:val>
                                        </p:tav>
                                        <p:tav tm="100000">
                                          <p:val>
                                            <p:strVal val="0-ppt_w/2"/>
                                          </p:val>
                                        </p:tav>
                                      </p:tavLst>
                                    </p:anim>
                                    <p:anim calcmode="lin" valueType="num">
                                      <p:cBhvr additive="base">
                                        <p:cTn id="1163" dur="3250"/>
                                        <p:tgtEl>
                                          <p:spTgt spid="143"/>
                                        </p:tgtEl>
                                        <p:attrNameLst>
                                          <p:attrName>ppt_y</p:attrName>
                                        </p:attrNameLst>
                                      </p:cBhvr>
                                      <p:tavLst>
                                        <p:tav tm="0">
                                          <p:val>
                                            <p:strVal val="ppt_y"/>
                                          </p:val>
                                        </p:tav>
                                        <p:tav tm="100000">
                                          <p:val>
                                            <p:strVal val="ppt_y"/>
                                          </p:val>
                                        </p:tav>
                                      </p:tavLst>
                                    </p:anim>
                                    <p:set>
                                      <p:cBhvr>
                                        <p:cTn id="1164" dur="1" fill="hold">
                                          <p:stCondLst>
                                            <p:cond delay="3249"/>
                                          </p:stCondLst>
                                        </p:cTn>
                                        <p:tgtEl>
                                          <p:spTgt spid="143"/>
                                        </p:tgtEl>
                                        <p:attrNameLst>
                                          <p:attrName>style.visibility</p:attrName>
                                        </p:attrNameLst>
                                      </p:cBhvr>
                                      <p:to>
                                        <p:strVal val="hidden"/>
                                      </p:to>
                                    </p:set>
                                  </p:childTnLst>
                                </p:cTn>
                              </p:par>
                              <p:par>
                                <p:cTn id="1165" presetID="2" presetClass="exit" presetSubtype="8" fill="hold" grpId="2" nodeType="withEffect">
                                  <p:stCondLst>
                                    <p:cond delay="0"/>
                                  </p:stCondLst>
                                  <p:childTnLst>
                                    <p:anim calcmode="lin" valueType="num">
                                      <p:cBhvr additive="base">
                                        <p:cTn id="1166" dur="3250"/>
                                        <p:tgtEl>
                                          <p:spTgt spid="144"/>
                                        </p:tgtEl>
                                        <p:attrNameLst>
                                          <p:attrName>ppt_x</p:attrName>
                                        </p:attrNameLst>
                                      </p:cBhvr>
                                      <p:tavLst>
                                        <p:tav tm="0">
                                          <p:val>
                                            <p:strVal val="ppt_x"/>
                                          </p:val>
                                        </p:tav>
                                        <p:tav tm="100000">
                                          <p:val>
                                            <p:strVal val="0-ppt_w/2"/>
                                          </p:val>
                                        </p:tav>
                                      </p:tavLst>
                                    </p:anim>
                                    <p:anim calcmode="lin" valueType="num">
                                      <p:cBhvr additive="base">
                                        <p:cTn id="1167" dur="3250"/>
                                        <p:tgtEl>
                                          <p:spTgt spid="144"/>
                                        </p:tgtEl>
                                        <p:attrNameLst>
                                          <p:attrName>ppt_y</p:attrName>
                                        </p:attrNameLst>
                                      </p:cBhvr>
                                      <p:tavLst>
                                        <p:tav tm="0">
                                          <p:val>
                                            <p:strVal val="ppt_y"/>
                                          </p:val>
                                        </p:tav>
                                        <p:tav tm="100000">
                                          <p:val>
                                            <p:strVal val="ppt_y"/>
                                          </p:val>
                                        </p:tav>
                                      </p:tavLst>
                                    </p:anim>
                                    <p:set>
                                      <p:cBhvr>
                                        <p:cTn id="1168" dur="1" fill="hold">
                                          <p:stCondLst>
                                            <p:cond delay="3249"/>
                                          </p:stCondLst>
                                        </p:cTn>
                                        <p:tgtEl>
                                          <p:spTgt spid="144"/>
                                        </p:tgtEl>
                                        <p:attrNameLst>
                                          <p:attrName>style.visibility</p:attrName>
                                        </p:attrNameLst>
                                      </p:cBhvr>
                                      <p:to>
                                        <p:strVal val="hidden"/>
                                      </p:to>
                                    </p:set>
                                  </p:childTnLst>
                                </p:cTn>
                              </p:par>
                              <p:par>
                                <p:cTn id="1169" presetID="2" presetClass="exit" presetSubtype="8" fill="hold" grpId="2" nodeType="withEffect">
                                  <p:stCondLst>
                                    <p:cond delay="0"/>
                                  </p:stCondLst>
                                  <p:childTnLst>
                                    <p:anim calcmode="lin" valueType="num">
                                      <p:cBhvr additive="base">
                                        <p:cTn id="1170" dur="3250"/>
                                        <p:tgtEl>
                                          <p:spTgt spid="145"/>
                                        </p:tgtEl>
                                        <p:attrNameLst>
                                          <p:attrName>ppt_x</p:attrName>
                                        </p:attrNameLst>
                                      </p:cBhvr>
                                      <p:tavLst>
                                        <p:tav tm="0">
                                          <p:val>
                                            <p:strVal val="ppt_x"/>
                                          </p:val>
                                        </p:tav>
                                        <p:tav tm="100000">
                                          <p:val>
                                            <p:strVal val="0-ppt_w/2"/>
                                          </p:val>
                                        </p:tav>
                                      </p:tavLst>
                                    </p:anim>
                                    <p:anim calcmode="lin" valueType="num">
                                      <p:cBhvr additive="base">
                                        <p:cTn id="1171" dur="3250"/>
                                        <p:tgtEl>
                                          <p:spTgt spid="145"/>
                                        </p:tgtEl>
                                        <p:attrNameLst>
                                          <p:attrName>ppt_y</p:attrName>
                                        </p:attrNameLst>
                                      </p:cBhvr>
                                      <p:tavLst>
                                        <p:tav tm="0">
                                          <p:val>
                                            <p:strVal val="ppt_y"/>
                                          </p:val>
                                        </p:tav>
                                        <p:tav tm="100000">
                                          <p:val>
                                            <p:strVal val="ppt_y"/>
                                          </p:val>
                                        </p:tav>
                                      </p:tavLst>
                                    </p:anim>
                                    <p:set>
                                      <p:cBhvr>
                                        <p:cTn id="1172" dur="1" fill="hold">
                                          <p:stCondLst>
                                            <p:cond delay="3249"/>
                                          </p:stCondLst>
                                        </p:cTn>
                                        <p:tgtEl>
                                          <p:spTgt spid="145"/>
                                        </p:tgtEl>
                                        <p:attrNameLst>
                                          <p:attrName>style.visibility</p:attrName>
                                        </p:attrNameLst>
                                      </p:cBhvr>
                                      <p:to>
                                        <p:strVal val="hidden"/>
                                      </p:to>
                                    </p:set>
                                  </p:childTnLst>
                                </p:cTn>
                              </p:par>
                              <p:par>
                                <p:cTn id="1173" presetID="2" presetClass="exit" presetSubtype="8" fill="hold" grpId="2" nodeType="withEffect">
                                  <p:stCondLst>
                                    <p:cond delay="0"/>
                                  </p:stCondLst>
                                  <p:childTnLst>
                                    <p:anim calcmode="lin" valueType="num">
                                      <p:cBhvr additive="base">
                                        <p:cTn id="1174" dur="3250"/>
                                        <p:tgtEl>
                                          <p:spTgt spid="146"/>
                                        </p:tgtEl>
                                        <p:attrNameLst>
                                          <p:attrName>ppt_x</p:attrName>
                                        </p:attrNameLst>
                                      </p:cBhvr>
                                      <p:tavLst>
                                        <p:tav tm="0">
                                          <p:val>
                                            <p:strVal val="ppt_x"/>
                                          </p:val>
                                        </p:tav>
                                        <p:tav tm="100000">
                                          <p:val>
                                            <p:strVal val="0-ppt_w/2"/>
                                          </p:val>
                                        </p:tav>
                                      </p:tavLst>
                                    </p:anim>
                                    <p:anim calcmode="lin" valueType="num">
                                      <p:cBhvr additive="base">
                                        <p:cTn id="1175" dur="3250"/>
                                        <p:tgtEl>
                                          <p:spTgt spid="146"/>
                                        </p:tgtEl>
                                        <p:attrNameLst>
                                          <p:attrName>ppt_y</p:attrName>
                                        </p:attrNameLst>
                                      </p:cBhvr>
                                      <p:tavLst>
                                        <p:tav tm="0">
                                          <p:val>
                                            <p:strVal val="ppt_y"/>
                                          </p:val>
                                        </p:tav>
                                        <p:tav tm="100000">
                                          <p:val>
                                            <p:strVal val="ppt_y"/>
                                          </p:val>
                                        </p:tav>
                                      </p:tavLst>
                                    </p:anim>
                                    <p:set>
                                      <p:cBhvr>
                                        <p:cTn id="1176" dur="1" fill="hold">
                                          <p:stCondLst>
                                            <p:cond delay="3249"/>
                                          </p:stCondLst>
                                        </p:cTn>
                                        <p:tgtEl>
                                          <p:spTgt spid="146"/>
                                        </p:tgtEl>
                                        <p:attrNameLst>
                                          <p:attrName>style.visibility</p:attrName>
                                        </p:attrNameLst>
                                      </p:cBhvr>
                                      <p:to>
                                        <p:strVal val="hidden"/>
                                      </p:to>
                                    </p:set>
                                  </p:childTnLst>
                                </p:cTn>
                              </p:par>
                              <p:par>
                                <p:cTn id="1177" presetID="2" presetClass="exit" presetSubtype="8" fill="hold" grpId="2" nodeType="withEffect">
                                  <p:stCondLst>
                                    <p:cond delay="0"/>
                                  </p:stCondLst>
                                  <p:childTnLst>
                                    <p:anim calcmode="lin" valueType="num">
                                      <p:cBhvr additive="base">
                                        <p:cTn id="1178" dur="3250"/>
                                        <p:tgtEl>
                                          <p:spTgt spid="147"/>
                                        </p:tgtEl>
                                        <p:attrNameLst>
                                          <p:attrName>ppt_x</p:attrName>
                                        </p:attrNameLst>
                                      </p:cBhvr>
                                      <p:tavLst>
                                        <p:tav tm="0">
                                          <p:val>
                                            <p:strVal val="ppt_x"/>
                                          </p:val>
                                        </p:tav>
                                        <p:tav tm="100000">
                                          <p:val>
                                            <p:strVal val="0-ppt_w/2"/>
                                          </p:val>
                                        </p:tav>
                                      </p:tavLst>
                                    </p:anim>
                                    <p:anim calcmode="lin" valueType="num">
                                      <p:cBhvr additive="base">
                                        <p:cTn id="1179" dur="3250"/>
                                        <p:tgtEl>
                                          <p:spTgt spid="147"/>
                                        </p:tgtEl>
                                        <p:attrNameLst>
                                          <p:attrName>ppt_y</p:attrName>
                                        </p:attrNameLst>
                                      </p:cBhvr>
                                      <p:tavLst>
                                        <p:tav tm="0">
                                          <p:val>
                                            <p:strVal val="ppt_y"/>
                                          </p:val>
                                        </p:tav>
                                        <p:tav tm="100000">
                                          <p:val>
                                            <p:strVal val="ppt_y"/>
                                          </p:val>
                                        </p:tav>
                                      </p:tavLst>
                                    </p:anim>
                                    <p:set>
                                      <p:cBhvr>
                                        <p:cTn id="1180" dur="1" fill="hold">
                                          <p:stCondLst>
                                            <p:cond delay="3249"/>
                                          </p:stCondLst>
                                        </p:cTn>
                                        <p:tgtEl>
                                          <p:spTgt spid="147"/>
                                        </p:tgtEl>
                                        <p:attrNameLst>
                                          <p:attrName>style.visibility</p:attrName>
                                        </p:attrNameLst>
                                      </p:cBhvr>
                                      <p:to>
                                        <p:strVal val="hidden"/>
                                      </p:to>
                                    </p:set>
                                  </p:childTnLst>
                                </p:cTn>
                              </p:par>
                              <p:par>
                                <p:cTn id="1181" presetID="2" presetClass="exit" presetSubtype="8" fill="hold" grpId="2" nodeType="withEffect">
                                  <p:stCondLst>
                                    <p:cond delay="0"/>
                                  </p:stCondLst>
                                  <p:childTnLst>
                                    <p:anim calcmode="lin" valueType="num">
                                      <p:cBhvr additive="base">
                                        <p:cTn id="1182" dur="3250"/>
                                        <p:tgtEl>
                                          <p:spTgt spid="148"/>
                                        </p:tgtEl>
                                        <p:attrNameLst>
                                          <p:attrName>ppt_x</p:attrName>
                                        </p:attrNameLst>
                                      </p:cBhvr>
                                      <p:tavLst>
                                        <p:tav tm="0">
                                          <p:val>
                                            <p:strVal val="ppt_x"/>
                                          </p:val>
                                        </p:tav>
                                        <p:tav tm="100000">
                                          <p:val>
                                            <p:strVal val="0-ppt_w/2"/>
                                          </p:val>
                                        </p:tav>
                                      </p:tavLst>
                                    </p:anim>
                                    <p:anim calcmode="lin" valueType="num">
                                      <p:cBhvr additive="base">
                                        <p:cTn id="1183" dur="3250"/>
                                        <p:tgtEl>
                                          <p:spTgt spid="148"/>
                                        </p:tgtEl>
                                        <p:attrNameLst>
                                          <p:attrName>ppt_y</p:attrName>
                                        </p:attrNameLst>
                                      </p:cBhvr>
                                      <p:tavLst>
                                        <p:tav tm="0">
                                          <p:val>
                                            <p:strVal val="ppt_y"/>
                                          </p:val>
                                        </p:tav>
                                        <p:tav tm="100000">
                                          <p:val>
                                            <p:strVal val="ppt_y"/>
                                          </p:val>
                                        </p:tav>
                                      </p:tavLst>
                                    </p:anim>
                                    <p:set>
                                      <p:cBhvr>
                                        <p:cTn id="1184" dur="1" fill="hold">
                                          <p:stCondLst>
                                            <p:cond delay="3249"/>
                                          </p:stCondLst>
                                        </p:cTn>
                                        <p:tgtEl>
                                          <p:spTgt spid="148"/>
                                        </p:tgtEl>
                                        <p:attrNameLst>
                                          <p:attrName>style.visibility</p:attrName>
                                        </p:attrNameLst>
                                      </p:cBhvr>
                                      <p:to>
                                        <p:strVal val="hidden"/>
                                      </p:to>
                                    </p:set>
                                  </p:childTnLst>
                                </p:cTn>
                              </p:par>
                              <p:par>
                                <p:cTn id="1185" presetID="2" presetClass="exit" presetSubtype="8" fill="hold" grpId="2" nodeType="withEffect">
                                  <p:stCondLst>
                                    <p:cond delay="0"/>
                                  </p:stCondLst>
                                  <p:childTnLst>
                                    <p:anim calcmode="lin" valueType="num">
                                      <p:cBhvr additive="base">
                                        <p:cTn id="1186" dur="3250"/>
                                        <p:tgtEl>
                                          <p:spTgt spid="149"/>
                                        </p:tgtEl>
                                        <p:attrNameLst>
                                          <p:attrName>ppt_x</p:attrName>
                                        </p:attrNameLst>
                                      </p:cBhvr>
                                      <p:tavLst>
                                        <p:tav tm="0">
                                          <p:val>
                                            <p:strVal val="ppt_x"/>
                                          </p:val>
                                        </p:tav>
                                        <p:tav tm="100000">
                                          <p:val>
                                            <p:strVal val="0-ppt_w/2"/>
                                          </p:val>
                                        </p:tav>
                                      </p:tavLst>
                                    </p:anim>
                                    <p:anim calcmode="lin" valueType="num">
                                      <p:cBhvr additive="base">
                                        <p:cTn id="1187" dur="3250"/>
                                        <p:tgtEl>
                                          <p:spTgt spid="149"/>
                                        </p:tgtEl>
                                        <p:attrNameLst>
                                          <p:attrName>ppt_y</p:attrName>
                                        </p:attrNameLst>
                                      </p:cBhvr>
                                      <p:tavLst>
                                        <p:tav tm="0">
                                          <p:val>
                                            <p:strVal val="ppt_y"/>
                                          </p:val>
                                        </p:tav>
                                        <p:tav tm="100000">
                                          <p:val>
                                            <p:strVal val="ppt_y"/>
                                          </p:val>
                                        </p:tav>
                                      </p:tavLst>
                                    </p:anim>
                                    <p:set>
                                      <p:cBhvr>
                                        <p:cTn id="1188" dur="1" fill="hold">
                                          <p:stCondLst>
                                            <p:cond delay="3249"/>
                                          </p:stCondLst>
                                        </p:cTn>
                                        <p:tgtEl>
                                          <p:spTgt spid="149"/>
                                        </p:tgtEl>
                                        <p:attrNameLst>
                                          <p:attrName>style.visibility</p:attrName>
                                        </p:attrNameLst>
                                      </p:cBhvr>
                                      <p:to>
                                        <p:strVal val="hidden"/>
                                      </p:to>
                                    </p:set>
                                  </p:childTnLst>
                                </p:cTn>
                              </p:par>
                              <p:par>
                                <p:cTn id="1189" presetID="2" presetClass="exit" presetSubtype="8" fill="hold" grpId="2" nodeType="withEffect">
                                  <p:stCondLst>
                                    <p:cond delay="0"/>
                                  </p:stCondLst>
                                  <p:childTnLst>
                                    <p:anim calcmode="lin" valueType="num">
                                      <p:cBhvr additive="base">
                                        <p:cTn id="1190" dur="3250"/>
                                        <p:tgtEl>
                                          <p:spTgt spid="142"/>
                                        </p:tgtEl>
                                        <p:attrNameLst>
                                          <p:attrName>ppt_x</p:attrName>
                                        </p:attrNameLst>
                                      </p:cBhvr>
                                      <p:tavLst>
                                        <p:tav tm="0">
                                          <p:val>
                                            <p:strVal val="ppt_x"/>
                                          </p:val>
                                        </p:tav>
                                        <p:tav tm="100000">
                                          <p:val>
                                            <p:strVal val="0-ppt_w/2"/>
                                          </p:val>
                                        </p:tav>
                                      </p:tavLst>
                                    </p:anim>
                                    <p:anim calcmode="lin" valueType="num">
                                      <p:cBhvr additive="base">
                                        <p:cTn id="1191" dur="3250"/>
                                        <p:tgtEl>
                                          <p:spTgt spid="142"/>
                                        </p:tgtEl>
                                        <p:attrNameLst>
                                          <p:attrName>ppt_y</p:attrName>
                                        </p:attrNameLst>
                                      </p:cBhvr>
                                      <p:tavLst>
                                        <p:tav tm="0">
                                          <p:val>
                                            <p:strVal val="ppt_y"/>
                                          </p:val>
                                        </p:tav>
                                        <p:tav tm="100000">
                                          <p:val>
                                            <p:strVal val="ppt_y"/>
                                          </p:val>
                                        </p:tav>
                                      </p:tavLst>
                                    </p:anim>
                                    <p:set>
                                      <p:cBhvr>
                                        <p:cTn id="1192" dur="1" fill="hold">
                                          <p:stCondLst>
                                            <p:cond delay="3249"/>
                                          </p:stCondLst>
                                        </p:cTn>
                                        <p:tgtEl>
                                          <p:spTgt spid="142"/>
                                        </p:tgtEl>
                                        <p:attrNameLst>
                                          <p:attrName>style.visibility</p:attrName>
                                        </p:attrNameLst>
                                      </p:cBhvr>
                                      <p:to>
                                        <p:strVal val="hidden"/>
                                      </p:to>
                                    </p:set>
                                  </p:childTnLst>
                                </p:cTn>
                              </p:par>
                              <p:par>
                                <p:cTn id="1193" presetID="2" presetClass="exit" presetSubtype="8" fill="hold" grpId="2" nodeType="withEffect">
                                  <p:stCondLst>
                                    <p:cond delay="0"/>
                                  </p:stCondLst>
                                  <p:childTnLst>
                                    <p:anim calcmode="lin" valueType="num">
                                      <p:cBhvr additive="base">
                                        <p:cTn id="1194" dur="3250"/>
                                        <p:tgtEl>
                                          <p:spTgt spid="123"/>
                                        </p:tgtEl>
                                        <p:attrNameLst>
                                          <p:attrName>ppt_x</p:attrName>
                                        </p:attrNameLst>
                                      </p:cBhvr>
                                      <p:tavLst>
                                        <p:tav tm="0">
                                          <p:val>
                                            <p:strVal val="ppt_x"/>
                                          </p:val>
                                        </p:tav>
                                        <p:tav tm="100000">
                                          <p:val>
                                            <p:strVal val="0-ppt_w/2"/>
                                          </p:val>
                                        </p:tav>
                                      </p:tavLst>
                                    </p:anim>
                                    <p:anim calcmode="lin" valueType="num">
                                      <p:cBhvr additive="base">
                                        <p:cTn id="1195" dur="3250"/>
                                        <p:tgtEl>
                                          <p:spTgt spid="123"/>
                                        </p:tgtEl>
                                        <p:attrNameLst>
                                          <p:attrName>ppt_y</p:attrName>
                                        </p:attrNameLst>
                                      </p:cBhvr>
                                      <p:tavLst>
                                        <p:tav tm="0">
                                          <p:val>
                                            <p:strVal val="ppt_y"/>
                                          </p:val>
                                        </p:tav>
                                        <p:tav tm="100000">
                                          <p:val>
                                            <p:strVal val="ppt_y"/>
                                          </p:val>
                                        </p:tav>
                                      </p:tavLst>
                                    </p:anim>
                                    <p:set>
                                      <p:cBhvr>
                                        <p:cTn id="1196" dur="1" fill="hold">
                                          <p:stCondLst>
                                            <p:cond delay="3249"/>
                                          </p:stCondLst>
                                        </p:cTn>
                                        <p:tgtEl>
                                          <p:spTgt spid="123"/>
                                        </p:tgtEl>
                                        <p:attrNameLst>
                                          <p:attrName>style.visibility</p:attrName>
                                        </p:attrNameLst>
                                      </p:cBhvr>
                                      <p:to>
                                        <p:strVal val="hidden"/>
                                      </p:to>
                                    </p:set>
                                  </p:childTnLst>
                                </p:cTn>
                              </p:par>
                              <p:par>
                                <p:cTn id="1197" presetID="2" presetClass="exit" presetSubtype="8" fill="hold" grpId="2" nodeType="withEffect">
                                  <p:stCondLst>
                                    <p:cond delay="0"/>
                                  </p:stCondLst>
                                  <p:childTnLst>
                                    <p:anim calcmode="lin" valueType="num">
                                      <p:cBhvr additive="base">
                                        <p:cTn id="1198" dur="3250"/>
                                        <p:tgtEl>
                                          <p:spTgt spid="124"/>
                                        </p:tgtEl>
                                        <p:attrNameLst>
                                          <p:attrName>ppt_x</p:attrName>
                                        </p:attrNameLst>
                                      </p:cBhvr>
                                      <p:tavLst>
                                        <p:tav tm="0">
                                          <p:val>
                                            <p:strVal val="ppt_x"/>
                                          </p:val>
                                        </p:tav>
                                        <p:tav tm="100000">
                                          <p:val>
                                            <p:strVal val="0-ppt_w/2"/>
                                          </p:val>
                                        </p:tav>
                                      </p:tavLst>
                                    </p:anim>
                                    <p:anim calcmode="lin" valueType="num">
                                      <p:cBhvr additive="base">
                                        <p:cTn id="1199" dur="3250"/>
                                        <p:tgtEl>
                                          <p:spTgt spid="124"/>
                                        </p:tgtEl>
                                        <p:attrNameLst>
                                          <p:attrName>ppt_y</p:attrName>
                                        </p:attrNameLst>
                                      </p:cBhvr>
                                      <p:tavLst>
                                        <p:tav tm="0">
                                          <p:val>
                                            <p:strVal val="ppt_y"/>
                                          </p:val>
                                        </p:tav>
                                        <p:tav tm="100000">
                                          <p:val>
                                            <p:strVal val="ppt_y"/>
                                          </p:val>
                                        </p:tav>
                                      </p:tavLst>
                                    </p:anim>
                                    <p:set>
                                      <p:cBhvr>
                                        <p:cTn id="1200" dur="1" fill="hold">
                                          <p:stCondLst>
                                            <p:cond delay="3249"/>
                                          </p:stCondLst>
                                        </p:cTn>
                                        <p:tgtEl>
                                          <p:spTgt spid="124"/>
                                        </p:tgtEl>
                                        <p:attrNameLst>
                                          <p:attrName>style.visibility</p:attrName>
                                        </p:attrNameLst>
                                      </p:cBhvr>
                                      <p:to>
                                        <p:strVal val="hidden"/>
                                      </p:to>
                                    </p:set>
                                  </p:childTnLst>
                                </p:cTn>
                              </p:par>
                              <p:par>
                                <p:cTn id="1201" presetID="2" presetClass="exit" presetSubtype="8" fill="hold" grpId="2" nodeType="withEffect">
                                  <p:stCondLst>
                                    <p:cond delay="0"/>
                                  </p:stCondLst>
                                  <p:childTnLst>
                                    <p:anim calcmode="lin" valueType="num">
                                      <p:cBhvr additive="base">
                                        <p:cTn id="1202" dur="3250"/>
                                        <p:tgtEl>
                                          <p:spTgt spid="125"/>
                                        </p:tgtEl>
                                        <p:attrNameLst>
                                          <p:attrName>ppt_x</p:attrName>
                                        </p:attrNameLst>
                                      </p:cBhvr>
                                      <p:tavLst>
                                        <p:tav tm="0">
                                          <p:val>
                                            <p:strVal val="ppt_x"/>
                                          </p:val>
                                        </p:tav>
                                        <p:tav tm="100000">
                                          <p:val>
                                            <p:strVal val="0-ppt_w/2"/>
                                          </p:val>
                                        </p:tav>
                                      </p:tavLst>
                                    </p:anim>
                                    <p:anim calcmode="lin" valueType="num">
                                      <p:cBhvr additive="base">
                                        <p:cTn id="1203" dur="3250"/>
                                        <p:tgtEl>
                                          <p:spTgt spid="125"/>
                                        </p:tgtEl>
                                        <p:attrNameLst>
                                          <p:attrName>ppt_y</p:attrName>
                                        </p:attrNameLst>
                                      </p:cBhvr>
                                      <p:tavLst>
                                        <p:tav tm="0">
                                          <p:val>
                                            <p:strVal val="ppt_y"/>
                                          </p:val>
                                        </p:tav>
                                        <p:tav tm="100000">
                                          <p:val>
                                            <p:strVal val="ppt_y"/>
                                          </p:val>
                                        </p:tav>
                                      </p:tavLst>
                                    </p:anim>
                                    <p:set>
                                      <p:cBhvr>
                                        <p:cTn id="1204" dur="1" fill="hold">
                                          <p:stCondLst>
                                            <p:cond delay="3249"/>
                                          </p:stCondLst>
                                        </p:cTn>
                                        <p:tgtEl>
                                          <p:spTgt spid="125"/>
                                        </p:tgtEl>
                                        <p:attrNameLst>
                                          <p:attrName>style.visibility</p:attrName>
                                        </p:attrNameLst>
                                      </p:cBhvr>
                                      <p:to>
                                        <p:strVal val="hidden"/>
                                      </p:to>
                                    </p:set>
                                  </p:childTnLst>
                                </p:cTn>
                              </p:par>
                              <p:par>
                                <p:cTn id="1205" presetID="2" presetClass="exit" presetSubtype="8" fill="hold" grpId="2" nodeType="withEffect">
                                  <p:stCondLst>
                                    <p:cond delay="0"/>
                                  </p:stCondLst>
                                  <p:childTnLst>
                                    <p:anim calcmode="lin" valueType="num">
                                      <p:cBhvr additive="base">
                                        <p:cTn id="1206" dur="3250"/>
                                        <p:tgtEl>
                                          <p:spTgt spid="126"/>
                                        </p:tgtEl>
                                        <p:attrNameLst>
                                          <p:attrName>ppt_x</p:attrName>
                                        </p:attrNameLst>
                                      </p:cBhvr>
                                      <p:tavLst>
                                        <p:tav tm="0">
                                          <p:val>
                                            <p:strVal val="ppt_x"/>
                                          </p:val>
                                        </p:tav>
                                        <p:tav tm="100000">
                                          <p:val>
                                            <p:strVal val="0-ppt_w/2"/>
                                          </p:val>
                                        </p:tav>
                                      </p:tavLst>
                                    </p:anim>
                                    <p:anim calcmode="lin" valueType="num">
                                      <p:cBhvr additive="base">
                                        <p:cTn id="1207" dur="3250"/>
                                        <p:tgtEl>
                                          <p:spTgt spid="126"/>
                                        </p:tgtEl>
                                        <p:attrNameLst>
                                          <p:attrName>ppt_y</p:attrName>
                                        </p:attrNameLst>
                                      </p:cBhvr>
                                      <p:tavLst>
                                        <p:tav tm="0">
                                          <p:val>
                                            <p:strVal val="ppt_y"/>
                                          </p:val>
                                        </p:tav>
                                        <p:tav tm="100000">
                                          <p:val>
                                            <p:strVal val="ppt_y"/>
                                          </p:val>
                                        </p:tav>
                                      </p:tavLst>
                                    </p:anim>
                                    <p:set>
                                      <p:cBhvr>
                                        <p:cTn id="1208" dur="1" fill="hold">
                                          <p:stCondLst>
                                            <p:cond delay="3249"/>
                                          </p:stCondLst>
                                        </p:cTn>
                                        <p:tgtEl>
                                          <p:spTgt spid="126"/>
                                        </p:tgtEl>
                                        <p:attrNameLst>
                                          <p:attrName>style.visibility</p:attrName>
                                        </p:attrNameLst>
                                      </p:cBhvr>
                                      <p:to>
                                        <p:strVal val="hidden"/>
                                      </p:to>
                                    </p:set>
                                  </p:childTnLst>
                                </p:cTn>
                              </p:par>
                              <p:par>
                                <p:cTn id="1209" presetID="2" presetClass="exit" presetSubtype="8" fill="hold" grpId="2" nodeType="withEffect">
                                  <p:stCondLst>
                                    <p:cond delay="0"/>
                                  </p:stCondLst>
                                  <p:childTnLst>
                                    <p:anim calcmode="lin" valueType="num">
                                      <p:cBhvr additive="base">
                                        <p:cTn id="1210" dur="3250"/>
                                        <p:tgtEl>
                                          <p:spTgt spid="127"/>
                                        </p:tgtEl>
                                        <p:attrNameLst>
                                          <p:attrName>ppt_x</p:attrName>
                                        </p:attrNameLst>
                                      </p:cBhvr>
                                      <p:tavLst>
                                        <p:tav tm="0">
                                          <p:val>
                                            <p:strVal val="ppt_x"/>
                                          </p:val>
                                        </p:tav>
                                        <p:tav tm="100000">
                                          <p:val>
                                            <p:strVal val="0-ppt_w/2"/>
                                          </p:val>
                                        </p:tav>
                                      </p:tavLst>
                                    </p:anim>
                                    <p:anim calcmode="lin" valueType="num">
                                      <p:cBhvr additive="base">
                                        <p:cTn id="1211" dur="3250"/>
                                        <p:tgtEl>
                                          <p:spTgt spid="127"/>
                                        </p:tgtEl>
                                        <p:attrNameLst>
                                          <p:attrName>ppt_y</p:attrName>
                                        </p:attrNameLst>
                                      </p:cBhvr>
                                      <p:tavLst>
                                        <p:tav tm="0">
                                          <p:val>
                                            <p:strVal val="ppt_y"/>
                                          </p:val>
                                        </p:tav>
                                        <p:tav tm="100000">
                                          <p:val>
                                            <p:strVal val="ppt_y"/>
                                          </p:val>
                                        </p:tav>
                                      </p:tavLst>
                                    </p:anim>
                                    <p:set>
                                      <p:cBhvr>
                                        <p:cTn id="1212" dur="1" fill="hold">
                                          <p:stCondLst>
                                            <p:cond delay="3249"/>
                                          </p:stCondLst>
                                        </p:cTn>
                                        <p:tgtEl>
                                          <p:spTgt spid="127"/>
                                        </p:tgtEl>
                                        <p:attrNameLst>
                                          <p:attrName>style.visibility</p:attrName>
                                        </p:attrNameLst>
                                      </p:cBhvr>
                                      <p:to>
                                        <p:strVal val="hidden"/>
                                      </p:to>
                                    </p:set>
                                  </p:childTnLst>
                                </p:cTn>
                              </p:par>
                              <p:par>
                                <p:cTn id="1213" presetID="2" presetClass="exit" presetSubtype="8" fill="hold" grpId="2" nodeType="withEffect">
                                  <p:stCondLst>
                                    <p:cond delay="0"/>
                                  </p:stCondLst>
                                  <p:childTnLst>
                                    <p:anim calcmode="lin" valueType="num">
                                      <p:cBhvr additive="base">
                                        <p:cTn id="1214" dur="3250"/>
                                        <p:tgtEl>
                                          <p:spTgt spid="128"/>
                                        </p:tgtEl>
                                        <p:attrNameLst>
                                          <p:attrName>ppt_x</p:attrName>
                                        </p:attrNameLst>
                                      </p:cBhvr>
                                      <p:tavLst>
                                        <p:tav tm="0">
                                          <p:val>
                                            <p:strVal val="ppt_x"/>
                                          </p:val>
                                        </p:tav>
                                        <p:tav tm="100000">
                                          <p:val>
                                            <p:strVal val="0-ppt_w/2"/>
                                          </p:val>
                                        </p:tav>
                                      </p:tavLst>
                                    </p:anim>
                                    <p:anim calcmode="lin" valueType="num">
                                      <p:cBhvr additive="base">
                                        <p:cTn id="1215" dur="3250"/>
                                        <p:tgtEl>
                                          <p:spTgt spid="128"/>
                                        </p:tgtEl>
                                        <p:attrNameLst>
                                          <p:attrName>ppt_y</p:attrName>
                                        </p:attrNameLst>
                                      </p:cBhvr>
                                      <p:tavLst>
                                        <p:tav tm="0">
                                          <p:val>
                                            <p:strVal val="ppt_y"/>
                                          </p:val>
                                        </p:tav>
                                        <p:tav tm="100000">
                                          <p:val>
                                            <p:strVal val="ppt_y"/>
                                          </p:val>
                                        </p:tav>
                                      </p:tavLst>
                                    </p:anim>
                                    <p:set>
                                      <p:cBhvr>
                                        <p:cTn id="1216" dur="1" fill="hold">
                                          <p:stCondLst>
                                            <p:cond delay="3249"/>
                                          </p:stCondLst>
                                        </p:cTn>
                                        <p:tgtEl>
                                          <p:spTgt spid="128"/>
                                        </p:tgtEl>
                                        <p:attrNameLst>
                                          <p:attrName>style.visibility</p:attrName>
                                        </p:attrNameLst>
                                      </p:cBhvr>
                                      <p:to>
                                        <p:strVal val="hidden"/>
                                      </p:to>
                                    </p:set>
                                  </p:childTnLst>
                                </p:cTn>
                              </p:par>
                              <p:par>
                                <p:cTn id="1217" presetID="2" presetClass="exit" presetSubtype="8" fill="hold" grpId="2" nodeType="withEffect">
                                  <p:stCondLst>
                                    <p:cond delay="0"/>
                                  </p:stCondLst>
                                  <p:childTnLst>
                                    <p:anim calcmode="lin" valueType="num">
                                      <p:cBhvr additive="base">
                                        <p:cTn id="1218" dur="3250"/>
                                        <p:tgtEl>
                                          <p:spTgt spid="129"/>
                                        </p:tgtEl>
                                        <p:attrNameLst>
                                          <p:attrName>ppt_x</p:attrName>
                                        </p:attrNameLst>
                                      </p:cBhvr>
                                      <p:tavLst>
                                        <p:tav tm="0">
                                          <p:val>
                                            <p:strVal val="ppt_x"/>
                                          </p:val>
                                        </p:tav>
                                        <p:tav tm="100000">
                                          <p:val>
                                            <p:strVal val="0-ppt_w/2"/>
                                          </p:val>
                                        </p:tav>
                                      </p:tavLst>
                                    </p:anim>
                                    <p:anim calcmode="lin" valueType="num">
                                      <p:cBhvr additive="base">
                                        <p:cTn id="1219" dur="3250"/>
                                        <p:tgtEl>
                                          <p:spTgt spid="129"/>
                                        </p:tgtEl>
                                        <p:attrNameLst>
                                          <p:attrName>ppt_y</p:attrName>
                                        </p:attrNameLst>
                                      </p:cBhvr>
                                      <p:tavLst>
                                        <p:tav tm="0">
                                          <p:val>
                                            <p:strVal val="ppt_y"/>
                                          </p:val>
                                        </p:tav>
                                        <p:tav tm="100000">
                                          <p:val>
                                            <p:strVal val="ppt_y"/>
                                          </p:val>
                                        </p:tav>
                                      </p:tavLst>
                                    </p:anim>
                                    <p:set>
                                      <p:cBhvr>
                                        <p:cTn id="1220" dur="1" fill="hold">
                                          <p:stCondLst>
                                            <p:cond delay="3249"/>
                                          </p:stCondLst>
                                        </p:cTn>
                                        <p:tgtEl>
                                          <p:spTgt spid="129"/>
                                        </p:tgtEl>
                                        <p:attrNameLst>
                                          <p:attrName>style.visibility</p:attrName>
                                        </p:attrNameLst>
                                      </p:cBhvr>
                                      <p:to>
                                        <p:strVal val="hidden"/>
                                      </p:to>
                                    </p:set>
                                  </p:childTnLst>
                                </p:cTn>
                              </p:par>
                              <p:par>
                                <p:cTn id="1221" presetID="2" presetClass="exit" presetSubtype="8" fill="hold" grpId="2" nodeType="withEffect">
                                  <p:stCondLst>
                                    <p:cond delay="0"/>
                                  </p:stCondLst>
                                  <p:childTnLst>
                                    <p:anim calcmode="lin" valueType="num">
                                      <p:cBhvr additive="base">
                                        <p:cTn id="1222" dur="3250"/>
                                        <p:tgtEl>
                                          <p:spTgt spid="122"/>
                                        </p:tgtEl>
                                        <p:attrNameLst>
                                          <p:attrName>ppt_x</p:attrName>
                                        </p:attrNameLst>
                                      </p:cBhvr>
                                      <p:tavLst>
                                        <p:tav tm="0">
                                          <p:val>
                                            <p:strVal val="ppt_x"/>
                                          </p:val>
                                        </p:tav>
                                        <p:tav tm="100000">
                                          <p:val>
                                            <p:strVal val="0-ppt_w/2"/>
                                          </p:val>
                                        </p:tav>
                                      </p:tavLst>
                                    </p:anim>
                                    <p:anim calcmode="lin" valueType="num">
                                      <p:cBhvr additive="base">
                                        <p:cTn id="1223" dur="3250"/>
                                        <p:tgtEl>
                                          <p:spTgt spid="122"/>
                                        </p:tgtEl>
                                        <p:attrNameLst>
                                          <p:attrName>ppt_y</p:attrName>
                                        </p:attrNameLst>
                                      </p:cBhvr>
                                      <p:tavLst>
                                        <p:tav tm="0">
                                          <p:val>
                                            <p:strVal val="ppt_y"/>
                                          </p:val>
                                        </p:tav>
                                        <p:tav tm="100000">
                                          <p:val>
                                            <p:strVal val="ppt_y"/>
                                          </p:val>
                                        </p:tav>
                                      </p:tavLst>
                                    </p:anim>
                                    <p:set>
                                      <p:cBhvr>
                                        <p:cTn id="1224" dur="1" fill="hold">
                                          <p:stCondLst>
                                            <p:cond delay="3249"/>
                                          </p:stCondLst>
                                        </p:cTn>
                                        <p:tgtEl>
                                          <p:spTgt spid="122"/>
                                        </p:tgtEl>
                                        <p:attrNameLst>
                                          <p:attrName>style.visibility</p:attrName>
                                        </p:attrNameLst>
                                      </p:cBhvr>
                                      <p:to>
                                        <p:strVal val="hidden"/>
                                      </p:to>
                                    </p:set>
                                  </p:childTnLst>
                                </p:cTn>
                              </p:par>
                              <p:par>
                                <p:cTn id="1225" presetID="2" presetClass="exit" presetSubtype="8" fill="hold" grpId="2" nodeType="withEffect">
                                  <p:stCondLst>
                                    <p:cond delay="0"/>
                                  </p:stCondLst>
                                  <p:childTnLst>
                                    <p:anim calcmode="lin" valueType="num">
                                      <p:cBhvr additive="base">
                                        <p:cTn id="1226" dur="3250"/>
                                        <p:tgtEl>
                                          <p:spTgt spid="103"/>
                                        </p:tgtEl>
                                        <p:attrNameLst>
                                          <p:attrName>ppt_x</p:attrName>
                                        </p:attrNameLst>
                                      </p:cBhvr>
                                      <p:tavLst>
                                        <p:tav tm="0">
                                          <p:val>
                                            <p:strVal val="ppt_x"/>
                                          </p:val>
                                        </p:tav>
                                        <p:tav tm="100000">
                                          <p:val>
                                            <p:strVal val="0-ppt_w/2"/>
                                          </p:val>
                                        </p:tav>
                                      </p:tavLst>
                                    </p:anim>
                                    <p:anim calcmode="lin" valueType="num">
                                      <p:cBhvr additive="base">
                                        <p:cTn id="1227" dur="3250"/>
                                        <p:tgtEl>
                                          <p:spTgt spid="103"/>
                                        </p:tgtEl>
                                        <p:attrNameLst>
                                          <p:attrName>ppt_y</p:attrName>
                                        </p:attrNameLst>
                                      </p:cBhvr>
                                      <p:tavLst>
                                        <p:tav tm="0">
                                          <p:val>
                                            <p:strVal val="ppt_y"/>
                                          </p:val>
                                        </p:tav>
                                        <p:tav tm="100000">
                                          <p:val>
                                            <p:strVal val="ppt_y"/>
                                          </p:val>
                                        </p:tav>
                                      </p:tavLst>
                                    </p:anim>
                                    <p:set>
                                      <p:cBhvr>
                                        <p:cTn id="1228" dur="1" fill="hold">
                                          <p:stCondLst>
                                            <p:cond delay="3249"/>
                                          </p:stCondLst>
                                        </p:cTn>
                                        <p:tgtEl>
                                          <p:spTgt spid="103"/>
                                        </p:tgtEl>
                                        <p:attrNameLst>
                                          <p:attrName>style.visibility</p:attrName>
                                        </p:attrNameLst>
                                      </p:cBhvr>
                                      <p:to>
                                        <p:strVal val="hidden"/>
                                      </p:to>
                                    </p:set>
                                  </p:childTnLst>
                                </p:cTn>
                              </p:par>
                              <p:par>
                                <p:cTn id="1229" presetID="2" presetClass="exit" presetSubtype="8" fill="hold" grpId="2" nodeType="withEffect">
                                  <p:stCondLst>
                                    <p:cond delay="0"/>
                                  </p:stCondLst>
                                  <p:childTnLst>
                                    <p:anim calcmode="lin" valueType="num">
                                      <p:cBhvr additive="base">
                                        <p:cTn id="1230" dur="3250"/>
                                        <p:tgtEl>
                                          <p:spTgt spid="104"/>
                                        </p:tgtEl>
                                        <p:attrNameLst>
                                          <p:attrName>ppt_x</p:attrName>
                                        </p:attrNameLst>
                                      </p:cBhvr>
                                      <p:tavLst>
                                        <p:tav tm="0">
                                          <p:val>
                                            <p:strVal val="ppt_x"/>
                                          </p:val>
                                        </p:tav>
                                        <p:tav tm="100000">
                                          <p:val>
                                            <p:strVal val="0-ppt_w/2"/>
                                          </p:val>
                                        </p:tav>
                                      </p:tavLst>
                                    </p:anim>
                                    <p:anim calcmode="lin" valueType="num">
                                      <p:cBhvr additive="base">
                                        <p:cTn id="1231" dur="3250"/>
                                        <p:tgtEl>
                                          <p:spTgt spid="104"/>
                                        </p:tgtEl>
                                        <p:attrNameLst>
                                          <p:attrName>ppt_y</p:attrName>
                                        </p:attrNameLst>
                                      </p:cBhvr>
                                      <p:tavLst>
                                        <p:tav tm="0">
                                          <p:val>
                                            <p:strVal val="ppt_y"/>
                                          </p:val>
                                        </p:tav>
                                        <p:tav tm="100000">
                                          <p:val>
                                            <p:strVal val="ppt_y"/>
                                          </p:val>
                                        </p:tav>
                                      </p:tavLst>
                                    </p:anim>
                                    <p:set>
                                      <p:cBhvr>
                                        <p:cTn id="1232" dur="1" fill="hold">
                                          <p:stCondLst>
                                            <p:cond delay="3249"/>
                                          </p:stCondLst>
                                        </p:cTn>
                                        <p:tgtEl>
                                          <p:spTgt spid="104"/>
                                        </p:tgtEl>
                                        <p:attrNameLst>
                                          <p:attrName>style.visibility</p:attrName>
                                        </p:attrNameLst>
                                      </p:cBhvr>
                                      <p:to>
                                        <p:strVal val="hidden"/>
                                      </p:to>
                                    </p:set>
                                  </p:childTnLst>
                                </p:cTn>
                              </p:par>
                              <p:par>
                                <p:cTn id="1233" presetID="2" presetClass="exit" presetSubtype="8" fill="hold" grpId="2" nodeType="withEffect">
                                  <p:stCondLst>
                                    <p:cond delay="0"/>
                                  </p:stCondLst>
                                  <p:childTnLst>
                                    <p:anim calcmode="lin" valueType="num">
                                      <p:cBhvr additive="base">
                                        <p:cTn id="1234" dur="3250"/>
                                        <p:tgtEl>
                                          <p:spTgt spid="105"/>
                                        </p:tgtEl>
                                        <p:attrNameLst>
                                          <p:attrName>ppt_x</p:attrName>
                                        </p:attrNameLst>
                                      </p:cBhvr>
                                      <p:tavLst>
                                        <p:tav tm="0">
                                          <p:val>
                                            <p:strVal val="ppt_x"/>
                                          </p:val>
                                        </p:tav>
                                        <p:tav tm="100000">
                                          <p:val>
                                            <p:strVal val="0-ppt_w/2"/>
                                          </p:val>
                                        </p:tav>
                                      </p:tavLst>
                                    </p:anim>
                                    <p:anim calcmode="lin" valueType="num">
                                      <p:cBhvr additive="base">
                                        <p:cTn id="1235" dur="3250"/>
                                        <p:tgtEl>
                                          <p:spTgt spid="105"/>
                                        </p:tgtEl>
                                        <p:attrNameLst>
                                          <p:attrName>ppt_y</p:attrName>
                                        </p:attrNameLst>
                                      </p:cBhvr>
                                      <p:tavLst>
                                        <p:tav tm="0">
                                          <p:val>
                                            <p:strVal val="ppt_y"/>
                                          </p:val>
                                        </p:tav>
                                        <p:tav tm="100000">
                                          <p:val>
                                            <p:strVal val="ppt_y"/>
                                          </p:val>
                                        </p:tav>
                                      </p:tavLst>
                                    </p:anim>
                                    <p:set>
                                      <p:cBhvr>
                                        <p:cTn id="1236" dur="1" fill="hold">
                                          <p:stCondLst>
                                            <p:cond delay="3249"/>
                                          </p:stCondLst>
                                        </p:cTn>
                                        <p:tgtEl>
                                          <p:spTgt spid="105"/>
                                        </p:tgtEl>
                                        <p:attrNameLst>
                                          <p:attrName>style.visibility</p:attrName>
                                        </p:attrNameLst>
                                      </p:cBhvr>
                                      <p:to>
                                        <p:strVal val="hidden"/>
                                      </p:to>
                                    </p:set>
                                  </p:childTnLst>
                                </p:cTn>
                              </p:par>
                              <p:par>
                                <p:cTn id="1237" presetID="2" presetClass="exit" presetSubtype="8" fill="hold" grpId="2" nodeType="withEffect">
                                  <p:stCondLst>
                                    <p:cond delay="0"/>
                                  </p:stCondLst>
                                  <p:childTnLst>
                                    <p:anim calcmode="lin" valueType="num">
                                      <p:cBhvr additive="base">
                                        <p:cTn id="1238" dur="3250"/>
                                        <p:tgtEl>
                                          <p:spTgt spid="106"/>
                                        </p:tgtEl>
                                        <p:attrNameLst>
                                          <p:attrName>ppt_x</p:attrName>
                                        </p:attrNameLst>
                                      </p:cBhvr>
                                      <p:tavLst>
                                        <p:tav tm="0">
                                          <p:val>
                                            <p:strVal val="ppt_x"/>
                                          </p:val>
                                        </p:tav>
                                        <p:tav tm="100000">
                                          <p:val>
                                            <p:strVal val="0-ppt_w/2"/>
                                          </p:val>
                                        </p:tav>
                                      </p:tavLst>
                                    </p:anim>
                                    <p:anim calcmode="lin" valueType="num">
                                      <p:cBhvr additive="base">
                                        <p:cTn id="1239" dur="3250"/>
                                        <p:tgtEl>
                                          <p:spTgt spid="106"/>
                                        </p:tgtEl>
                                        <p:attrNameLst>
                                          <p:attrName>ppt_y</p:attrName>
                                        </p:attrNameLst>
                                      </p:cBhvr>
                                      <p:tavLst>
                                        <p:tav tm="0">
                                          <p:val>
                                            <p:strVal val="ppt_y"/>
                                          </p:val>
                                        </p:tav>
                                        <p:tav tm="100000">
                                          <p:val>
                                            <p:strVal val="ppt_y"/>
                                          </p:val>
                                        </p:tav>
                                      </p:tavLst>
                                    </p:anim>
                                    <p:set>
                                      <p:cBhvr>
                                        <p:cTn id="1240" dur="1" fill="hold">
                                          <p:stCondLst>
                                            <p:cond delay="3249"/>
                                          </p:stCondLst>
                                        </p:cTn>
                                        <p:tgtEl>
                                          <p:spTgt spid="106"/>
                                        </p:tgtEl>
                                        <p:attrNameLst>
                                          <p:attrName>style.visibility</p:attrName>
                                        </p:attrNameLst>
                                      </p:cBhvr>
                                      <p:to>
                                        <p:strVal val="hidden"/>
                                      </p:to>
                                    </p:set>
                                  </p:childTnLst>
                                </p:cTn>
                              </p:par>
                              <p:par>
                                <p:cTn id="1241" presetID="2" presetClass="exit" presetSubtype="8" fill="hold" grpId="2" nodeType="withEffect">
                                  <p:stCondLst>
                                    <p:cond delay="0"/>
                                  </p:stCondLst>
                                  <p:childTnLst>
                                    <p:anim calcmode="lin" valueType="num">
                                      <p:cBhvr additive="base">
                                        <p:cTn id="1242" dur="3250"/>
                                        <p:tgtEl>
                                          <p:spTgt spid="107"/>
                                        </p:tgtEl>
                                        <p:attrNameLst>
                                          <p:attrName>ppt_x</p:attrName>
                                        </p:attrNameLst>
                                      </p:cBhvr>
                                      <p:tavLst>
                                        <p:tav tm="0">
                                          <p:val>
                                            <p:strVal val="ppt_x"/>
                                          </p:val>
                                        </p:tav>
                                        <p:tav tm="100000">
                                          <p:val>
                                            <p:strVal val="0-ppt_w/2"/>
                                          </p:val>
                                        </p:tav>
                                      </p:tavLst>
                                    </p:anim>
                                    <p:anim calcmode="lin" valueType="num">
                                      <p:cBhvr additive="base">
                                        <p:cTn id="1243" dur="3250"/>
                                        <p:tgtEl>
                                          <p:spTgt spid="107"/>
                                        </p:tgtEl>
                                        <p:attrNameLst>
                                          <p:attrName>ppt_y</p:attrName>
                                        </p:attrNameLst>
                                      </p:cBhvr>
                                      <p:tavLst>
                                        <p:tav tm="0">
                                          <p:val>
                                            <p:strVal val="ppt_y"/>
                                          </p:val>
                                        </p:tav>
                                        <p:tav tm="100000">
                                          <p:val>
                                            <p:strVal val="ppt_y"/>
                                          </p:val>
                                        </p:tav>
                                      </p:tavLst>
                                    </p:anim>
                                    <p:set>
                                      <p:cBhvr>
                                        <p:cTn id="1244" dur="1" fill="hold">
                                          <p:stCondLst>
                                            <p:cond delay="3249"/>
                                          </p:stCondLst>
                                        </p:cTn>
                                        <p:tgtEl>
                                          <p:spTgt spid="107"/>
                                        </p:tgtEl>
                                        <p:attrNameLst>
                                          <p:attrName>style.visibility</p:attrName>
                                        </p:attrNameLst>
                                      </p:cBhvr>
                                      <p:to>
                                        <p:strVal val="hidden"/>
                                      </p:to>
                                    </p:set>
                                  </p:childTnLst>
                                </p:cTn>
                              </p:par>
                              <p:par>
                                <p:cTn id="1245" presetID="2" presetClass="exit" presetSubtype="8" fill="hold" grpId="2" nodeType="withEffect">
                                  <p:stCondLst>
                                    <p:cond delay="0"/>
                                  </p:stCondLst>
                                  <p:childTnLst>
                                    <p:anim calcmode="lin" valueType="num">
                                      <p:cBhvr additive="base">
                                        <p:cTn id="1246" dur="3250"/>
                                        <p:tgtEl>
                                          <p:spTgt spid="108"/>
                                        </p:tgtEl>
                                        <p:attrNameLst>
                                          <p:attrName>ppt_x</p:attrName>
                                        </p:attrNameLst>
                                      </p:cBhvr>
                                      <p:tavLst>
                                        <p:tav tm="0">
                                          <p:val>
                                            <p:strVal val="ppt_x"/>
                                          </p:val>
                                        </p:tav>
                                        <p:tav tm="100000">
                                          <p:val>
                                            <p:strVal val="0-ppt_w/2"/>
                                          </p:val>
                                        </p:tav>
                                      </p:tavLst>
                                    </p:anim>
                                    <p:anim calcmode="lin" valueType="num">
                                      <p:cBhvr additive="base">
                                        <p:cTn id="1247" dur="3250"/>
                                        <p:tgtEl>
                                          <p:spTgt spid="108"/>
                                        </p:tgtEl>
                                        <p:attrNameLst>
                                          <p:attrName>ppt_y</p:attrName>
                                        </p:attrNameLst>
                                      </p:cBhvr>
                                      <p:tavLst>
                                        <p:tav tm="0">
                                          <p:val>
                                            <p:strVal val="ppt_y"/>
                                          </p:val>
                                        </p:tav>
                                        <p:tav tm="100000">
                                          <p:val>
                                            <p:strVal val="ppt_y"/>
                                          </p:val>
                                        </p:tav>
                                      </p:tavLst>
                                    </p:anim>
                                    <p:set>
                                      <p:cBhvr>
                                        <p:cTn id="1248" dur="1" fill="hold">
                                          <p:stCondLst>
                                            <p:cond delay="3249"/>
                                          </p:stCondLst>
                                        </p:cTn>
                                        <p:tgtEl>
                                          <p:spTgt spid="108"/>
                                        </p:tgtEl>
                                        <p:attrNameLst>
                                          <p:attrName>style.visibility</p:attrName>
                                        </p:attrNameLst>
                                      </p:cBhvr>
                                      <p:to>
                                        <p:strVal val="hidden"/>
                                      </p:to>
                                    </p:set>
                                  </p:childTnLst>
                                </p:cTn>
                              </p:par>
                              <p:par>
                                <p:cTn id="1249" presetID="2" presetClass="exit" presetSubtype="8" fill="hold" grpId="2" nodeType="withEffect">
                                  <p:stCondLst>
                                    <p:cond delay="0"/>
                                  </p:stCondLst>
                                  <p:childTnLst>
                                    <p:anim calcmode="lin" valueType="num">
                                      <p:cBhvr additive="base">
                                        <p:cTn id="1250" dur="3250"/>
                                        <p:tgtEl>
                                          <p:spTgt spid="109"/>
                                        </p:tgtEl>
                                        <p:attrNameLst>
                                          <p:attrName>ppt_x</p:attrName>
                                        </p:attrNameLst>
                                      </p:cBhvr>
                                      <p:tavLst>
                                        <p:tav tm="0">
                                          <p:val>
                                            <p:strVal val="ppt_x"/>
                                          </p:val>
                                        </p:tav>
                                        <p:tav tm="100000">
                                          <p:val>
                                            <p:strVal val="0-ppt_w/2"/>
                                          </p:val>
                                        </p:tav>
                                      </p:tavLst>
                                    </p:anim>
                                    <p:anim calcmode="lin" valueType="num">
                                      <p:cBhvr additive="base">
                                        <p:cTn id="1251" dur="3250"/>
                                        <p:tgtEl>
                                          <p:spTgt spid="109"/>
                                        </p:tgtEl>
                                        <p:attrNameLst>
                                          <p:attrName>ppt_y</p:attrName>
                                        </p:attrNameLst>
                                      </p:cBhvr>
                                      <p:tavLst>
                                        <p:tav tm="0">
                                          <p:val>
                                            <p:strVal val="ppt_y"/>
                                          </p:val>
                                        </p:tav>
                                        <p:tav tm="100000">
                                          <p:val>
                                            <p:strVal val="ppt_y"/>
                                          </p:val>
                                        </p:tav>
                                      </p:tavLst>
                                    </p:anim>
                                    <p:set>
                                      <p:cBhvr>
                                        <p:cTn id="1252" dur="1" fill="hold">
                                          <p:stCondLst>
                                            <p:cond delay="3249"/>
                                          </p:stCondLst>
                                        </p:cTn>
                                        <p:tgtEl>
                                          <p:spTgt spid="109"/>
                                        </p:tgtEl>
                                        <p:attrNameLst>
                                          <p:attrName>style.visibility</p:attrName>
                                        </p:attrNameLst>
                                      </p:cBhvr>
                                      <p:to>
                                        <p:strVal val="hidden"/>
                                      </p:to>
                                    </p:set>
                                  </p:childTnLst>
                                </p:cTn>
                              </p:par>
                              <p:par>
                                <p:cTn id="1253" presetID="2" presetClass="exit" presetSubtype="8" fill="hold" grpId="2" nodeType="withEffect">
                                  <p:stCondLst>
                                    <p:cond delay="0"/>
                                  </p:stCondLst>
                                  <p:childTnLst>
                                    <p:anim calcmode="lin" valueType="num">
                                      <p:cBhvr additive="base">
                                        <p:cTn id="1254" dur="3250"/>
                                        <p:tgtEl>
                                          <p:spTgt spid="102"/>
                                        </p:tgtEl>
                                        <p:attrNameLst>
                                          <p:attrName>ppt_x</p:attrName>
                                        </p:attrNameLst>
                                      </p:cBhvr>
                                      <p:tavLst>
                                        <p:tav tm="0">
                                          <p:val>
                                            <p:strVal val="ppt_x"/>
                                          </p:val>
                                        </p:tav>
                                        <p:tav tm="100000">
                                          <p:val>
                                            <p:strVal val="0-ppt_w/2"/>
                                          </p:val>
                                        </p:tav>
                                      </p:tavLst>
                                    </p:anim>
                                    <p:anim calcmode="lin" valueType="num">
                                      <p:cBhvr additive="base">
                                        <p:cTn id="1255" dur="3250"/>
                                        <p:tgtEl>
                                          <p:spTgt spid="102"/>
                                        </p:tgtEl>
                                        <p:attrNameLst>
                                          <p:attrName>ppt_y</p:attrName>
                                        </p:attrNameLst>
                                      </p:cBhvr>
                                      <p:tavLst>
                                        <p:tav tm="0">
                                          <p:val>
                                            <p:strVal val="ppt_y"/>
                                          </p:val>
                                        </p:tav>
                                        <p:tav tm="100000">
                                          <p:val>
                                            <p:strVal val="ppt_y"/>
                                          </p:val>
                                        </p:tav>
                                      </p:tavLst>
                                    </p:anim>
                                    <p:set>
                                      <p:cBhvr>
                                        <p:cTn id="1256" dur="1" fill="hold">
                                          <p:stCondLst>
                                            <p:cond delay="3249"/>
                                          </p:stCondLst>
                                        </p:cTn>
                                        <p:tgtEl>
                                          <p:spTgt spid="102"/>
                                        </p:tgtEl>
                                        <p:attrNameLst>
                                          <p:attrName>style.visibility</p:attrName>
                                        </p:attrNameLst>
                                      </p:cBhvr>
                                      <p:to>
                                        <p:strVal val="hidden"/>
                                      </p:to>
                                    </p:set>
                                  </p:childTnLst>
                                </p:cTn>
                              </p:par>
                              <p:par>
                                <p:cTn id="1257" presetID="2" presetClass="exit" presetSubtype="8" fill="hold" grpId="2" nodeType="withEffect">
                                  <p:stCondLst>
                                    <p:cond delay="0"/>
                                  </p:stCondLst>
                                  <p:childTnLst>
                                    <p:anim calcmode="lin" valueType="num">
                                      <p:cBhvr additive="base">
                                        <p:cTn id="1258" dur="3250"/>
                                        <p:tgtEl>
                                          <p:spTgt spid="174"/>
                                        </p:tgtEl>
                                        <p:attrNameLst>
                                          <p:attrName>ppt_x</p:attrName>
                                        </p:attrNameLst>
                                      </p:cBhvr>
                                      <p:tavLst>
                                        <p:tav tm="0">
                                          <p:val>
                                            <p:strVal val="ppt_x"/>
                                          </p:val>
                                        </p:tav>
                                        <p:tav tm="100000">
                                          <p:val>
                                            <p:strVal val="0-ppt_w/2"/>
                                          </p:val>
                                        </p:tav>
                                      </p:tavLst>
                                    </p:anim>
                                    <p:anim calcmode="lin" valueType="num">
                                      <p:cBhvr additive="base">
                                        <p:cTn id="1259" dur="3250"/>
                                        <p:tgtEl>
                                          <p:spTgt spid="174"/>
                                        </p:tgtEl>
                                        <p:attrNameLst>
                                          <p:attrName>ppt_y</p:attrName>
                                        </p:attrNameLst>
                                      </p:cBhvr>
                                      <p:tavLst>
                                        <p:tav tm="0">
                                          <p:val>
                                            <p:strVal val="ppt_y"/>
                                          </p:val>
                                        </p:tav>
                                        <p:tav tm="100000">
                                          <p:val>
                                            <p:strVal val="ppt_y"/>
                                          </p:val>
                                        </p:tav>
                                      </p:tavLst>
                                    </p:anim>
                                    <p:set>
                                      <p:cBhvr>
                                        <p:cTn id="1260" dur="1" fill="hold">
                                          <p:stCondLst>
                                            <p:cond delay="3249"/>
                                          </p:stCondLst>
                                        </p:cTn>
                                        <p:tgtEl>
                                          <p:spTgt spid="174"/>
                                        </p:tgtEl>
                                        <p:attrNameLst>
                                          <p:attrName>style.visibility</p:attrName>
                                        </p:attrNameLst>
                                      </p:cBhvr>
                                      <p:to>
                                        <p:strVal val="hidden"/>
                                      </p:to>
                                    </p:set>
                                  </p:childTnLst>
                                </p:cTn>
                              </p:par>
                              <p:par>
                                <p:cTn id="1261" presetID="2" presetClass="exit" presetSubtype="8" fill="hold" grpId="2" nodeType="withEffect">
                                  <p:stCondLst>
                                    <p:cond delay="0"/>
                                  </p:stCondLst>
                                  <p:childTnLst>
                                    <p:anim calcmode="lin" valueType="num">
                                      <p:cBhvr additive="base">
                                        <p:cTn id="1262" dur="3250"/>
                                        <p:tgtEl>
                                          <p:spTgt spid="175"/>
                                        </p:tgtEl>
                                        <p:attrNameLst>
                                          <p:attrName>ppt_x</p:attrName>
                                        </p:attrNameLst>
                                      </p:cBhvr>
                                      <p:tavLst>
                                        <p:tav tm="0">
                                          <p:val>
                                            <p:strVal val="ppt_x"/>
                                          </p:val>
                                        </p:tav>
                                        <p:tav tm="100000">
                                          <p:val>
                                            <p:strVal val="0-ppt_w/2"/>
                                          </p:val>
                                        </p:tav>
                                      </p:tavLst>
                                    </p:anim>
                                    <p:anim calcmode="lin" valueType="num">
                                      <p:cBhvr additive="base">
                                        <p:cTn id="1263" dur="3250"/>
                                        <p:tgtEl>
                                          <p:spTgt spid="175"/>
                                        </p:tgtEl>
                                        <p:attrNameLst>
                                          <p:attrName>ppt_y</p:attrName>
                                        </p:attrNameLst>
                                      </p:cBhvr>
                                      <p:tavLst>
                                        <p:tav tm="0">
                                          <p:val>
                                            <p:strVal val="ppt_y"/>
                                          </p:val>
                                        </p:tav>
                                        <p:tav tm="100000">
                                          <p:val>
                                            <p:strVal val="ppt_y"/>
                                          </p:val>
                                        </p:tav>
                                      </p:tavLst>
                                    </p:anim>
                                    <p:set>
                                      <p:cBhvr>
                                        <p:cTn id="1264" dur="1" fill="hold">
                                          <p:stCondLst>
                                            <p:cond delay="3249"/>
                                          </p:stCondLst>
                                        </p:cTn>
                                        <p:tgtEl>
                                          <p:spTgt spid="175"/>
                                        </p:tgtEl>
                                        <p:attrNameLst>
                                          <p:attrName>style.visibility</p:attrName>
                                        </p:attrNameLst>
                                      </p:cBhvr>
                                      <p:to>
                                        <p:strVal val="hidden"/>
                                      </p:to>
                                    </p:set>
                                  </p:childTnLst>
                                </p:cTn>
                              </p:par>
                              <p:par>
                                <p:cTn id="1265" presetID="2" presetClass="exit" presetSubtype="8" fill="hold" grpId="2" nodeType="withEffect">
                                  <p:stCondLst>
                                    <p:cond delay="0"/>
                                  </p:stCondLst>
                                  <p:childTnLst>
                                    <p:anim calcmode="lin" valueType="num">
                                      <p:cBhvr additive="base">
                                        <p:cTn id="1266" dur="3250"/>
                                        <p:tgtEl>
                                          <p:spTgt spid="176"/>
                                        </p:tgtEl>
                                        <p:attrNameLst>
                                          <p:attrName>ppt_x</p:attrName>
                                        </p:attrNameLst>
                                      </p:cBhvr>
                                      <p:tavLst>
                                        <p:tav tm="0">
                                          <p:val>
                                            <p:strVal val="ppt_x"/>
                                          </p:val>
                                        </p:tav>
                                        <p:tav tm="100000">
                                          <p:val>
                                            <p:strVal val="0-ppt_w/2"/>
                                          </p:val>
                                        </p:tav>
                                      </p:tavLst>
                                    </p:anim>
                                    <p:anim calcmode="lin" valueType="num">
                                      <p:cBhvr additive="base">
                                        <p:cTn id="1267" dur="3250"/>
                                        <p:tgtEl>
                                          <p:spTgt spid="176"/>
                                        </p:tgtEl>
                                        <p:attrNameLst>
                                          <p:attrName>ppt_y</p:attrName>
                                        </p:attrNameLst>
                                      </p:cBhvr>
                                      <p:tavLst>
                                        <p:tav tm="0">
                                          <p:val>
                                            <p:strVal val="ppt_y"/>
                                          </p:val>
                                        </p:tav>
                                        <p:tav tm="100000">
                                          <p:val>
                                            <p:strVal val="ppt_y"/>
                                          </p:val>
                                        </p:tav>
                                      </p:tavLst>
                                    </p:anim>
                                    <p:set>
                                      <p:cBhvr>
                                        <p:cTn id="1268" dur="1" fill="hold">
                                          <p:stCondLst>
                                            <p:cond delay="3249"/>
                                          </p:stCondLst>
                                        </p:cTn>
                                        <p:tgtEl>
                                          <p:spTgt spid="176"/>
                                        </p:tgtEl>
                                        <p:attrNameLst>
                                          <p:attrName>style.visibility</p:attrName>
                                        </p:attrNameLst>
                                      </p:cBhvr>
                                      <p:to>
                                        <p:strVal val="hidden"/>
                                      </p:to>
                                    </p:set>
                                  </p:childTnLst>
                                </p:cTn>
                              </p:par>
                              <p:par>
                                <p:cTn id="1269" presetID="2" presetClass="exit" presetSubtype="8" fill="hold" grpId="2" nodeType="withEffect">
                                  <p:stCondLst>
                                    <p:cond delay="0"/>
                                  </p:stCondLst>
                                  <p:childTnLst>
                                    <p:anim calcmode="lin" valueType="num">
                                      <p:cBhvr additive="base">
                                        <p:cTn id="1270" dur="3250"/>
                                        <p:tgtEl>
                                          <p:spTgt spid="177"/>
                                        </p:tgtEl>
                                        <p:attrNameLst>
                                          <p:attrName>ppt_x</p:attrName>
                                        </p:attrNameLst>
                                      </p:cBhvr>
                                      <p:tavLst>
                                        <p:tav tm="0">
                                          <p:val>
                                            <p:strVal val="ppt_x"/>
                                          </p:val>
                                        </p:tav>
                                        <p:tav tm="100000">
                                          <p:val>
                                            <p:strVal val="0-ppt_w/2"/>
                                          </p:val>
                                        </p:tav>
                                      </p:tavLst>
                                    </p:anim>
                                    <p:anim calcmode="lin" valueType="num">
                                      <p:cBhvr additive="base">
                                        <p:cTn id="1271" dur="3250"/>
                                        <p:tgtEl>
                                          <p:spTgt spid="177"/>
                                        </p:tgtEl>
                                        <p:attrNameLst>
                                          <p:attrName>ppt_y</p:attrName>
                                        </p:attrNameLst>
                                      </p:cBhvr>
                                      <p:tavLst>
                                        <p:tav tm="0">
                                          <p:val>
                                            <p:strVal val="ppt_y"/>
                                          </p:val>
                                        </p:tav>
                                        <p:tav tm="100000">
                                          <p:val>
                                            <p:strVal val="ppt_y"/>
                                          </p:val>
                                        </p:tav>
                                      </p:tavLst>
                                    </p:anim>
                                    <p:set>
                                      <p:cBhvr>
                                        <p:cTn id="1272" dur="1" fill="hold">
                                          <p:stCondLst>
                                            <p:cond delay="3249"/>
                                          </p:stCondLst>
                                        </p:cTn>
                                        <p:tgtEl>
                                          <p:spTgt spid="177"/>
                                        </p:tgtEl>
                                        <p:attrNameLst>
                                          <p:attrName>style.visibility</p:attrName>
                                        </p:attrNameLst>
                                      </p:cBhvr>
                                      <p:to>
                                        <p:strVal val="hidden"/>
                                      </p:to>
                                    </p:set>
                                  </p:childTnLst>
                                </p:cTn>
                              </p:par>
                              <p:par>
                                <p:cTn id="1273" presetID="2" presetClass="exit" presetSubtype="8" fill="hold" grpId="2" nodeType="withEffect">
                                  <p:stCondLst>
                                    <p:cond delay="0"/>
                                  </p:stCondLst>
                                  <p:childTnLst>
                                    <p:anim calcmode="lin" valueType="num">
                                      <p:cBhvr additive="base">
                                        <p:cTn id="1274" dur="3250"/>
                                        <p:tgtEl>
                                          <p:spTgt spid="178"/>
                                        </p:tgtEl>
                                        <p:attrNameLst>
                                          <p:attrName>ppt_x</p:attrName>
                                        </p:attrNameLst>
                                      </p:cBhvr>
                                      <p:tavLst>
                                        <p:tav tm="0">
                                          <p:val>
                                            <p:strVal val="ppt_x"/>
                                          </p:val>
                                        </p:tav>
                                        <p:tav tm="100000">
                                          <p:val>
                                            <p:strVal val="0-ppt_w/2"/>
                                          </p:val>
                                        </p:tav>
                                      </p:tavLst>
                                    </p:anim>
                                    <p:anim calcmode="lin" valueType="num">
                                      <p:cBhvr additive="base">
                                        <p:cTn id="1275" dur="3250"/>
                                        <p:tgtEl>
                                          <p:spTgt spid="178"/>
                                        </p:tgtEl>
                                        <p:attrNameLst>
                                          <p:attrName>ppt_y</p:attrName>
                                        </p:attrNameLst>
                                      </p:cBhvr>
                                      <p:tavLst>
                                        <p:tav tm="0">
                                          <p:val>
                                            <p:strVal val="ppt_y"/>
                                          </p:val>
                                        </p:tav>
                                        <p:tav tm="100000">
                                          <p:val>
                                            <p:strVal val="ppt_y"/>
                                          </p:val>
                                        </p:tav>
                                      </p:tavLst>
                                    </p:anim>
                                    <p:set>
                                      <p:cBhvr>
                                        <p:cTn id="1276" dur="1" fill="hold">
                                          <p:stCondLst>
                                            <p:cond delay="3249"/>
                                          </p:stCondLst>
                                        </p:cTn>
                                        <p:tgtEl>
                                          <p:spTgt spid="178"/>
                                        </p:tgtEl>
                                        <p:attrNameLst>
                                          <p:attrName>style.visibility</p:attrName>
                                        </p:attrNameLst>
                                      </p:cBhvr>
                                      <p:to>
                                        <p:strVal val="hidden"/>
                                      </p:to>
                                    </p:set>
                                  </p:childTnLst>
                                </p:cTn>
                              </p:par>
                              <p:par>
                                <p:cTn id="1277" presetID="2" presetClass="exit" presetSubtype="8" fill="hold" grpId="2" nodeType="withEffect">
                                  <p:stCondLst>
                                    <p:cond delay="0"/>
                                  </p:stCondLst>
                                  <p:childTnLst>
                                    <p:anim calcmode="lin" valueType="num">
                                      <p:cBhvr additive="base">
                                        <p:cTn id="1278" dur="3250"/>
                                        <p:tgtEl>
                                          <p:spTgt spid="179"/>
                                        </p:tgtEl>
                                        <p:attrNameLst>
                                          <p:attrName>ppt_x</p:attrName>
                                        </p:attrNameLst>
                                      </p:cBhvr>
                                      <p:tavLst>
                                        <p:tav tm="0">
                                          <p:val>
                                            <p:strVal val="ppt_x"/>
                                          </p:val>
                                        </p:tav>
                                        <p:tav tm="100000">
                                          <p:val>
                                            <p:strVal val="0-ppt_w/2"/>
                                          </p:val>
                                        </p:tav>
                                      </p:tavLst>
                                    </p:anim>
                                    <p:anim calcmode="lin" valueType="num">
                                      <p:cBhvr additive="base">
                                        <p:cTn id="1279" dur="3250"/>
                                        <p:tgtEl>
                                          <p:spTgt spid="179"/>
                                        </p:tgtEl>
                                        <p:attrNameLst>
                                          <p:attrName>ppt_y</p:attrName>
                                        </p:attrNameLst>
                                      </p:cBhvr>
                                      <p:tavLst>
                                        <p:tav tm="0">
                                          <p:val>
                                            <p:strVal val="ppt_y"/>
                                          </p:val>
                                        </p:tav>
                                        <p:tav tm="100000">
                                          <p:val>
                                            <p:strVal val="ppt_y"/>
                                          </p:val>
                                        </p:tav>
                                      </p:tavLst>
                                    </p:anim>
                                    <p:set>
                                      <p:cBhvr>
                                        <p:cTn id="1280" dur="1" fill="hold">
                                          <p:stCondLst>
                                            <p:cond delay="3249"/>
                                          </p:stCondLst>
                                        </p:cTn>
                                        <p:tgtEl>
                                          <p:spTgt spid="179"/>
                                        </p:tgtEl>
                                        <p:attrNameLst>
                                          <p:attrName>style.visibility</p:attrName>
                                        </p:attrNameLst>
                                      </p:cBhvr>
                                      <p:to>
                                        <p:strVal val="hidden"/>
                                      </p:to>
                                    </p:set>
                                  </p:childTnLst>
                                </p:cTn>
                              </p:par>
                              <p:par>
                                <p:cTn id="1281" presetID="2" presetClass="exit" presetSubtype="8" fill="hold" grpId="2" nodeType="withEffect">
                                  <p:stCondLst>
                                    <p:cond delay="0"/>
                                  </p:stCondLst>
                                  <p:childTnLst>
                                    <p:anim calcmode="lin" valueType="num">
                                      <p:cBhvr additive="base">
                                        <p:cTn id="1282" dur="3250"/>
                                        <p:tgtEl>
                                          <p:spTgt spid="180"/>
                                        </p:tgtEl>
                                        <p:attrNameLst>
                                          <p:attrName>ppt_x</p:attrName>
                                        </p:attrNameLst>
                                      </p:cBhvr>
                                      <p:tavLst>
                                        <p:tav tm="0">
                                          <p:val>
                                            <p:strVal val="ppt_x"/>
                                          </p:val>
                                        </p:tav>
                                        <p:tav tm="100000">
                                          <p:val>
                                            <p:strVal val="0-ppt_w/2"/>
                                          </p:val>
                                        </p:tav>
                                      </p:tavLst>
                                    </p:anim>
                                    <p:anim calcmode="lin" valueType="num">
                                      <p:cBhvr additive="base">
                                        <p:cTn id="1283" dur="3250"/>
                                        <p:tgtEl>
                                          <p:spTgt spid="180"/>
                                        </p:tgtEl>
                                        <p:attrNameLst>
                                          <p:attrName>ppt_y</p:attrName>
                                        </p:attrNameLst>
                                      </p:cBhvr>
                                      <p:tavLst>
                                        <p:tav tm="0">
                                          <p:val>
                                            <p:strVal val="ppt_y"/>
                                          </p:val>
                                        </p:tav>
                                        <p:tav tm="100000">
                                          <p:val>
                                            <p:strVal val="ppt_y"/>
                                          </p:val>
                                        </p:tav>
                                      </p:tavLst>
                                    </p:anim>
                                    <p:set>
                                      <p:cBhvr>
                                        <p:cTn id="1284" dur="1" fill="hold">
                                          <p:stCondLst>
                                            <p:cond delay="3249"/>
                                          </p:stCondLst>
                                        </p:cTn>
                                        <p:tgtEl>
                                          <p:spTgt spid="180"/>
                                        </p:tgtEl>
                                        <p:attrNameLst>
                                          <p:attrName>style.visibility</p:attrName>
                                        </p:attrNameLst>
                                      </p:cBhvr>
                                      <p:to>
                                        <p:strVal val="hidden"/>
                                      </p:to>
                                    </p:set>
                                  </p:childTnLst>
                                </p:cTn>
                              </p:par>
                              <p:par>
                                <p:cTn id="1285" presetID="2" presetClass="exit" presetSubtype="8" fill="hold" grpId="2" nodeType="withEffect">
                                  <p:stCondLst>
                                    <p:cond delay="0"/>
                                  </p:stCondLst>
                                  <p:childTnLst>
                                    <p:anim calcmode="lin" valueType="num">
                                      <p:cBhvr additive="base">
                                        <p:cTn id="1286" dur="3250"/>
                                        <p:tgtEl>
                                          <p:spTgt spid="173"/>
                                        </p:tgtEl>
                                        <p:attrNameLst>
                                          <p:attrName>ppt_x</p:attrName>
                                        </p:attrNameLst>
                                      </p:cBhvr>
                                      <p:tavLst>
                                        <p:tav tm="0">
                                          <p:val>
                                            <p:strVal val="ppt_x"/>
                                          </p:val>
                                        </p:tav>
                                        <p:tav tm="100000">
                                          <p:val>
                                            <p:strVal val="0-ppt_w/2"/>
                                          </p:val>
                                        </p:tav>
                                      </p:tavLst>
                                    </p:anim>
                                    <p:anim calcmode="lin" valueType="num">
                                      <p:cBhvr additive="base">
                                        <p:cTn id="1287" dur="3250"/>
                                        <p:tgtEl>
                                          <p:spTgt spid="173"/>
                                        </p:tgtEl>
                                        <p:attrNameLst>
                                          <p:attrName>ppt_y</p:attrName>
                                        </p:attrNameLst>
                                      </p:cBhvr>
                                      <p:tavLst>
                                        <p:tav tm="0">
                                          <p:val>
                                            <p:strVal val="ppt_y"/>
                                          </p:val>
                                        </p:tav>
                                        <p:tav tm="100000">
                                          <p:val>
                                            <p:strVal val="ppt_y"/>
                                          </p:val>
                                        </p:tav>
                                      </p:tavLst>
                                    </p:anim>
                                    <p:set>
                                      <p:cBhvr>
                                        <p:cTn id="1288" dur="1" fill="hold">
                                          <p:stCondLst>
                                            <p:cond delay="3249"/>
                                          </p:stCondLst>
                                        </p:cTn>
                                        <p:tgtEl>
                                          <p:spTgt spid="173"/>
                                        </p:tgtEl>
                                        <p:attrNameLst>
                                          <p:attrName>style.visibility</p:attrName>
                                        </p:attrNameLst>
                                      </p:cBhvr>
                                      <p:to>
                                        <p:strVal val="hidden"/>
                                      </p:to>
                                    </p:set>
                                  </p:childTnLst>
                                </p:cTn>
                              </p:par>
                              <p:par>
                                <p:cTn id="1289" presetID="2" presetClass="exit" presetSubtype="8" fill="hold" grpId="2" nodeType="withEffect">
                                  <p:stCondLst>
                                    <p:cond delay="0"/>
                                  </p:stCondLst>
                                  <p:childTnLst>
                                    <p:anim calcmode="lin" valueType="num">
                                      <p:cBhvr additive="base">
                                        <p:cTn id="1290" dur="3250"/>
                                        <p:tgtEl>
                                          <p:spTgt spid="171"/>
                                        </p:tgtEl>
                                        <p:attrNameLst>
                                          <p:attrName>ppt_x</p:attrName>
                                        </p:attrNameLst>
                                      </p:cBhvr>
                                      <p:tavLst>
                                        <p:tav tm="0">
                                          <p:val>
                                            <p:strVal val="ppt_x"/>
                                          </p:val>
                                        </p:tav>
                                        <p:tav tm="100000">
                                          <p:val>
                                            <p:strVal val="0-ppt_w/2"/>
                                          </p:val>
                                        </p:tav>
                                      </p:tavLst>
                                    </p:anim>
                                    <p:anim calcmode="lin" valueType="num">
                                      <p:cBhvr additive="base">
                                        <p:cTn id="1291" dur="3250"/>
                                        <p:tgtEl>
                                          <p:spTgt spid="171"/>
                                        </p:tgtEl>
                                        <p:attrNameLst>
                                          <p:attrName>ppt_y</p:attrName>
                                        </p:attrNameLst>
                                      </p:cBhvr>
                                      <p:tavLst>
                                        <p:tav tm="0">
                                          <p:val>
                                            <p:strVal val="ppt_y"/>
                                          </p:val>
                                        </p:tav>
                                        <p:tav tm="100000">
                                          <p:val>
                                            <p:strVal val="ppt_y"/>
                                          </p:val>
                                        </p:tav>
                                      </p:tavLst>
                                    </p:anim>
                                    <p:set>
                                      <p:cBhvr>
                                        <p:cTn id="1292" dur="1" fill="hold">
                                          <p:stCondLst>
                                            <p:cond delay="3249"/>
                                          </p:stCondLst>
                                        </p:cTn>
                                        <p:tgtEl>
                                          <p:spTgt spid="171"/>
                                        </p:tgtEl>
                                        <p:attrNameLst>
                                          <p:attrName>style.visibility</p:attrName>
                                        </p:attrNameLst>
                                      </p:cBhvr>
                                      <p:to>
                                        <p:strVal val="hidden"/>
                                      </p:to>
                                    </p:set>
                                  </p:childTnLst>
                                </p:cTn>
                              </p:par>
                              <p:par>
                                <p:cTn id="1293" presetID="2" presetClass="exit" presetSubtype="8" fill="hold" grpId="2" nodeType="withEffect">
                                  <p:stCondLst>
                                    <p:cond delay="0"/>
                                  </p:stCondLst>
                                  <p:childTnLst>
                                    <p:anim calcmode="lin" valueType="num">
                                      <p:cBhvr additive="base">
                                        <p:cTn id="1294" dur="3250"/>
                                        <p:tgtEl>
                                          <p:spTgt spid="154"/>
                                        </p:tgtEl>
                                        <p:attrNameLst>
                                          <p:attrName>ppt_x</p:attrName>
                                        </p:attrNameLst>
                                      </p:cBhvr>
                                      <p:tavLst>
                                        <p:tav tm="0">
                                          <p:val>
                                            <p:strVal val="ppt_x"/>
                                          </p:val>
                                        </p:tav>
                                        <p:tav tm="100000">
                                          <p:val>
                                            <p:strVal val="0-ppt_w/2"/>
                                          </p:val>
                                        </p:tav>
                                      </p:tavLst>
                                    </p:anim>
                                    <p:anim calcmode="lin" valueType="num">
                                      <p:cBhvr additive="base">
                                        <p:cTn id="1295" dur="3250"/>
                                        <p:tgtEl>
                                          <p:spTgt spid="154"/>
                                        </p:tgtEl>
                                        <p:attrNameLst>
                                          <p:attrName>ppt_y</p:attrName>
                                        </p:attrNameLst>
                                      </p:cBhvr>
                                      <p:tavLst>
                                        <p:tav tm="0">
                                          <p:val>
                                            <p:strVal val="ppt_y"/>
                                          </p:val>
                                        </p:tav>
                                        <p:tav tm="100000">
                                          <p:val>
                                            <p:strVal val="ppt_y"/>
                                          </p:val>
                                        </p:tav>
                                      </p:tavLst>
                                    </p:anim>
                                    <p:set>
                                      <p:cBhvr>
                                        <p:cTn id="1296" dur="1" fill="hold">
                                          <p:stCondLst>
                                            <p:cond delay="3249"/>
                                          </p:stCondLst>
                                        </p:cTn>
                                        <p:tgtEl>
                                          <p:spTgt spid="154"/>
                                        </p:tgtEl>
                                        <p:attrNameLst>
                                          <p:attrName>style.visibility</p:attrName>
                                        </p:attrNameLst>
                                      </p:cBhvr>
                                      <p:to>
                                        <p:strVal val="hidden"/>
                                      </p:to>
                                    </p:set>
                                  </p:childTnLst>
                                </p:cTn>
                              </p:par>
                              <p:par>
                                <p:cTn id="1297" presetID="2" presetClass="exit" presetSubtype="8" fill="hold" grpId="2" nodeType="withEffect">
                                  <p:stCondLst>
                                    <p:cond delay="0"/>
                                  </p:stCondLst>
                                  <p:childTnLst>
                                    <p:anim calcmode="lin" valueType="num">
                                      <p:cBhvr additive="base">
                                        <p:cTn id="1298" dur="3250"/>
                                        <p:tgtEl>
                                          <p:spTgt spid="155"/>
                                        </p:tgtEl>
                                        <p:attrNameLst>
                                          <p:attrName>ppt_x</p:attrName>
                                        </p:attrNameLst>
                                      </p:cBhvr>
                                      <p:tavLst>
                                        <p:tav tm="0">
                                          <p:val>
                                            <p:strVal val="ppt_x"/>
                                          </p:val>
                                        </p:tav>
                                        <p:tav tm="100000">
                                          <p:val>
                                            <p:strVal val="0-ppt_w/2"/>
                                          </p:val>
                                        </p:tav>
                                      </p:tavLst>
                                    </p:anim>
                                    <p:anim calcmode="lin" valueType="num">
                                      <p:cBhvr additive="base">
                                        <p:cTn id="1299" dur="3250"/>
                                        <p:tgtEl>
                                          <p:spTgt spid="155"/>
                                        </p:tgtEl>
                                        <p:attrNameLst>
                                          <p:attrName>ppt_y</p:attrName>
                                        </p:attrNameLst>
                                      </p:cBhvr>
                                      <p:tavLst>
                                        <p:tav tm="0">
                                          <p:val>
                                            <p:strVal val="ppt_y"/>
                                          </p:val>
                                        </p:tav>
                                        <p:tav tm="100000">
                                          <p:val>
                                            <p:strVal val="ppt_y"/>
                                          </p:val>
                                        </p:tav>
                                      </p:tavLst>
                                    </p:anim>
                                    <p:set>
                                      <p:cBhvr>
                                        <p:cTn id="1300" dur="1" fill="hold">
                                          <p:stCondLst>
                                            <p:cond delay="3249"/>
                                          </p:stCondLst>
                                        </p:cTn>
                                        <p:tgtEl>
                                          <p:spTgt spid="155"/>
                                        </p:tgtEl>
                                        <p:attrNameLst>
                                          <p:attrName>style.visibility</p:attrName>
                                        </p:attrNameLst>
                                      </p:cBhvr>
                                      <p:to>
                                        <p:strVal val="hidden"/>
                                      </p:to>
                                    </p:set>
                                  </p:childTnLst>
                                </p:cTn>
                              </p:par>
                              <p:par>
                                <p:cTn id="1301" presetID="2" presetClass="exit" presetSubtype="8" fill="hold" grpId="2" nodeType="withEffect">
                                  <p:stCondLst>
                                    <p:cond delay="0"/>
                                  </p:stCondLst>
                                  <p:childTnLst>
                                    <p:anim calcmode="lin" valueType="num">
                                      <p:cBhvr additive="base">
                                        <p:cTn id="1302" dur="3250"/>
                                        <p:tgtEl>
                                          <p:spTgt spid="156"/>
                                        </p:tgtEl>
                                        <p:attrNameLst>
                                          <p:attrName>ppt_x</p:attrName>
                                        </p:attrNameLst>
                                      </p:cBhvr>
                                      <p:tavLst>
                                        <p:tav tm="0">
                                          <p:val>
                                            <p:strVal val="ppt_x"/>
                                          </p:val>
                                        </p:tav>
                                        <p:tav tm="100000">
                                          <p:val>
                                            <p:strVal val="0-ppt_w/2"/>
                                          </p:val>
                                        </p:tav>
                                      </p:tavLst>
                                    </p:anim>
                                    <p:anim calcmode="lin" valueType="num">
                                      <p:cBhvr additive="base">
                                        <p:cTn id="1303" dur="3250"/>
                                        <p:tgtEl>
                                          <p:spTgt spid="156"/>
                                        </p:tgtEl>
                                        <p:attrNameLst>
                                          <p:attrName>ppt_y</p:attrName>
                                        </p:attrNameLst>
                                      </p:cBhvr>
                                      <p:tavLst>
                                        <p:tav tm="0">
                                          <p:val>
                                            <p:strVal val="ppt_y"/>
                                          </p:val>
                                        </p:tav>
                                        <p:tav tm="100000">
                                          <p:val>
                                            <p:strVal val="ppt_y"/>
                                          </p:val>
                                        </p:tav>
                                      </p:tavLst>
                                    </p:anim>
                                    <p:set>
                                      <p:cBhvr>
                                        <p:cTn id="1304" dur="1" fill="hold">
                                          <p:stCondLst>
                                            <p:cond delay="3249"/>
                                          </p:stCondLst>
                                        </p:cTn>
                                        <p:tgtEl>
                                          <p:spTgt spid="156"/>
                                        </p:tgtEl>
                                        <p:attrNameLst>
                                          <p:attrName>style.visibility</p:attrName>
                                        </p:attrNameLst>
                                      </p:cBhvr>
                                      <p:to>
                                        <p:strVal val="hidden"/>
                                      </p:to>
                                    </p:set>
                                  </p:childTnLst>
                                </p:cTn>
                              </p:par>
                              <p:par>
                                <p:cTn id="1305" presetID="2" presetClass="exit" presetSubtype="8" fill="hold" grpId="2" nodeType="withEffect">
                                  <p:stCondLst>
                                    <p:cond delay="0"/>
                                  </p:stCondLst>
                                  <p:childTnLst>
                                    <p:anim calcmode="lin" valueType="num">
                                      <p:cBhvr additive="base">
                                        <p:cTn id="1306" dur="3250"/>
                                        <p:tgtEl>
                                          <p:spTgt spid="157"/>
                                        </p:tgtEl>
                                        <p:attrNameLst>
                                          <p:attrName>ppt_x</p:attrName>
                                        </p:attrNameLst>
                                      </p:cBhvr>
                                      <p:tavLst>
                                        <p:tav tm="0">
                                          <p:val>
                                            <p:strVal val="ppt_x"/>
                                          </p:val>
                                        </p:tav>
                                        <p:tav tm="100000">
                                          <p:val>
                                            <p:strVal val="0-ppt_w/2"/>
                                          </p:val>
                                        </p:tav>
                                      </p:tavLst>
                                    </p:anim>
                                    <p:anim calcmode="lin" valueType="num">
                                      <p:cBhvr additive="base">
                                        <p:cTn id="1307" dur="3250"/>
                                        <p:tgtEl>
                                          <p:spTgt spid="157"/>
                                        </p:tgtEl>
                                        <p:attrNameLst>
                                          <p:attrName>ppt_y</p:attrName>
                                        </p:attrNameLst>
                                      </p:cBhvr>
                                      <p:tavLst>
                                        <p:tav tm="0">
                                          <p:val>
                                            <p:strVal val="ppt_y"/>
                                          </p:val>
                                        </p:tav>
                                        <p:tav tm="100000">
                                          <p:val>
                                            <p:strVal val="ppt_y"/>
                                          </p:val>
                                        </p:tav>
                                      </p:tavLst>
                                    </p:anim>
                                    <p:set>
                                      <p:cBhvr>
                                        <p:cTn id="1308" dur="1" fill="hold">
                                          <p:stCondLst>
                                            <p:cond delay="3249"/>
                                          </p:stCondLst>
                                        </p:cTn>
                                        <p:tgtEl>
                                          <p:spTgt spid="157"/>
                                        </p:tgtEl>
                                        <p:attrNameLst>
                                          <p:attrName>style.visibility</p:attrName>
                                        </p:attrNameLst>
                                      </p:cBhvr>
                                      <p:to>
                                        <p:strVal val="hidden"/>
                                      </p:to>
                                    </p:set>
                                  </p:childTnLst>
                                </p:cTn>
                              </p:par>
                              <p:par>
                                <p:cTn id="1309" presetID="2" presetClass="exit" presetSubtype="8" fill="hold" grpId="2" nodeType="withEffect">
                                  <p:stCondLst>
                                    <p:cond delay="0"/>
                                  </p:stCondLst>
                                  <p:childTnLst>
                                    <p:anim calcmode="lin" valueType="num">
                                      <p:cBhvr additive="base">
                                        <p:cTn id="1310" dur="3250"/>
                                        <p:tgtEl>
                                          <p:spTgt spid="158"/>
                                        </p:tgtEl>
                                        <p:attrNameLst>
                                          <p:attrName>ppt_x</p:attrName>
                                        </p:attrNameLst>
                                      </p:cBhvr>
                                      <p:tavLst>
                                        <p:tav tm="0">
                                          <p:val>
                                            <p:strVal val="ppt_x"/>
                                          </p:val>
                                        </p:tav>
                                        <p:tav tm="100000">
                                          <p:val>
                                            <p:strVal val="0-ppt_w/2"/>
                                          </p:val>
                                        </p:tav>
                                      </p:tavLst>
                                    </p:anim>
                                    <p:anim calcmode="lin" valueType="num">
                                      <p:cBhvr additive="base">
                                        <p:cTn id="1311" dur="3250"/>
                                        <p:tgtEl>
                                          <p:spTgt spid="158"/>
                                        </p:tgtEl>
                                        <p:attrNameLst>
                                          <p:attrName>ppt_y</p:attrName>
                                        </p:attrNameLst>
                                      </p:cBhvr>
                                      <p:tavLst>
                                        <p:tav tm="0">
                                          <p:val>
                                            <p:strVal val="ppt_y"/>
                                          </p:val>
                                        </p:tav>
                                        <p:tav tm="100000">
                                          <p:val>
                                            <p:strVal val="ppt_y"/>
                                          </p:val>
                                        </p:tav>
                                      </p:tavLst>
                                    </p:anim>
                                    <p:set>
                                      <p:cBhvr>
                                        <p:cTn id="1312" dur="1" fill="hold">
                                          <p:stCondLst>
                                            <p:cond delay="3249"/>
                                          </p:stCondLst>
                                        </p:cTn>
                                        <p:tgtEl>
                                          <p:spTgt spid="158"/>
                                        </p:tgtEl>
                                        <p:attrNameLst>
                                          <p:attrName>style.visibility</p:attrName>
                                        </p:attrNameLst>
                                      </p:cBhvr>
                                      <p:to>
                                        <p:strVal val="hidden"/>
                                      </p:to>
                                    </p:set>
                                  </p:childTnLst>
                                </p:cTn>
                              </p:par>
                              <p:par>
                                <p:cTn id="1313" presetID="2" presetClass="exit" presetSubtype="8" fill="hold" grpId="2" nodeType="withEffect">
                                  <p:stCondLst>
                                    <p:cond delay="0"/>
                                  </p:stCondLst>
                                  <p:childTnLst>
                                    <p:anim calcmode="lin" valueType="num">
                                      <p:cBhvr additive="base">
                                        <p:cTn id="1314" dur="3250"/>
                                        <p:tgtEl>
                                          <p:spTgt spid="159"/>
                                        </p:tgtEl>
                                        <p:attrNameLst>
                                          <p:attrName>ppt_x</p:attrName>
                                        </p:attrNameLst>
                                      </p:cBhvr>
                                      <p:tavLst>
                                        <p:tav tm="0">
                                          <p:val>
                                            <p:strVal val="ppt_x"/>
                                          </p:val>
                                        </p:tav>
                                        <p:tav tm="100000">
                                          <p:val>
                                            <p:strVal val="0-ppt_w/2"/>
                                          </p:val>
                                        </p:tav>
                                      </p:tavLst>
                                    </p:anim>
                                    <p:anim calcmode="lin" valueType="num">
                                      <p:cBhvr additive="base">
                                        <p:cTn id="1315" dur="3250"/>
                                        <p:tgtEl>
                                          <p:spTgt spid="159"/>
                                        </p:tgtEl>
                                        <p:attrNameLst>
                                          <p:attrName>ppt_y</p:attrName>
                                        </p:attrNameLst>
                                      </p:cBhvr>
                                      <p:tavLst>
                                        <p:tav tm="0">
                                          <p:val>
                                            <p:strVal val="ppt_y"/>
                                          </p:val>
                                        </p:tav>
                                        <p:tav tm="100000">
                                          <p:val>
                                            <p:strVal val="ppt_y"/>
                                          </p:val>
                                        </p:tav>
                                      </p:tavLst>
                                    </p:anim>
                                    <p:set>
                                      <p:cBhvr>
                                        <p:cTn id="1316" dur="1" fill="hold">
                                          <p:stCondLst>
                                            <p:cond delay="3249"/>
                                          </p:stCondLst>
                                        </p:cTn>
                                        <p:tgtEl>
                                          <p:spTgt spid="159"/>
                                        </p:tgtEl>
                                        <p:attrNameLst>
                                          <p:attrName>style.visibility</p:attrName>
                                        </p:attrNameLst>
                                      </p:cBhvr>
                                      <p:to>
                                        <p:strVal val="hidden"/>
                                      </p:to>
                                    </p:set>
                                  </p:childTnLst>
                                </p:cTn>
                              </p:par>
                              <p:par>
                                <p:cTn id="1317" presetID="2" presetClass="exit" presetSubtype="8" fill="hold" grpId="2" nodeType="withEffect">
                                  <p:stCondLst>
                                    <p:cond delay="0"/>
                                  </p:stCondLst>
                                  <p:childTnLst>
                                    <p:anim calcmode="lin" valueType="num">
                                      <p:cBhvr additive="base">
                                        <p:cTn id="1318" dur="3250"/>
                                        <p:tgtEl>
                                          <p:spTgt spid="160"/>
                                        </p:tgtEl>
                                        <p:attrNameLst>
                                          <p:attrName>ppt_x</p:attrName>
                                        </p:attrNameLst>
                                      </p:cBhvr>
                                      <p:tavLst>
                                        <p:tav tm="0">
                                          <p:val>
                                            <p:strVal val="ppt_x"/>
                                          </p:val>
                                        </p:tav>
                                        <p:tav tm="100000">
                                          <p:val>
                                            <p:strVal val="0-ppt_w/2"/>
                                          </p:val>
                                        </p:tav>
                                      </p:tavLst>
                                    </p:anim>
                                    <p:anim calcmode="lin" valueType="num">
                                      <p:cBhvr additive="base">
                                        <p:cTn id="1319" dur="3250"/>
                                        <p:tgtEl>
                                          <p:spTgt spid="160"/>
                                        </p:tgtEl>
                                        <p:attrNameLst>
                                          <p:attrName>ppt_y</p:attrName>
                                        </p:attrNameLst>
                                      </p:cBhvr>
                                      <p:tavLst>
                                        <p:tav tm="0">
                                          <p:val>
                                            <p:strVal val="ppt_y"/>
                                          </p:val>
                                        </p:tav>
                                        <p:tav tm="100000">
                                          <p:val>
                                            <p:strVal val="ppt_y"/>
                                          </p:val>
                                        </p:tav>
                                      </p:tavLst>
                                    </p:anim>
                                    <p:set>
                                      <p:cBhvr>
                                        <p:cTn id="1320" dur="1" fill="hold">
                                          <p:stCondLst>
                                            <p:cond delay="3249"/>
                                          </p:stCondLst>
                                        </p:cTn>
                                        <p:tgtEl>
                                          <p:spTgt spid="160"/>
                                        </p:tgtEl>
                                        <p:attrNameLst>
                                          <p:attrName>style.visibility</p:attrName>
                                        </p:attrNameLst>
                                      </p:cBhvr>
                                      <p:to>
                                        <p:strVal val="hidden"/>
                                      </p:to>
                                    </p:set>
                                  </p:childTnLst>
                                </p:cTn>
                              </p:par>
                              <p:par>
                                <p:cTn id="1321" presetID="2" presetClass="exit" presetSubtype="8" fill="hold" grpId="2" nodeType="withEffect">
                                  <p:stCondLst>
                                    <p:cond delay="0"/>
                                  </p:stCondLst>
                                  <p:childTnLst>
                                    <p:anim calcmode="lin" valueType="num">
                                      <p:cBhvr additive="base">
                                        <p:cTn id="1322" dur="3250"/>
                                        <p:tgtEl>
                                          <p:spTgt spid="153"/>
                                        </p:tgtEl>
                                        <p:attrNameLst>
                                          <p:attrName>ppt_x</p:attrName>
                                        </p:attrNameLst>
                                      </p:cBhvr>
                                      <p:tavLst>
                                        <p:tav tm="0">
                                          <p:val>
                                            <p:strVal val="ppt_x"/>
                                          </p:val>
                                        </p:tav>
                                        <p:tav tm="100000">
                                          <p:val>
                                            <p:strVal val="0-ppt_w/2"/>
                                          </p:val>
                                        </p:tav>
                                      </p:tavLst>
                                    </p:anim>
                                    <p:anim calcmode="lin" valueType="num">
                                      <p:cBhvr additive="base">
                                        <p:cTn id="1323" dur="3250"/>
                                        <p:tgtEl>
                                          <p:spTgt spid="153"/>
                                        </p:tgtEl>
                                        <p:attrNameLst>
                                          <p:attrName>ppt_y</p:attrName>
                                        </p:attrNameLst>
                                      </p:cBhvr>
                                      <p:tavLst>
                                        <p:tav tm="0">
                                          <p:val>
                                            <p:strVal val="ppt_y"/>
                                          </p:val>
                                        </p:tav>
                                        <p:tav tm="100000">
                                          <p:val>
                                            <p:strVal val="ppt_y"/>
                                          </p:val>
                                        </p:tav>
                                      </p:tavLst>
                                    </p:anim>
                                    <p:set>
                                      <p:cBhvr>
                                        <p:cTn id="1324" dur="1" fill="hold">
                                          <p:stCondLst>
                                            <p:cond delay="3249"/>
                                          </p:stCondLst>
                                        </p:cTn>
                                        <p:tgtEl>
                                          <p:spTgt spid="153"/>
                                        </p:tgtEl>
                                        <p:attrNameLst>
                                          <p:attrName>style.visibility</p:attrName>
                                        </p:attrNameLst>
                                      </p:cBhvr>
                                      <p:to>
                                        <p:strVal val="hidden"/>
                                      </p:to>
                                    </p:set>
                                  </p:childTnLst>
                                </p:cTn>
                              </p:par>
                              <p:par>
                                <p:cTn id="1325" presetID="2" presetClass="exit" presetSubtype="8" fill="hold" grpId="2" nodeType="withEffect">
                                  <p:stCondLst>
                                    <p:cond delay="0"/>
                                  </p:stCondLst>
                                  <p:childTnLst>
                                    <p:anim calcmode="lin" valueType="num">
                                      <p:cBhvr additive="base">
                                        <p:cTn id="1326" dur="3250"/>
                                        <p:tgtEl>
                                          <p:spTgt spid="151"/>
                                        </p:tgtEl>
                                        <p:attrNameLst>
                                          <p:attrName>ppt_x</p:attrName>
                                        </p:attrNameLst>
                                      </p:cBhvr>
                                      <p:tavLst>
                                        <p:tav tm="0">
                                          <p:val>
                                            <p:strVal val="ppt_x"/>
                                          </p:val>
                                        </p:tav>
                                        <p:tav tm="100000">
                                          <p:val>
                                            <p:strVal val="0-ppt_w/2"/>
                                          </p:val>
                                        </p:tav>
                                      </p:tavLst>
                                    </p:anim>
                                    <p:anim calcmode="lin" valueType="num">
                                      <p:cBhvr additive="base">
                                        <p:cTn id="1327" dur="3250"/>
                                        <p:tgtEl>
                                          <p:spTgt spid="151"/>
                                        </p:tgtEl>
                                        <p:attrNameLst>
                                          <p:attrName>ppt_y</p:attrName>
                                        </p:attrNameLst>
                                      </p:cBhvr>
                                      <p:tavLst>
                                        <p:tav tm="0">
                                          <p:val>
                                            <p:strVal val="ppt_y"/>
                                          </p:val>
                                        </p:tav>
                                        <p:tav tm="100000">
                                          <p:val>
                                            <p:strVal val="ppt_y"/>
                                          </p:val>
                                        </p:tav>
                                      </p:tavLst>
                                    </p:anim>
                                    <p:set>
                                      <p:cBhvr>
                                        <p:cTn id="1328" dur="1" fill="hold">
                                          <p:stCondLst>
                                            <p:cond delay="3249"/>
                                          </p:stCondLst>
                                        </p:cTn>
                                        <p:tgtEl>
                                          <p:spTgt spid="151"/>
                                        </p:tgtEl>
                                        <p:attrNameLst>
                                          <p:attrName>style.visibility</p:attrName>
                                        </p:attrNameLst>
                                      </p:cBhvr>
                                      <p:to>
                                        <p:strVal val="hidden"/>
                                      </p:to>
                                    </p:set>
                                  </p:childTnLst>
                                </p:cTn>
                              </p:par>
                              <p:par>
                                <p:cTn id="1329" presetID="2" presetClass="exit" presetSubtype="8" fill="hold" grpId="2" nodeType="withEffect">
                                  <p:stCondLst>
                                    <p:cond delay="0"/>
                                  </p:stCondLst>
                                  <p:childTnLst>
                                    <p:anim calcmode="lin" valueType="num">
                                      <p:cBhvr additive="base">
                                        <p:cTn id="1330" dur="3250"/>
                                        <p:tgtEl>
                                          <p:spTgt spid="134"/>
                                        </p:tgtEl>
                                        <p:attrNameLst>
                                          <p:attrName>ppt_x</p:attrName>
                                        </p:attrNameLst>
                                      </p:cBhvr>
                                      <p:tavLst>
                                        <p:tav tm="0">
                                          <p:val>
                                            <p:strVal val="ppt_x"/>
                                          </p:val>
                                        </p:tav>
                                        <p:tav tm="100000">
                                          <p:val>
                                            <p:strVal val="0-ppt_w/2"/>
                                          </p:val>
                                        </p:tav>
                                      </p:tavLst>
                                    </p:anim>
                                    <p:anim calcmode="lin" valueType="num">
                                      <p:cBhvr additive="base">
                                        <p:cTn id="1331" dur="3250"/>
                                        <p:tgtEl>
                                          <p:spTgt spid="134"/>
                                        </p:tgtEl>
                                        <p:attrNameLst>
                                          <p:attrName>ppt_y</p:attrName>
                                        </p:attrNameLst>
                                      </p:cBhvr>
                                      <p:tavLst>
                                        <p:tav tm="0">
                                          <p:val>
                                            <p:strVal val="ppt_y"/>
                                          </p:val>
                                        </p:tav>
                                        <p:tav tm="100000">
                                          <p:val>
                                            <p:strVal val="ppt_y"/>
                                          </p:val>
                                        </p:tav>
                                      </p:tavLst>
                                    </p:anim>
                                    <p:set>
                                      <p:cBhvr>
                                        <p:cTn id="1332" dur="1" fill="hold">
                                          <p:stCondLst>
                                            <p:cond delay="3249"/>
                                          </p:stCondLst>
                                        </p:cTn>
                                        <p:tgtEl>
                                          <p:spTgt spid="134"/>
                                        </p:tgtEl>
                                        <p:attrNameLst>
                                          <p:attrName>style.visibility</p:attrName>
                                        </p:attrNameLst>
                                      </p:cBhvr>
                                      <p:to>
                                        <p:strVal val="hidden"/>
                                      </p:to>
                                    </p:set>
                                  </p:childTnLst>
                                </p:cTn>
                              </p:par>
                              <p:par>
                                <p:cTn id="1333" presetID="2" presetClass="exit" presetSubtype="8" fill="hold" grpId="2" nodeType="withEffect">
                                  <p:stCondLst>
                                    <p:cond delay="0"/>
                                  </p:stCondLst>
                                  <p:childTnLst>
                                    <p:anim calcmode="lin" valueType="num">
                                      <p:cBhvr additive="base">
                                        <p:cTn id="1334" dur="3250"/>
                                        <p:tgtEl>
                                          <p:spTgt spid="135"/>
                                        </p:tgtEl>
                                        <p:attrNameLst>
                                          <p:attrName>ppt_x</p:attrName>
                                        </p:attrNameLst>
                                      </p:cBhvr>
                                      <p:tavLst>
                                        <p:tav tm="0">
                                          <p:val>
                                            <p:strVal val="ppt_x"/>
                                          </p:val>
                                        </p:tav>
                                        <p:tav tm="100000">
                                          <p:val>
                                            <p:strVal val="0-ppt_w/2"/>
                                          </p:val>
                                        </p:tav>
                                      </p:tavLst>
                                    </p:anim>
                                    <p:anim calcmode="lin" valueType="num">
                                      <p:cBhvr additive="base">
                                        <p:cTn id="1335" dur="3250"/>
                                        <p:tgtEl>
                                          <p:spTgt spid="135"/>
                                        </p:tgtEl>
                                        <p:attrNameLst>
                                          <p:attrName>ppt_y</p:attrName>
                                        </p:attrNameLst>
                                      </p:cBhvr>
                                      <p:tavLst>
                                        <p:tav tm="0">
                                          <p:val>
                                            <p:strVal val="ppt_y"/>
                                          </p:val>
                                        </p:tav>
                                        <p:tav tm="100000">
                                          <p:val>
                                            <p:strVal val="ppt_y"/>
                                          </p:val>
                                        </p:tav>
                                      </p:tavLst>
                                    </p:anim>
                                    <p:set>
                                      <p:cBhvr>
                                        <p:cTn id="1336" dur="1" fill="hold">
                                          <p:stCondLst>
                                            <p:cond delay="3249"/>
                                          </p:stCondLst>
                                        </p:cTn>
                                        <p:tgtEl>
                                          <p:spTgt spid="135"/>
                                        </p:tgtEl>
                                        <p:attrNameLst>
                                          <p:attrName>style.visibility</p:attrName>
                                        </p:attrNameLst>
                                      </p:cBhvr>
                                      <p:to>
                                        <p:strVal val="hidden"/>
                                      </p:to>
                                    </p:set>
                                  </p:childTnLst>
                                </p:cTn>
                              </p:par>
                              <p:par>
                                <p:cTn id="1337" presetID="2" presetClass="exit" presetSubtype="8" fill="hold" grpId="2" nodeType="withEffect">
                                  <p:stCondLst>
                                    <p:cond delay="0"/>
                                  </p:stCondLst>
                                  <p:childTnLst>
                                    <p:anim calcmode="lin" valueType="num">
                                      <p:cBhvr additive="base">
                                        <p:cTn id="1338" dur="3250"/>
                                        <p:tgtEl>
                                          <p:spTgt spid="136"/>
                                        </p:tgtEl>
                                        <p:attrNameLst>
                                          <p:attrName>ppt_x</p:attrName>
                                        </p:attrNameLst>
                                      </p:cBhvr>
                                      <p:tavLst>
                                        <p:tav tm="0">
                                          <p:val>
                                            <p:strVal val="ppt_x"/>
                                          </p:val>
                                        </p:tav>
                                        <p:tav tm="100000">
                                          <p:val>
                                            <p:strVal val="0-ppt_w/2"/>
                                          </p:val>
                                        </p:tav>
                                      </p:tavLst>
                                    </p:anim>
                                    <p:anim calcmode="lin" valueType="num">
                                      <p:cBhvr additive="base">
                                        <p:cTn id="1339" dur="3250"/>
                                        <p:tgtEl>
                                          <p:spTgt spid="136"/>
                                        </p:tgtEl>
                                        <p:attrNameLst>
                                          <p:attrName>ppt_y</p:attrName>
                                        </p:attrNameLst>
                                      </p:cBhvr>
                                      <p:tavLst>
                                        <p:tav tm="0">
                                          <p:val>
                                            <p:strVal val="ppt_y"/>
                                          </p:val>
                                        </p:tav>
                                        <p:tav tm="100000">
                                          <p:val>
                                            <p:strVal val="ppt_y"/>
                                          </p:val>
                                        </p:tav>
                                      </p:tavLst>
                                    </p:anim>
                                    <p:set>
                                      <p:cBhvr>
                                        <p:cTn id="1340" dur="1" fill="hold">
                                          <p:stCondLst>
                                            <p:cond delay="3249"/>
                                          </p:stCondLst>
                                        </p:cTn>
                                        <p:tgtEl>
                                          <p:spTgt spid="136"/>
                                        </p:tgtEl>
                                        <p:attrNameLst>
                                          <p:attrName>style.visibility</p:attrName>
                                        </p:attrNameLst>
                                      </p:cBhvr>
                                      <p:to>
                                        <p:strVal val="hidden"/>
                                      </p:to>
                                    </p:set>
                                  </p:childTnLst>
                                </p:cTn>
                              </p:par>
                              <p:par>
                                <p:cTn id="1341" presetID="2" presetClass="exit" presetSubtype="8" fill="hold" grpId="2" nodeType="withEffect">
                                  <p:stCondLst>
                                    <p:cond delay="0"/>
                                  </p:stCondLst>
                                  <p:childTnLst>
                                    <p:anim calcmode="lin" valueType="num">
                                      <p:cBhvr additive="base">
                                        <p:cTn id="1342" dur="3250"/>
                                        <p:tgtEl>
                                          <p:spTgt spid="137"/>
                                        </p:tgtEl>
                                        <p:attrNameLst>
                                          <p:attrName>ppt_x</p:attrName>
                                        </p:attrNameLst>
                                      </p:cBhvr>
                                      <p:tavLst>
                                        <p:tav tm="0">
                                          <p:val>
                                            <p:strVal val="ppt_x"/>
                                          </p:val>
                                        </p:tav>
                                        <p:tav tm="100000">
                                          <p:val>
                                            <p:strVal val="0-ppt_w/2"/>
                                          </p:val>
                                        </p:tav>
                                      </p:tavLst>
                                    </p:anim>
                                    <p:anim calcmode="lin" valueType="num">
                                      <p:cBhvr additive="base">
                                        <p:cTn id="1343" dur="3250"/>
                                        <p:tgtEl>
                                          <p:spTgt spid="137"/>
                                        </p:tgtEl>
                                        <p:attrNameLst>
                                          <p:attrName>ppt_y</p:attrName>
                                        </p:attrNameLst>
                                      </p:cBhvr>
                                      <p:tavLst>
                                        <p:tav tm="0">
                                          <p:val>
                                            <p:strVal val="ppt_y"/>
                                          </p:val>
                                        </p:tav>
                                        <p:tav tm="100000">
                                          <p:val>
                                            <p:strVal val="ppt_y"/>
                                          </p:val>
                                        </p:tav>
                                      </p:tavLst>
                                    </p:anim>
                                    <p:set>
                                      <p:cBhvr>
                                        <p:cTn id="1344" dur="1" fill="hold">
                                          <p:stCondLst>
                                            <p:cond delay="3249"/>
                                          </p:stCondLst>
                                        </p:cTn>
                                        <p:tgtEl>
                                          <p:spTgt spid="137"/>
                                        </p:tgtEl>
                                        <p:attrNameLst>
                                          <p:attrName>style.visibility</p:attrName>
                                        </p:attrNameLst>
                                      </p:cBhvr>
                                      <p:to>
                                        <p:strVal val="hidden"/>
                                      </p:to>
                                    </p:set>
                                  </p:childTnLst>
                                </p:cTn>
                              </p:par>
                              <p:par>
                                <p:cTn id="1345" presetID="2" presetClass="exit" presetSubtype="8" fill="hold" grpId="2" nodeType="withEffect">
                                  <p:stCondLst>
                                    <p:cond delay="0"/>
                                  </p:stCondLst>
                                  <p:childTnLst>
                                    <p:anim calcmode="lin" valueType="num">
                                      <p:cBhvr additive="base">
                                        <p:cTn id="1346" dur="3250"/>
                                        <p:tgtEl>
                                          <p:spTgt spid="138"/>
                                        </p:tgtEl>
                                        <p:attrNameLst>
                                          <p:attrName>ppt_x</p:attrName>
                                        </p:attrNameLst>
                                      </p:cBhvr>
                                      <p:tavLst>
                                        <p:tav tm="0">
                                          <p:val>
                                            <p:strVal val="ppt_x"/>
                                          </p:val>
                                        </p:tav>
                                        <p:tav tm="100000">
                                          <p:val>
                                            <p:strVal val="0-ppt_w/2"/>
                                          </p:val>
                                        </p:tav>
                                      </p:tavLst>
                                    </p:anim>
                                    <p:anim calcmode="lin" valueType="num">
                                      <p:cBhvr additive="base">
                                        <p:cTn id="1347" dur="3250"/>
                                        <p:tgtEl>
                                          <p:spTgt spid="138"/>
                                        </p:tgtEl>
                                        <p:attrNameLst>
                                          <p:attrName>ppt_y</p:attrName>
                                        </p:attrNameLst>
                                      </p:cBhvr>
                                      <p:tavLst>
                                        <p:tav tm="0">
                                          <p:val>
                                            <p:strVal val="ppt_y"/>
                                          </p:val>
                                        </p:tav>
                                        <p:tav tm="100000">
                                          <p:val>
                                            <p:strVal val="ppt_y"/>
                                          </p:val>
                                        </p:tav>
                                      </p:tavLst>
                                    </p:anim>
                                    <p:set>
                                      <p:cBhvr>
                                        <p:cTn id="1348" dur="1" fill="hold">
                                          <p:stCondLst>
                                            <p:cond delay="3249"/>
                                          </p:stCondLst>
                                        </p:cTn>
                                        <p:tgtEl>
                                          <p:spTgt spid="138"/>
                                        </p:tgtEl>
                                        <p:attrNameLst>
                                          <p:attrName>style.visibility</p:attrName>
                                        </p:attrNameLst>
                                      </p:cBhvr>
                                      <p:to>
                                        <p:strVal val="hidden"/>
                                      </p:to>
                                    </p:set>
                                  </p:childTnLst>
                                </p:cTn>
                              </p:par>
                              <p:par>
                                <p:cTn id="1349" presetID="2" presetClass="exit" presetSubtype="8" fill="hold" grpId="2" nodeType="withEffect">
                                  <p:stCondLst>
                                    <p:cond delay="0"/>
                                  </p:stCondLst>
                                  <p:childTnLst>
                                    <p:anim calcmode="lin" valueType="num">
                                      <p:cBhvr additive="base">
                                        <p:cTn id="1350" dur="3250"/>
                                        <p:tgtEl>
                                          <p:spTgt spid="139"/>
                                        </p:tgtEl>
                                        <p:attrNameLst>
                                          <p:attrName>ppt_x</p:attrName>
                                        </p:attrNameLst>
                                      </p:cBhvr>
                                      <p:tavLst>
                                        <p:tav tm="0">
                                          <p:val>
                                            <p:strVal val="ppt_x"/>
                                          </p:val>
                                        </p:tav>
                                        <p:tav tm="100000">
                                          <p:val>
                                            <p:strVal val="0-ppt_w/2"/>
                                          </p:val>
                                        </p:tav>
                                      </p:tavLst>
                                    </p:anim>
                                    <p:anim calcmode="lin" valueType="num">
                                      <p:cBhvr additive="base">
                                        <p:cTn id="1351" dur="3250"/>
                                        <p:tgtEl>
                                          <p:spTgt spid="139"/>
                                        </p:tgtEl>
                                        <p:attrNameLst>
                                          <p:attrName>ppt_y</p:attrName>
                                        </p:attrNameLst>
                                      </p:cBhvr>
                                      <p:tavLst>
                                        <p:tav tm="0">
                                          <p:val>
                                            <p:strVal val="ppt_y"/>
                                          </p:val>
                                        </p:tav>
                                        <p:tav tm="100000">
                                          <p:val>
                                            <p:strVal val="ppt_y"/>
                                          </p:val>
                                        </p:tav>
                                      </p:tavLst>
                                    </p:anim>
                                    <p:set>
                                      <p:cBhvr>
                                        <p:cTn id="1352" dur="1" fill="hold">
                                          <p:stCondLst>
                                            <p:cond delay="3249"/>
                                          </p:stCondLst>
                                        </p:cTn>
                                        <p:tgtEl>
                                          <p:spTgt spid="139"/>
                                        </p:tgtEl>
                                        <p:attrNameLst>
                                          <p:attrName>style.visibility</p:attrName>
                                        </p:attrNameLst>
                                      </p:cBhvr>
                                      <p:to>
                                        <p:strVal val="hidden"/>
                                      </p:to>
                                    </p:set>
                                  </p:childTnLst>
                                </p:cTn>
                              </p:par>
                              <p:par>
                                <p:cTn id="1353" presetID="2" presetClass="exit" presetSubtype="8" fill="hold" grpId="2" nodeType="withEffect">
                                  <p:stCondLst>
                                    <p:cond delay="0"/>
                                  </p:stCondLst>
                                  <p:childTnLst>
                                    <p:anim calcmode="lin" valueType="num">
                                      <p:cBhvr additive="base">
                                        <p:cTn id="1354" dur="3250"/>
                                        <p:tgtEl>
                                          <p:spTgt spid="140"/>
                                        </p:tgtEl>
                                        <p:attrNameLst>
                                          <p:attrName>ppt_x</p:attrName>
                                        </p:attrNameLst>
                                      </p:cBhvr>
                                      <p:tavLst>
                                        <p:tav tm="0">
                                          <p:val>
                                            <p:strVal val="ppt_x"/>
                                          </p:val>
                                        </p:tav>
                                        <p:tav tm="100000">
                                          <p:val>
                                            <p:strVal val="0-ppt_w/2"/>
                                          </p:val>
                                        </p:tav>
                                      </p:tavLst>
                                    </p:anim>
                                    <p:anim calcmode="lin" valueType="num">
                                      <p:cBhvr additive="base">
                                        <p:cTn id="1355" dur="3250"/>
                                        <p:tgtEl>
                                          <p:spTgt spid="140"/>
                                        </p:tgtEl>
                                        <p:attrNameLst>
                                          <p:attrName>ppt_y</p:attrName>
                                        </p:attrNameLst>
                                      </p:cBhvr>
                                      <p:tavLst>
                                        <p:tav tm="0">
                                          <p:val>
                                            <p:strVal val="ppt_y"/>
                                          </p:val>
                                        </p:tav>
                                        <p:tav tm="100000">
                                          <p:val>
                                            <p:strVal val="ppt_y"/>
                                          </p:val>
                                        </p:tav>
                                      </p:tavLst>
                                    </p:anim>
                                    <p:set>
                                      <p:cBhvr>
                                        <p:cTn id="1356" dur="1" fill="hold">
                                          <p:stCondLst>
                                            <p:cond delay="3249"/>
                                          </p:stCondLst>
                                        </p:cTn>
                                        <p:tgtEl>
                                          <p:spTgt spid="140"/>
                                        </p:tgtEl>
                                        <p:attrNameLst>
                                          <p:attrName>style.visibility</p:attrName>
                                        </p:attrNameLst>
                                      </p:cBhvr>
                                      <p:to>
                                        <p:strVal val="hidden"/>
                                      </p:to>
                                    </p:set>
                                  </p:childTnLst>
                                </p:cTn>
                              </p:par>
                              <p:par>
                                <p:cTn id="1357" presetID="2" presetClass="exit" presetSubtype="8" fill="hold" grpId="2" nodeType="withEffect">
                                  <p:stCondLst>
                                    <p:cond delay="0"/>
                                  </p:stCondLst>
                                  <p:childTnLst>
                                    <p:anim calcmode="lin" valueType="num">
                                      <p:cBhvr additive="base">
                                        <p:cTn id="1358" dur="3250"/>
                                        <p:tgtEl>
                                          <p:spTgt spid="133"/>
                                        </p:tgtEl>
                                        <p:attrNameLst>
                                          <p:attrName>ppt_x</p:attrName>
                                        </p:attrNameLst>
                                      </p:cBhvr>
                                      <p:tavLst>
                                        <p:tav tm="0">
                                          <p:val>
                                            <p:strVal val="ppt_x"/>
                                          </p:val>
                                        </p:tav>
                                        <p:tav tm="100000">
                                          <p:val>
                                            <p:strVal val="0-ppt_w/2"/>
                                          </p:val>
                                        </p:tav>
                                      </p:tavLst>
                                    </p:anim>
                                    <p:anim calcmode="lin" valueType="num">
                                      <p:cBhvr additive="base">
                                        <p:cTn id="1359" dur="3250"/>
                                        <p:tgtEl>
                                          <p:spTgt spid="133"/>
                                        </p:tgtEl>
                                        <p:attrNameLst>
                                          <p:attrName>ppt_y</p:attrName>
                                        </p:attrNameLst>
                                      </p:cBhvr>
                                      <p:tavLst>
                                        <p:tav tm="0">
                                          <p:val>
                                            <p:strVal val="ppt_y"/>
                                          </p:val>
                                        </p:tav>
                                        <p:tav tm="100000">
                                          <p:val>
                                            <p:strVal val="ppt_y"/>
                                          </p:val>
                                        </p:tav>
                                      </p:tavLst>
                                    </p:anim>
                                    <p:set>
                                      <p:cBhvr>
                                        <p:cTn id="1360" dur="1" fill="hold">
                                          <p:stCondLst>
                                            <p:cond delay="3249"/>
                                          </p:stCondLst>
                                        </p:cTn>
                                        <p:tgtEl>
                                          <p:spTgt spid="133"/>
                                        </p:tgtEl>
                                        <p:attrNameLst>
                                          <p:attrName>style.visibility</p:attrName>
                                        </p:attrNameLst>
                                      </p:cBhvr>
                                      <p:to>
                                        <p:strVal val="hidden"/>
                                      </p:to>
                                    </p:set>
                                  </p:childTnLst>
                                </p:cTn>
                              </p:par>
                              <p:par>
                                <p:cTn id="1361" presetID="2" presetClass="exit" presetSubtype="8" fill="hold" grpId="2" nodeType="withEffect">
                                  <p:stCondLst>
                                    <p:cond delay="0"/>
                                  </p:stCondLst>
                                  <p:childTnLst>
                                    <p:anim calcmode="lin" valueType="num">
                                      <p:cBhvr additive="base">
                                        <p:cTn id="1362" dur="3250"/>
                                        <p:tgtEl>
                                          <p:spTgt spid="131"/>
                                        </p:tgtEl>
                                        <p:attrNameLst>
                                          <p:attrName>ppt_x</p:attrName>
                                        </p:attrNameLst>
                                      </p:cBhvr>
                                      <p:tavLst>
                                        <p:tav tm="0">
                                          <p:val>
                                            <p:strVal val="ppt_x"/>
                                          </p:val>
                                        </p:tav>
                                        <p:tav tm="100000">
                                          <p:val>
                                            <p:strVal val="0-ppt_w/2"/>
                                          </p:val>
                                        </p:tav>
                                      </p:tavLst>
                                    </p:anim>
                                    <p:anim calcmode="lin" valueType="num">
                                      <p:cBhvr additive="base">
                                        <p:cTn id="1363" dur="3250"/>
                                        <p:tgtEl>
                                          <p:spTgt spid="131"/>
                                        </p:tgtEl>
                                        <p:attrNameLst>
                                          <p:attrName>ppt_y</p:attrName>
                                        </p:attrNameLst>
                                      </p:cBhvr>
                                      <p:tavLst>
                                        <p:tav tm="0">
                                          <p:val>
                                            <p:strVal val="ppt_y"/>
                                          </p:val>
                                        </p:tav>
                                        <p:tav tm="100000">
                                          <p:val>
                                            <p:strVal val="ppt_y"/>
                                          </p:val>
                                        </p:tav>
                                      </p:tavLst>
                                    </p:anim>
                                    <p:set>
                                      <p:cBhvr>
                                        <p:cTn id="1364" dur="1" fill="hold">
                                          <p:stCondLst>
                                            <p:cond delay="3249"/>
                                          </p:stCondLst>
                                        </p:cTn>
                                        <p:tgtEl>
                                          <p:spTgt spid="131"/>
                                        </p:tgtEl>
                                        <p:attrNameLst>
                                          <p:attrName>style.visibility</p:attrName>
                                        </p:attrNameLst>
                                      </p:cBhvr>
                                      <p:to>
                                        <p:strVal val="hidden"/>
                                      </p:to>
                                    </p:set>
                                  </p:childTnLst>
                                </p:cTn>
                              </p:par>
                              <p:par>
                                <p:cTn id="1365" presetID="2" presetClass="exit" presetSubtype="8" fill="hold" grpId="2" nodeType="withEffect">
                                  <p:stCondLst>
                                    <p:cond delay="0"/>
                                  </p:stCondLst>
                                  <p:childTnLst>
                                    <p:anim calcmode="lin" valueType="num">
                                      <p:cBhvr additive="base">
                                        <p:cTn id="1366" dur="3250"/>
                                        <p:tgtEl>
                                          <p:spTgt spid="114"/>
                                        </p:tgtEl>
                                        <p:attrNameLst>
                                          <p:attrName>ppt_x</p:attrName>
                                        </p:attrNameLst>
                                      </p:cBhvr>
                                      <p:tavLst>
                                        <p:tav tm="0">
                                          <p:val>
                                            <p:strVal val="ppt_x"/>
                                          </p:val>
                                        </p:tav>
                                        <p:tav tm="100000">
                                          <p:val>
                                            <p:strVal val="0-ppt_w/2"/>
                                          </p:val>
                                        </p:tav>
                                      </p:tavLst>
                                    </p:anim>
                                    <p:anim calcmode="lin" valueType="num">
                                      <p:cBhvr additive="base">
                                        <p:cTn id="1367" dur="3250"/>
                                        <p:tgtEl>
                                          <p:spTgt spid="114"/>
                                        </p:tgtEl>
                                        <p:attrNameLst>
                                          <p:attrName>ppt_y</p:attrName>
                                        </p:attrNameLst>
                                      </p:cBhvr>
                                      <p:tavLst>
                                        <p:tav tm="0">
                                          <p:val>
                                            <p:strVal val="ppt_y"/>
                                          </p:val>
                                        </p:tav>
                                        <p:tav tm="100000">
                                          <p:val>
                                            <p:strVal val="ppt_y"/>
                                          </p:val>
                                        </p:tav>
                                      </p:tavLst>
                                    </p:anim>
                                    <p:set>
                                      <p:cBhvr>
                                        <p:cTn id="1368" dur="1" fill="hold">
                                          <p:stCondLst>
                                            <p:cond delay="3249"/>
                                          </p:stCondLst>
                                        </p:cTn>
                                        <p:tgtEl>
                                          <p:spTgt spid="114"/>
                                        </p:tgtEl>
                                        <p:attrNameLst>
                                          <p:attrName>style.visibility</p:attrName>
                                        </p:attrNameLst>
                                      </p:cBhvr>
                                      <p:to>
                                        <p:strVal val="hidden"/>
                                      </p:to>
                                    </p:set>
                                  </p:childTnLst>
                                </p:cTn>
                              </p:par>
                              <p:par>
                                <p:cTn id="1369" presetID="2" presetClass="exit" presetSubtype="8" fill="hold" grpId="2" nodeType="withEffect">
                                  <p:stCondLst>
                                    <p:cond delay="0"/>
                                  </p:stCondLst>
                                  <p:childTnLst>
                                    <p:anim calcmode="lin" valueType="num">
                                      <p:cBhvr additive="base">
                                        <p:cTn id="1370" dur="3250"/>
                                        <p:tgtEl>
                                          <p:spTgt spid="115"/>
                                        </p:tgtEl>
                                        <p:attrNameLst>
                                          <p:attrName>ppt_x</p:attrName>
                                        </p:attrNameLst>
                                      </p:cBhvr>
                                      <p:tavLst>
                                        <p:tav tm="0">
                                          <p:val>
                                            <p:strVal val="ppt_x"/>
                                          </p:val>
                                        </p:tav>
                                        <p:tav tm="100000">
                                          <p:val>
                                            <p:strVal val="0-ppt_w/2"/>
                                          </p:val>
                                        </p:tav>
                                      </p:tavLst>
                                    </p:anim>
                                    <p:anim calcmode="lin" valueType="num">
                                      <p:cBhvr additive="base">
                                        <p:cTn id="1371" dur="3250"/>
                                        <p:tgtEl>
                                          <p:spTgt spid="115"/>
                                        </p:tgtEl>
                                        <p:attrNameLst>
                                          <p:attrName>ppt_y</p:attrName>
                                        </p:attrNameLst>
                                      </p:cBhvr>
                                      <p:tavLst>
                                        <p:tav tm="0">
                                          <p:val>
                                            <p:strVal val="ppt_y"/>
                                          </p:val>
                                        </p:tav>
                                        <p:tav tm="100000">
                                          <p:val>
                                            <p:strVal val="ppt_y"/>
                                          </p:val>
                                        </p:tav>
                                      </p:tavLst>
                                    </p:anim>
                                    <p:set>
                                      <p:cBhvr>
                                        <p:cTn id="1372" dur="1" fill="hold">
                                          <p:stCondLst>
                                            <p:cond delay="3249"/>
                                          </p:stCondLst>
                                        </p:cTn>
                                        <p:tgtEl>
                                          <p:spTgt spid="115"/>
                                        </p:tgtEl>
                                        <p:attrNameLst>
                                          <p:attrName>style.visibility</p:attrName>
                                        </p:attrNameLst>
                                      </p:cBhvr>
                                      <p:to>
                                        <p:strVal val="hidden"/>
                                      </p:to>
                                    </p:set>
                                  </p:childTnLst>
                                </p:cTn>
                              </p:par>
                              <p:par>
                                <p:cTn id="1373" presetID="2" presetClass="exit" presetSubtype="8" fill="hold" grpId="2" nodeType="withEffect">
                                  <p:stCondLst>
                                    <p:cond delay="0"/>
                                  </p:stCondLst>
                                  <p:childTnLst>
                                    <p:anim calcmode="lin" valueType="num">
                                      <p:cBhvr additive="base">
                                        <p:cTn id="1374" dur="3250"/>
                                        <p:tgtEl>
                                          <p:spTgt spid="116"/>
                                        </p:tgtEl>
                                        <p:attrNameLst>
                                          <p:attrName>ppt_x</p:attrName>
                                        </p:attrNameLst>
                                      </p:cBhvr>
                                      <p:tavLst>
                                        <p:tav tm="0">
                                          <p:val>
                                            <p:strVal val="ppt_x"/>
                                          </p:val>
                                        </p:tav>
                                        <p:tav tm="100000">
                                          <p:val>
                                            <p:strVal val="0-ppt_w/2"/>
                                          </p:val>
                                        </p:tav>
                                      </p:tavLst>
                                    </p:anim>
                                    <p:anim calcmode="lin" valueType="num">
                                      <p:cBhvr additive="base">
                                        <p:cTn id="1375" dur="3250"/>
                                        <p:tgtEl>
                                          <p:spTgt spid="116"/>
                                        </p:tgtEl>
                                        <p:attrNameLst>
                                          <p:attrName>ppt_y</p:attrName>
                                        </p:attrNameLst>
                                      </p:cBhvr>
                                      <p:tavLst>
                                        <p:tav tm="0">
                                          <p:val>
                                            <p:strVal val="ppt_y"/>
                                          </p:val>
                                        </p:tav>
                                        <p:tav tm="100000">
                                          <p:val>
                                            <p:strVal val="ppt_y"/>
                                          </p:val>
                                        </p:tav>
                                      </p:tavLst>
                                    </p:anim>
                                    <p:set>
                                      <p:cBhvr>
                                        <p:cTn id="1376" dur="1" fill="hold">
                                          <p:stCondLst>
                                            <p:cond delay="3249"/>
                                          </p:stCondLst>
                                        </p:cTn>
                                        <p:tgtEl>
                                          <p:spTgt spid="116"/>
                                        </p:tgtEl>
                                        <p:attrNameLst>
                                          <p:attrName>style.visibility</p:attrName>
                                        </p:attrNameLst>
                                      </p:cBhvr>
                                      <p:to>
                                        <p:strVal val="hidden"/>
                                      </p:to>
                                    </p:set>
                                  </p:childTnLst>
                                </p:cTn>
                              </p:par>
                              <p:par>
                                <p:cTn id="1377" presetID="2" presetClass="exit" presetSubtype="8" fill="hold" grpId="2" nodeType="withEffect">
                                  <p:stCondLst>
                                    <p:cond delay="0"/>
                                  </p:stCondLst>
                                  <p:childTnLst>
                                    <p:anim calcmode="lin" valueType="num">
                                      <p:cBhvr additive="base">
                                        <p:cTn id="1378" dur="3250"/>
                                        <p:tgtEl>
                                          <p:spTgt spid="117"/>
                                        </p:tgtEl>
                                        <p:attrNameLst>
                                          <p:attrName>ppt_x</p:attrName>
                                        </p:attrNameLst>
                                      </p:cBhvr>
                                      <p:tavLst>
                                        <p:tav tm="0">
                                          <p:val>
                                            <p:strVal val="ppt_x"/>
                                          </p:val>
                                        </p:tav>
                                        <p:tav tm="100000">
                                          <p:val>
                                            <p:strVal val="0-ppt_w/2"/>
                                          </p:val>
                                        </p:tav>
                                      </p:tavLst>
                                    </p:anim>
                                    <p:anim calcmode="lin" valueType="num">
                                      <p:cBhvr additive="base">
                                        <p:cTn id="1379" dur="3250"/>
                                        <p:tgtEl>
                                          <p:spTgt spid="117"/>
                                        </p:tgtEl>
                                        <p:attrNameLst>
                                          <p:attrName>ppt_y</p:attrName>
                                        </p:attrNameLst>
                                      </p:cBhvr>
                                      <p:tavLst>
                                        <p:tav tm="0">
                                          <p:val>
                                            <p:strVal val="ppt_y"/>
                                          </p:val>
                                        </p:tav>
                                        <p:tav tm="100000">
                                          <p:val>
                                            <p:strVal val="ppt_y"/>
                                          </p:val>
                                        </p:tav>
                                      </p:tavLst>
                                    </p:anim>
                                    <p:set>
                                      <p:cBhvr>
                                        <p:cTn id="1380" dur="1" fill="hold">
                                          <p:stCondLst>
                                            <p:cond delay="3249"/>
                                          </p:stCondLst>
                                        </p:cTn>
                                        <p:tgtEl>
                                          <p:spTgt spid="117"/>
                                        </p:tgtEl>
                                        <p:attrNameLst>
                                          <p:attrName>style.visibility</p:attrName>
                                        </p:attrNameLst>
                                      </p:cBhvr>
                                      <p:to>
                                        <p:strVal val="hidden"/>
                                      </p:to>
                                    </p:set>
                                  </p:childTnLst>
                                </p:cTn>
                              </p:par>
                              <p:par>
                                <p:cTn id="1381" presetID="2" presetClass="exit" presetSubtype="8" fill="hold" grpId="2" nodeType="withEffect">
                                  <p:stCondLst>
                                    <p:cond delay="0"/>
                                  </p:stCondLst>
                                  <p:childTnLst>
                                    <p:anim calcmode="lin" valueType="num">
                                      <p:cBhvr additive="base">
                                        <p:cTn id="1382" dur="3250"/>
                                        <p:tgtEl>
                                          <p:spTgt spid="118"/>
                                        </p:tgtEl>
                                        <p:attrNameLst>
                                          <p:attrName>ppt_x</p:attrName>
                                        </p:attrNameLst>
                                      </p:cBhvr>
                                      <p:tavLst>
                                        <p:tav tm="0">
                                          <p:val>
                                            <p:strVal val="ppt_x"/>
                                          </p:val>
                                        </p:tav>
                                        <p:tav tm="100000">
                                          <p:val>
                                            <p:strVal val="0-ppt_w/2"/>
                                          </p:val>
                                        </p:tav>
                                      </p:tavLst>
                                    </p:anim>
                                    <p:anim calcmode="lin" valueType="num">
                                      <p:cBhvr additive="base">
                                        <p:cTn id="1383" dur="3250"/>
                                        <p:tgtEl>
                                          <p:spTgt spid="118"/>
                                        </p:tgtEl>
                                        <p:attrNameLst>
                                          <p:attrName>ppt_y</p:attrName>
                                        </p:attrNameLst>
                                      </p:cBhvr>
                                      <p:tavLst>
                                        <p:tav tm="0">
                                          <p:val>
                                            <p:strVal val="ppt_y"/>
                                          </p:val>
                                        </p:tav>
                                        <p:tav tm="100000">
                                          <p:val>
                                            <p:strVal val="ppt_y"/>
                                          </p:val>
                                        </p:tav>
                                      </p:tavLst>
                                    </p:anim>
                                    <p:set>
                                      <p:cBhvr>
                                        <p:cTn id="1384" dur="1" fill="hold">
                                          <p:stCondLst>
                                            <p:cond delay="3249"/>
                                          </p:stCondLst>
                                        </p:cTn>
                                        <p:tgtEl>
                                          <p:spTgt spid="118"/>
                                        </p:tgtEl>
                                        <p:attrNameLst>
                                          <p:attrName>style.visibility</p:attrName>
                                        </p:attrNameLst>
                                      </p:cBhvr>
                                      <p:to>
                                        <p:strVal val="hidden"/>
                                      </p:to>
                                    </p:set>
                                  </p:childTnLst>
                                </p:cTn>
                              </p:par>
                              <p:par>
                                <p:cTn id="1385" presetID="2" presetClass="exit" presetSubtype="8" fill="hold" grpId="2" nodeType="withEffect">
                                  <p:stCondLst>
                                    <p:cond delay="0"/>
                                  </p:stCondLst>
                                  <p:childTnLst>
                                    <p:anim calcmode="lin" valueType="num">
                                      <p:cBhvr additive="base">
                                        <p:cTn id="1386" dur="3250"/>
                                        <p:tgtEl>
                                          <p:spTgt spid="119"/>
                                        </p:tgtEl>
                                        <p:attrNameLst>
                                          <p:attrName>ppt_x</p:attrName>
                                        </p:attrNameLst>
                                      </p:cBhvr>
                                      <p:tavLst>
                                        <p:tav tm="0">
                                          <p:val>
                                            <p:strVal val="ppt_x"/>
                                          </p:val>
                                        </p:tav>
                                        <p:tav tm="100000">
                                          <p:val>
                                            <p:strVal val="0-ppt_w/2"/>
                                          </p:val>
                                        </p:tav>
                                      </p:tavLst>
                                    </p:anim>
                                    <p:anim calcmode="lin" valueType="num">
                                      <p:cBhvr additive="base">
                                        <p:cTn id="1387" dur="3250"/>
                                        <p:tgtEl>
                                          <p:spTgt spid="119"/>
                                        </p:tgtEl>
                                        <p:attrNameLst>
                                          <p:attrName>ppt_y</p:attrName>
                                        </p:attrNameLst>
                                      </p:cBhvr>
                                      <p:tavLst>
                                        <p:tav tm="0">
                                          <p:val>
                                            <p:strVal val="ppt_y"/>
                                          </p:val>
                                        </p:tav>
                                        <p:tav tm="100000">
                                          <p:val>
                                            <p:strVal val="ppt_y"/>
                                          </p:val>
                                        </p:tav>
                                      </p:tavLst>
                                    </p:anim>
                                    <p:set>
                                      <p:cBhvr>
                                        <p:cTn id="1388" dur="1" fill="hold">
                                          <p:stCondLst>
                                            <p:cond delay="3249"/>
                                          </p:stCondLst>
                                        </p:cTn>
                                        <p:tgtEl>
                                          <p:spTgt spid="119"/>
                                        </p:tgtEl>
                                        <p:attrNameLst>
                                          <p:attrName>style.visibility</p:attrName>
                                        </p:attrNameLst>
                                      </p:cBhvr>
                                      <p:to>
                                        <p:strVal val="hidden"/>
                                      </p:to>
                                    </p:set>
                                  </p:childTnLst>
                                </p:cTn>
                              </p:par>
                              <p:par>
                                <p:cTn id="1389" presetID="2" presetClass="exit" presetSubtype="8" fill="hold" grpId="2" nodeType="withEffect">
                                  <p:stCondLst>
                                    <p:cond delay="0"/>
                                  </p:stCondLst>
                                  <p:childTnLst>
                                    <p:anim calcmode="lin" valueType="num">
                                      <p:cBhvr additive="base">
                                        <p:cTn id="1390" dur="3250"/>
                                        <p:tgtEl>
                                          <p:spTgt spid="120"/>
                                        </p:tgtEl>
                                        <p:attrNameLst>
                                          <p:attrName>ppt_x</p:attrName>
                                        </p:attrNameLst>
                                      </p:cBhvr>
                                      <p:tavLst>
                                        <p:tav tm="0">
                                          <p:val>
                                            <p:strVal val="ppt_x"/>
                                          </p:val>
                                        </p:tav>
                                        <p:tav tm="100000">
                                          <p:val>
                                            <p:strVal val="0-ppt_w/2"/>
                                          </p:val>
                                        </p:tav>
                                      </p:tavLst>
                                    </p:anim>
                                    <p:anim calcmode="lin" valueType="num">
                                      <p:cBhvr additive="base">
                                        <p:cTn id="1391" dur="3250"/>
                                        <p:tgtEl>
                                          <p:spTgt spid="120"/>
                                        </p:tgtEl>
                                        <p:attrNameLst>
                                          <p:attrName>ppt_y</p:attrName>
                                        </p:attrNameLst>
                                      </p:cBhvr>
                                      <p:tavLst>
                                        <p:tav tm="0">
                                          <p:val>
                                            <p:strVal val="ppt_y"/>
                                          </p:val>
                                        </p:tav>
                                        <p:tav tm="100000">
                                          <p:val>
                                            <p:strVal val="ppt_y"/>
                                          </p:val>
                                        </p:tav>
                                      </p:tavLst>
                                    </p:anim>
                                    <p:set>
                                      <p:cBhvr>
                                        <p:cTn id="1392" dur="1" fill="hold">
                                          <p:stCondLst>
                                            <p:cond delay="3249"/>
                                          </p:stCondLst>
                                        </p:cTn>
                                        <p:tgtEl>
                                          <p:spTgt spid="120"/>
                                        </p:tgtEl>
                                        <p:attrNameLst>
                                          <p:attrName>style.visibility</p:attrName>
                                        </p:attrNameLst>
                                      </p:cBhvr>
                                      <p:to>
                                        <p:strVal val="hidden"/>
                                      </p:to>
                                    </p:set>
                                  </p:childTnLst>
                                </p:cTn>
                              </p:par>
                              <p:par>
                                <p:cTn id="1393" presetID="2" presetClass="exit" presetSubtype="8" fill="hold" grpId="2" nodeType="withEffect">
                                  <p:stCondLst>
                                    <p:cond delay="0"/>
                                  </p:stCondLst>
                                  <p:childTnLst>
                                    <p:anim calcmode="lin" valueType="num">
                                      <p:cBhvr additive="base">
                                        <p:cTn id="1394" dur="3250"/>
                                        <p:tgtEl>
                                          <p:spTgt spid="113"/>
                                        </p:tgtEl>
                                        <p:attrNameLst>
                                          <p:attrName>ppt_x</p:attrName>
                                        </p:attrNameLst>
                                      </p:cBhvr>
                                      <p:tavLst>
                                        <p:tav tm="0">
                                          <p:val>
                                            <p:strVal val="ppt_x"/>
                                          </p:val>
                                        </p:tav>
                                        <p:tav tm="100000">
                                          <p:val>
                                            <p:strVal val="0-ppt_w/2"/>
                                          </p:val>
                                        </p:tav>
                                      </p:tavLst>
                                    </p:anim>
                                    <p:anim calcmode="lin" valueType="num">
                                      <p:cBhvr additive="base">
                                        <p:cTn id="1395" dur="3250"/>
                                        <p:tgtEl>
                                          <p:spTgt spid="113"/>
                                        </p:tgtEl>
                                        <p:attrNameLst>
                                          <p:attrName>ppt_y</p:attrName>
                                        </p:attrNameLst>
                                      </p:cBhvr>
                                      <p:tavLst>
                                        <p:tav tm="0">
                                          <p:val>
                                            <p:strVal val="ppt_y"/>
                                          </p:val>
                                        </p:tav>
                                        <p:tav tm="100000">
                                          <p:val>
                                            <p:strVal val="ppt_y"/>
                                          </p:val>
                                        </p:tav>
                                      </p:tavLst>
                                    </p:anim>
                                    <p:set>
                                      <p:cBhvr>
                                        <p:cTn id="1396" dur="1" fill="hold">
                                          <p:stCondLst>
                                            <p:cond delay="3249"/>
                                          </p:stCondLst>
                                        </p:cTn>
                                        <p:tgtEl>
                                          <p:spTgt spid="113"/>
                                        </p:tgtEl>
                                        <p:attrNameLst>
                                          <p:attrName>style.visibility</p:attrName>
                                        </p:attrNameLst>
                                      </p:cBhvr>
                                      <p:to>
                                        <p:strVal val="hidden"/>
                                      </p:to>
                                    </p:set>
                                  </p:childTnLst>
                                </p:cTn>
                              </p:par>
                              <p:par>
                                <p:cTn id="1397" presetID="2" presetClass="exit" presetSubtype="8" fill="hold" grpId="2" nodeType="withEffect">
                                  <p:stCondLst>
                                    <p:cond delay="0"/>
                                  </p:stCondLst>
                                  <p:childTnLst>
                                    <p:anim calcmode="lin" valueType="num">
                                      <p:cBhvr additive="base">
                                        <p:cTn id="1398" dur="3250"/>
                                        <p:tgtEl>
                                          <p:spTgt spid="111"/>
                                        </p:tgtEl>
                                        <p:attrNameLst>
                                          <p:attrName>ppt_x</p:attrName>
                                        </p:attrNameLst>
                                      </p:cBhvr>
                                      <p:tavLst>
                                        <p:tav tm="0">
                                          <p:val>
                                            <p:strVal val="ppt_x"/>
                                          </p:val>
                                        </p:tav>
                                        <p:tav tm="100000">
                                          <p:val>
                                            <p:strVal val="0-ppt_w/2"/>
                                          </p:val>
                                        </p:tav>
                                      </p:tavLst>
                                    </p:anim>
                                    <p:anim calcmode="lin" valueType="num">
                                      <p:cBhvr additive="base">
                                        <p:cTn id="1399" dur="3250"/>
                                        <p:tgtEl>
                                          <p:spTgt spid="111"/>
                                        </p:tgtEl>
                                        <p:attrNameLst>
                                          <p:attrName>ppt_y</p:attrName>
                                        </p:attrNameLst>
                                      </p:cBhvr>
                                      <p:tavLst>
                                        <p:tav tm="0">
                                          <p:val>
                                            <p:strVal val="ppt_y"/>
                                          </p:val>
                                        </p:tav>
                                        <p:tav tm="100000">
                                          <p:val>
                                            <p:strVal val="ppt_y"/>
                                          </p:val>
                                        </p:tav>
                                      </p:tavLst>
                                    </p:anim>
                                    <p:set>
                                      <p:cBhvr>
                                        <p:cTn id="1400" dur="1" fill="hold">
                                          <p:stCondLst>
                                            <p:cond delay="3249"/>
                                          </p:stCondLst>
                                        </p:cTn>
                                        <p:tgtEl>
                                          <p:spTgt spid="111"/>
                                        </p:tgtEl>
                                        <p:attrNameLst>
                                          <p:attrName>style.visibility</p:attrName>
                                        </p:attrNameLst>
                                      </p:cBhvr>
                                      <p:to>
                                        <p:strVal val="hidden"/>
                                      </p:to>
                                    </p:set>
                                  </p:childTnLst>
                                </p:cTn>
                              </p:par>
                              <p:par>
                                <p:cTn id="1401" presetID="23" presetClass="exit" presetSubtype="32" fill="hold" grpId="0" nodeType="withEffect">
                                  <p:stCondLst>
                                    <p:cond delay="0"/>
                                  </p:stCondLst>
                                  <p:childTnLst>
                                    <p:anim calcmode="lin" valueType="num">
                                      <p:cBhvr>
                                        <p:cTn id="1402" dur="3250"/>
                                        <p:tgtEl>
                                          <p:spTgt spid="172"/>
                                        </p:tgtEl>
                                        <p:attrNameLst>
                                          <p:attrName>ppt_w</p:attrName>
                                        </p:attrNameLst>
                                      </p:cBhvr>
                                      <p:tavLst>
                                        <p:tav tm="0">
                                          <p:val>
                                            <p:strVal val="ppt_w"/>
                                          </p:val>
                                        </p:tav>
                                        <p:tav tm="100000">
                                          <p:val>
                                            <p:fltVal val="0"/>
                                          </p:val>
                                        </p:tav>
                                      </p:tavLst>
                                    </p:anim>
                                    <p:anim calcmode="lin" valueType="num">
                                      <p:cBhvr>
                                        <p:cTn id="1403" dur="3250"/>
                                        <p:tgtEl>
                                          <p:spTgt spid="172"/>
                                        </p:tgtEl>
                                        <p:attrNameLst>
                                          <p:attrName>ppt_h</p:attrName>
                                        </p:attrNameLst>
                                      </p:cBhvr>
                                      <p:tavLst>
                                        <p:tav tm="0">
                                          <p:val>
                                            <p:strVal val="ppt_h"/>
                                          </p:val>
                                        </p:tav>
                                        <p:tav tm="100000">
                                          <p:val>
                                            <p:fltVal val="0"/>
                                          </p:val>
                                        </p:tav>
                                      </p:tavLst>
                                    </p:anim>
                                    <p:set>
                                      <p:cBhvr>
                                        <p:cTn id="1404" dur="1" fill="hold">
                                          <p:stCondLst>
                                            <p:cond delay="3249"/>
                                          </p:stCondLst>
                                        </p:cTn>
                                        <p:tgtEl>
                                          <p:spTgt spid="172"/>
                                        </p:tgtEl>
                                        <p:attrNameLst>
                                          <p:attrName>style.visibility</p:attrName>
                                        </p:attrNameLst>
                                      </p:cBhvr>
                                      <p:to>
                                        <p:strVal val="hidden"/>
                                      </p:to>
                                    </p:set>
                                  </p:childTnLst>
                                </p:cTn>
                              </p:par>
                              <p:par>
                                <p:cTn id="1405" presetID="55" presetClass="exit" presetSubtype="0" fill="hold" grpId="0" nodeType="withEffect">
                                  <p:stCondLst>
                                    <p:cond delay="0"/>
                                  </p:stCondLst>
                                  <p:childTnLst>
                                    <p:anim calcmode="lin" valueType="num">
                                      <p:cBhvr>
                                        <p:cTn id="1406" dur="3250"/>
                                        <p:tgtEl>
                                          <p:spTgt spid="185"/>
                                        </p:tgtEl>
                                        <p:attrNameLst>
                                          <p:attrName>ppt_w</p:attrName>
                                        </p:attrNameLst>
                                      </p:cBhvr>
                                      <p:tavLst>
                                        <p:tav tm="0">
                                          <p:val>
                                            <p:strVal val="ppt_w"/>
                                          </p:val>
                                        </p:tav>
                                        <p:tav tm="100000">
                                          <p:val>
                                            <p:strVal val="ppt_w*0.70"/>
                                          </p:val>
                                        </p:tav>
                                      </p:tavLst>
                                    </p:anim>
                                    <p:anim calcmode="lin" valueType="num">
                                      <p:cBhvr>
                                        <p:cTn id="1407" dur="3250"/>
                                        <p:tgtEl>
                                          <p:spTgt spid="185"/>
                                        </p:tgtEl>
                                        <p:attrNameLst>
                                          <p:attrName>ppt_h</p:attrName>
                                        </p:attrNameLst>
                                      </p:cBhvr>
                                      <p:tavLst>
                                        <p:tav tm="0">
                                          <p:val>
                                            <p:strVal val="ppt_h"/>
                                          </p:val>
                                        </p:tav>
                                        <p:tav tm="100000">
                                          <p:val>
                                            <p:strVal val="ppt_h"/>
                                          </p:val>
                                        </p:tav>
                                      </p:tavLst>
                                    </p:anim>
                                    <p:animEffect transition="out" filter="fade">
                                      <p:cBhvr>
                                        <p:cTn id="1408" dur="3250"/>
                                        <p:tgtEl>
                                          <p:spTgt spid="185"/>
                                        </p:tgtEl>
                                      </p:cBhvr>
                                    </p:animEffect>
                                    <p:set>
                                      <p:cBhvr>
                                        <p:cTn id="1409" dur="1" fill="hold">
                                          <p:stCondLst>
                                            <p:cond delay="3249"/>
                                          </p:stCondLst>
                                        </p:cTn>
                                        <p:tgtEl>
                                          <p:spTgt spid="185"/>
                                        </p:tgtEl>
                                        <p:attrNameLst>
                                          <p:attrName>style.visibility</p:attrName>
                                        </p:attrNameLst>
                                      </p:cBhvr>
                                      <p:to>
                                        <p:strVal val="hidden"/>
                                      </p:to>
                                    </p:set>
                                  </p:childTnLst>
                                </p:cTn>
                              </p:par>
                              <p:par>
                                <p:cTn id="1410" presetID="17" presetClass="entr" presetSubtype="10" fill="hold" nodeType="withEffect">
                                  <p:stCondLst>
                                    <p:cond delay="250"/>
                                  </p:stCondLst>
                                  <p:childTnLst>
                                    <p:set>
                                      <p:cBhvr>
                                        <p:cTn id="1411" dur="1" fill="hold">
                                          <p:stCondLst>
                                            <p:cond delay="0"/>
                                          </p:stCondLst>
                                        </p:cTn>
                                        <p:tgtEl>
                                          <p:spTgt spid="184"/>
                                        </p:tgtEl>
                                        <p:attrNameLst>
                                          <p:attrName>style.visibility</p:attrName>
                                        </p:attrNameLst>
                                      </p:cBhvr>
                                      <p:to>
                                        <p:strVal val="visible"/>
                                      </p:to>
                                    </p:set>
                                    <p:anim calcmode="lin" valueType="num">
                                      <p:cBhvr>
                                        <p:cTn id="1412" dur="3000" fill="hold"/>
                                        <p:tgtEl>
                                          <p:spTgt spid="184"/>
                                        </p:tgtEl>
                                        <p:attrNameLst>
                                          <p:attrName>ppt_w</p:attrName>
                                        </p:attrNameLst>
                                      </p:cBhvr>
                                      <p:tavLst>
                                        <p:tav tm="0">
                                          <p:val>
                                            <p:fltVal val="0"/>
                                          </p:val>
                                        </p:tav>
                                        <p:tav tm="100000">
                                          <p:val>
                                            <p:strVal val="#ppt_w"/>
                                          </p:val>
                                        </p:tav>
                                      </p:tavLst>
                                    </p:anim>
                                    <p:anim calcmode="lin" valueType="num">
                                      <p:cBhvr>
                                        <p:cTn id="1413" dur="3000" fill="hold"/>
                                        <p:tgtEl>
                                          <p:spTgt spid="184"/>
                                        </p:tgtEl>
                                        <p:attrNameLst>
                                          <p:attrName>ppt_h</p:attrName>
                                        </p:attrNameLst>
                                      </p:cBhvr>
                                      <p:tavLst>
                                        <p:tav tm="0">
                                          <p:val>
                                            <p:strVal val="#ppt_h"/>
                                          </p:val>
                                        </p:tav>
                                        <p:tav tm="100000">
                                          <p:val>
                                            <p:strVal val="#ppt_h"/>
                                          </p:val>
                                        </p:tav>
                                      </p:tavLst>
                                    </p:anim>
                                  </p:childTnLst>
                                </p:cTn>
                              </p:par>
                              <p:par>
                                <p:cTn id="1414" presetID="3" presetClass="entr" presetSubtype="10" fill="hold" nodeType="withEffect">
                                  <p:stCondLst>
                                    <p:cond delay="250"/>
                                  </p:stCondLst>
                                  <p:childTnLst>
                                    <p:set>
                                      <p:cBhvr>
                                        <p:cTn id="1415" dur="1" fill="hold">
                                          <p:stCondLst>
                                            <p:cond delay="0"/>
                                          </p:stCondLst>
                                        </p:cTn>
                                        <p:tgtEl>
                                          <p:spTgt spid="184"/>
                                        </p:tgtEl>
                                        <p:attrNameLst>
                                          <p:attrName>style.visibility</p:attrName>
                                        </p:attrNameLst>
                                      </p:cBhvr>
                                      <p:to>
                                        <p:strVal val="visible"/>
                                      </p:to>
                                    </p:set>
                                    <p:animEffect transition="in" filter="blinds(horizontal)">
                                      <p:cBhvr>
                                        <p:cTn id="1416" dur="3250"/>
                                        <p:tgtEl>
                                          <p:spTgt spid="184"/>
                                        </p:tgtEl>
                                      </p:cBhvr>
                                    </p:animEffect>
                                  </p:childTnLst>
                                </p:cTn>
                              </p:par>
                              <p:par>
                                <p:cTn id="1417" presetID="17" presetClass="entr" presetSubtype="10" fill="hold" nodeType="withEffect">
                                  <p:stCondLst>
                                    <p:cond delay="250"/>
                                  </p:stCondLst>
                                  <p:childTnLst>
                                    <p:set>
                                      <p:cBhvr>
                                        <p:cTn id="1418" dur="1" fill="hold">
                                          <p:stCondLst>
                                            <p:cond delay="0"/>
                                          </p:stCondLst>
                                        </p:cTn>
                                        <p:tgtEl>
                                          <p:spTgt spid="186"/>
                                        </p:tgtEl>
                                        <p:attrNameLst>
                                          <p:attrName>style.visibility</p:attrName>
                                        </p:attrNameLst>
                                      </p:cBhvr>
                                      <p:to>
                                        <p:strVal val="visible"/>
                                      </p:to>
                                    </p:set>
                                    <p:anim calcmode="lin" valueType="num">
                                      <p:cBhvr>
                                        <p:cTn id="1419" dur="3000" fill="hold"/>
                                        <p:tgtEl>
                                          <p:spTgt spid="186"/>
                                        </p:tgtEl>
                                        <p:attrNameLst>
                                          <p:attrName>ppt_w</p:attrName>
                                        </p:attrNameLst>
                                      </p:cBhvr>
                                      <p:tavLst>
                                        <p:tav tm="0">
                                          <p:val>
                                            <p:fltVal val="0"/>
                                          </p:val>
                                        </p:tav>
                                        <p:tav tm="100000">
                                          <p:val>
                                            <p:strVal val="#ppt_w"/>
                                          </p:val>
                                        </p:tav>
                                      </p:tavLst>
                                    </p:anim>
                                    <p:anim calcmode="lin" valueType="num">
                                      <p:cBhvr>
                                        <p:cTn id="1420" dur="3000" fill="hold"/>
                                        <p:tgtEl>
                                          <p:spTgt spid="186"/>
                                        </p:tgtEl>
                                        <p:attrNameLst>
                                          <p:attrName>ppt_h</p:attrName>
                                        </p:attrNameLst>
                                      </p:cBhvr>
                                      <p:tavLst>
                                        <p:tav tm="0">
                                          <p:val>
                                            <p:strVal val="#ppt_h"/>
                                          </p:val>
                                        </p:tav>
                                        <p:tav tm="100000">
                                          <p:val>
                                            <p:strVal val="#ppt_h"/>
                                          </p:val>
                                        </p:tav>
                                      </p:tavLst>
                                    </p:anim>
                                  </p:childTnLst>
                                </p:cTn>
                              </p:par>
                              <p:par>
                                <p:cTn id="1421" presetID="3" presetClass="entr" presetSubtype="10" fill="hold" nodeType="withEffect">
                                  <p:stCondLst>
                                    <p:cond delay="250"/>
                                  </p:stCondLst>
                                  <p:childTnLst>
                                    <p:set>
                                      <p:cBhvr>
                                        <p:cTn id="1422" dur="1" fill="hold">
                                          <p:stCondLst>
                                            <p:cond delay="0"/>
                                          </p:stCondLst>
                                        </p:cTn>
                                        <p:tgtEl>
                                          <p:spTgt spid="186"/>
                                        </p:tgtEl>
                                        <p:attrNameLst>
                                          <p:attrName>style.visibility</p:attrName>
                                        </p:attrNameLst>
                                      </p:cBhvr>
                                      <p:to>
                                        <p:strVal val="visible"/>
                                      </p:to>
                                    </p:set>
                                    <p:animEffect transition="in" filter="blinds(horizontal)">
                                      <p:cBhvr>
                                        <p:cTn id="1423" dur="325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 grpId="0" animBg="1"/>
      <p:bldP spid="163" grpId="0" animBg="1"/>
      <p:bldP spid="163" grpId="1" animBg="1"/>
      <p:bldP spid="163" grpId="2" animBg="1"/>
      <p:bldP spid="164" grpId="0" animBg="1"/>
      <p:bldP spid="164" grpId="1" animBg="1"/>
      <p:bldP spid="164" grpId="2" animBg="1"/>
      <p:bldP spid="165" grpId="0" animBg="1"/>
      <p:bldP spid="165" grpId="1" animBg="1"/>
      <p:bldP spid="165" grpId="2" animBg="1"/>
      <p:bldP spid="166" grpId="0" animBg="1"/>
      <p:bldP spid="166" grpId="1" animBg="1"/>
      <p:bldP spid="166" grpId="2" animBg="1"/>
      <p:bldP spid="167" grpId="0" animBg="1"/>
      <p:bldP spid="167" grpId="1" animBg="1"/>
      <p:bldP spid="167" grpId="2" animBg="1"/>
      <p:bldP spid="168" grpId="0" animBg="1"/>
      <p:bldP spid="168" grpId="1" animBg="1"/>
      <p:bldP spid="168" grpId="2" animBg="1"/>
      <p:bldP spid="169" grpId="0" animBg="1"/>
      <p:bldP spid="169" grpId="1" animBg="1"/>
      <p:bldP spid="169" grpId="2" animBg="1"/>
      <p:bldP spid="162" grpId="0" animBg="1"/>
      <p:bldP spid="162" grpId="1" animBg="1"/>
      <p:bldP spid="16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42" grpId="0" animBg="1"/>
      <p:bldP spid="142" grpId="1" animBg="1"/>
      <p:bldP spid="142" grpId="2" animBg="1"/>
      <p:bldP spid="123" grpId="0" animBg="1"/>
      <p:bldP spid="123" grpId="1" animBg="1"/>
      <p:bldP spid="123" grpId="2" animBg="1"/>
      <p:bldP spid="124" grpId="0" animBg="1"/>
      <p:bldP spid="124" grpId="1" animBg="1"/>
      <p:bldP spid="124"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22" grpId="0" animBg="1"/>
      <p:bldP spid="122" grpId="1" animBg="1"/>
      <p:bldP spid="12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02" grpId="0" animBg="1"/>
      <p:bldP spid="102" grpId="1" animBg="1"/>
      <p:bldP spid="102" grpId="2" animBg="1"/>
      <p:bldP spid="174" grpId="0" animBg="1"/>
      <p:bldP spid="174" grpId="1" animBg="1"/>
      <p:bldP spid="174" grpId="2" animBg="1"/>
      <p:bldP spid="175" grpId="0" animBg="1"/>
      <p:bldP spid="175" grpId="1" animBg="1"/>
      <p:bldP spid="175" grpId="2" animBg="1"/>
      <p:bldP spid="176" grpId="0" animBg="1"/>
      <p:bldP spid="176" grpId="1" animBg="1"/>
      <p:bldP spid="176" grpId="2" animBg="1"/>
      <p:bldP spid="177" grpId="0" animBg="1"/>
      <p:bldP spid="177" grpId="1" animBg="1"/>
      <p:bldP spid="177" grpId="2" animBg="1"/>
      <p:bldP spid="178" grpId="0" animBg="1"/>
      <p:bldP spid="178" grpId="1" animBg="1"/>
      <p:bldP spid="178" grpId="2" animBg="1"/>
      <p:bldP spid="179" grpId="0" animBg="1"/>
      <p:bldP spid="179" grpId="1" animBg="1"/>
      <p:bldP spid="179" grpId="2" animBg="1"/>
      <p:bldP spid="180" grpId="0" animBg="1"/>
      <p:bldP spid="180" grpId="1" animBg="1"/>
      <p:bldP spid="180" grpId="2" animBg="1"/>
      <p:bldP spid="173" grpId="0" animBg="1"/>
      <p:bldP spid="173" grpId="1" animBg="1"/>
      <p:bldP spid="173" grpId="2" animBg="1"/>
      <p:bldP spid="171" grpId="0" animBg="1"/>
      <p:bldP spid="171" grpId="1" animBg="1"/>
      <p:bldP spid="171" grpId="2" animBg="1"/>
      <p:bldP spid="154" grpId="0" animBg="1"/>
      <p:bldP spid="154" grpId="1" animBg="1"/>
      <p:bldP spid="154" grpId="2" animBg="1"/>
      <p:bldP spid="155" grpId="0" animBg="1"/>
      <p:bldP spid="155" grpId="1" animBg="1"/>
      <p:bldP spid="155" grpId="2" animBg="1"/>
      <p:bldP spid="156" grpId="0" animBg="1"/>
      <p:bldP spid="156" grpId="1" animBg="1"/>
      <p:bldP spid="156" grpId="2" animBg="1"/>
      <p:bldP spid="157" grpId="0" animBg="1"/>
      <p:bldP spid="157" grpId="1" animBg="1"/>
      <p:bldP spid="157" grpId="2" animBg="1"/>
      <p:bldP spid="158" grpId="0" animBg="1"/>
      <p:bldP spid="158" grpId="1" animBg="1"/>
      <p:bldP spid="158" grpId="2" animBg="1"/>
      <p:bldP spid="159" grpId="0" animBg="1"/>
      <p:bldP spid="159" grpId="1" animBg="1"/>
      <p:bldP spid="159" grpId="2" animBg="1"/>
      <p:bldP spid="160" grpId="0" animBg="1"/>
      <p:bldP spid="160" grpId="1" animBg="1"/>
      <p:bldP spid="160" grpId="2" animBg="1"/>
      <p:bldP spid="153" grpId="0" animBg="1"/>
      <p:bldP spid="153" grpId="1" animBg="1"/>
      <p:bldP spid="153" grpId="2" animBg="1"/>
      <p:bldP spid="151" grpId="0" animBg="1"/>
      <p:bldP spid="151" grpId="1" animBg="1"/>
      <p:bldP spid="151"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33" grpId="0" animBg="1"/>
      <p:bldP spid="133" grpId="1" animBg="1"/>
      <p:bldP spid="133" grpId="2" animBg="1"/>
      <p:bldP spid="131" grpId="0" animBg="1"/>
      <p:bldP spid="131" grpId="1" animBg="1"/>
      <p:bldP spid="131"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13" grpId="0" animBg="1"/>
      <p:bldP spid="113" grpId="1" animBg="1"/>
      <p:bldP spid="113" grpId="2" animBg="1"/>
      <p:bldP spid="111" grpId="0" animBg="1"/>
      <p:bldP spid="111" grpId="1" animBg="1"/>
      <p:bldP spid="111"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74" grpId="0" animBg="1"/>
      <p:bldP spid="74" grpId="1" animBg="1"/>
      <p:bldP spid="7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54" grpId="0" animBg="1"/>
      <p:bldP spid="54" grpId="1" animBg="1"/>
      <p:bldP spid="5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34" grpId="0" animBg="1"/>
      <p:bldP spid="34" grpId="1" animBg="1"/>
      <p:bldP spid="3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14" grpId="0" animBg="1"/>
      <p:bldP spid="14" grpId="1" animBg="1"/>
      <p:bldP spid="14"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85" grpId="0" animBg="1"/>
      <p:bldP spid="85" grpId="1" animBg="1"/>
      <p:bldP spid="85" grpId="2" animBg="1"/>
      <p:bldP spid="83" grpId="0" animBg="1"/>
      <p:bldP spid="83" grpId="1" animBg="1"/>
      <p:bldP spid="83"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65" grpId="0" animBg="1"/>
      <p:bldP spid="65" grpId="1" animBg="1"/>
      <p:bldP spid="65" grpId="2" animBg="1"/>
      <p:bldP spid="63" grpId="0" animBg="1"/>
      <p:bldP spid="63" grpId="1" animBg="1"/>
      <p:bldP spid="63"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45" grpId="0" animBg="1"/>
      <p:bldP spid="45" grpId="1" animBg="1"/>
      <p:bldP spid="45" grpId="2" animBg="1"/>
      <p:bldP spid="43" grpId="0" animBg="1"/>
      <p:bldP spid="43" grpId="1" animBg="1"/>
      <p:bldP spid="43"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25" grpId="0" animBg="1"/>
      <p:bldP spid="25" grpId="1" animBg="1"/>
      <p:bldP spid="25" grpId="2" animBg="1"/>
      <p:bldP spid="23" grpId="0" animBg="1"/>
      <p:bldP spid="23" grpId="1" animBg="1"/>
      <p:bldP spid="23" grpId="2" animBg="1"/>
      <p:bldP spid="172" grpId="0" animBg="1"/>
      <p:bldP spid="172" grpId="1" animBg="1"/>
      <p:bldP spid="1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 y="1166"/>
            <a:ext cx="9144000" cy="5143500"/>
          </a:xfrm>
          <a:prstGeom prst="rect">
            <a:avLst/>
          </a:prstGeom>
        </p:spPr>
      </p:pic>
      <p:sp>
        <p:nvSpPr>
          <p:cNvPr id="3" name="2 Rectángulo"/>
          <p:cNvSpPr/>
          <p:nvPr/>
        </p:nvSpPr>
        <p:spPr>
          <a:xfrm>
            <a:off x="2339752" y="843559"/>
            <a:ext cx="5112568" cy="2985433"/>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600" dirty="0" smtClean="0">
                <a:solidFill>
                  <a:srgbClr val="600020"/>
                </a:solidFill>
                <a:latin typeface="Hobo Std" pitchFamily="34" charset="0"/>
              </a:rPr>
              <a:t>AYUDAN A REDUCIR LA PRESIÓN ARTERIAL</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Por su contenido en antioxidantes las semillas de granada son muy útiles en caso de hipertensión arterial, dado que mejoran de forma natural la circulación sanguínea, siendo adecuadas para reducir la presión arterial alta.</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Por ello consumir semillas de granada regularmente es un remedio natural interesante a la hora de prevenir enfermedades del corazón, además de ser útil para</a:t>
            </a:r>
          </a:p>
          <a:p>
            <a:pPr algn="ctr"/>
            <a:r>
              <a:rPr lang="es-ES" sz="1400" dirty="0" smtClean="0">
                <a:solidFill>
                  <a:srgbClr val="600020"/>
                </a:solidFill>
                <a:latin typeface="Hobo Std" pitchFamily="34" charset="0"/>
              </a:rPr>
              <a:t> mantener una óptima salud cardiovascular.</a:t>
            </a:r>
          </a:p>
          <a:p>
            <a:pPr algn="ctr"/>
            <a:endParaRPr lang="es-ES" dirty="0">
              <a:solidFill>
                <a:srgbClr val="600020"/>
              </a:solidFill>
              <a:latin typeface="Hobo Std" pitchFamily="34" charset="0"/>
            </a:endParaRPr>
          </a:p>
        </p:txBody>
      </p:sp>
    </p:spTree>
    <p:extLst>
      <p:ext uri="{BB962C8B-B14F-4D97-AF65-F5344CB8AC3E}">
        <p14:creationId xmlns:p14="http://schemas.microsoft.com/office/powerpoint/2010/main" val="2458718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233 Rectángulo"/>
          <p:cNvSpPr/>
          <p:nvPr/>
        </p:nvSpPr>
        <p:spPr>
          <a:xfrm>
            <a:off x="11360" y="-44830"/>
            <a:ext cx="9175440" cy="5173572"/>
          </a:xfrm>
          <a:prstGeom prst="rect">
            <a:avLst/>
          </a:prstGeom>
          <a:gradFill>
            <a:gsLst>
              <a:gs pos="13000">
                <a:srgbClr val="66008F">
                  <a:lumMod val="15000"/>
                </a:srgbClr>
              </a:gs>
              <a:gs pos="86000">
                <a:srgbClr val="66008F">
                  <a:lumMod val="15000"/>
                </a:srgbClr>
              </a:gs>
              <a:gs pos="99583">
                <a:srgbClr val="FFFF00"/>
              </a:gs>
              <a:gs pos="95000">
                <a:srgbClr val="CCFF33"/>
              </a:gs>
              <a:gs pos="0">
                <a:srgbClr val="FFFF00"/>
              </a:gs>
              <a:gs pos="5000">
                <a:srgbClr val="CCFF33"/>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2" name="231 Imagen" descr="Diapositiva39"/>
          <p:cNvPicPr>
            <a:picLocks noGrp="1" noChangeAspect="1"/>
          </p:cNvPicPr>
          <p:nvPr isPhoto="1"/>
        </p:nvPicPr>
        <p:blipFill rotWithShape="1">
          <a:blip r:embed="rId3">
            <a:lum/>
            <a:extLst>
              <a:ext uri="{28A0092B-C50C-407E-A947-70E740481C1C}">
                <a14:useLocalDpi xmlns:a14="http://schemas.microsoft.com/office/drawing/2010/main" val="0"/>
              </a:ext>
            </a:extLst>
          </a:blip>
          <a:srcRect t="390" r="394" b="402"/>
          <a:stretch/>
        </p:blipFill>
        <p:spPr>
          <a:xfrm>
            <a:off x="0" y="0"/>
            <a:ext cx="9144000" cy="5143500"/>
          </a:xfrm>
          <a:prstGeom prst="rect">
            <a:avLst/>
          </a:prstGeom>
          <a:noFill/>
          <a:ln>
            <a:noFill/>
          </a:ln>
        </p:spPr>
      </p:pic>
      <p:grpSp>
        <p:nvGrpSpPr>
          <p:cNvPr id="31" name="30 Grupo"/>
          <p:cNvGrpSpPr/>
          <p:nvPr/>
        </p:nvGrpSpPr>
        <p:grpSpPr>
          <a:xfrm rot="5400000" flipH="1">
            <a:off x="5220073"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13" name="12 Grupo"/>
            <p:cNvGrpSpPr/>
            <p:nvPr/>
          </p:nvGrpSpPr>
          <p:grpSpPr>
            <a:xfrm>
              <a:off x="-26864" y="1368000"/>
              <a:ext cx="2434952" cy="1066800"/>
              <a:chOff x="2123728" y="1419622"/>
              <a:chExt cx="2434952" cy="1066800"/>
            </a:xfrm>
          </p:grpSpPr>
          <p:cxnSp>
            <p:nvCxnSpPr>
              <p:cNvPr id="14" name="13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a:off x="-1296000" y="144000"/>
              <a:ext cx="2434952" cy="1066800"/>
              <a:chOff x="2123728" y="1419622"/>
              <a:chExt cx="2434952" cy="1066800"/>
            </a:xfrm>
          </p:grpSpPr>
          <p:cxnSp>
            <p:nvCxnSpPr>
              <p:cNvPr id="23" name="22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2" name="31 Grupo"/>
          <p:cNvGrpSpPr/>
          <p:nvPr/>
        </p:nvGrpSpPr>
        <p:grpSpPr>
          <a:xfrm rot="5400000" flipH="1">
            <a:off x="2767985"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33" name="32 Grupo"/>
            <p:cNvGrpSpPr/>
            <p:nvPr/>
          </p:nvGrpSpPr>
          <p:grpSpPr>
            <a:xfrm>
              <a:off x="-26864" y="1368000"/>
              <a:ext cx="2434952" cy="1066800"/>
              <a:chOff x="2123728" y="1419622"/>
              <a:chExt cx="2434952" cy="1066800"/>
            </a:xfrm>
          </p:grpSpPr>
          <p:cxnSp>
            <p:nvCxnSpPr>
              <p:cNvPr id="43" name="42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4" name="33 Grupo"/>
            <p:cNvGrpSpPr/>
            <p:nvPr/>
          </p:nvGrpSpPr>
          <p:grpSpPr>
            <a:xfrm>
              <a:off x="-1296000" y="144000"/>
              <a:ext cx="2434952" cy="1066800"/>
              <a:chOff x="2123728" y="1419622"/>
              <a:chExt cx="2434952" cy="1066800"/>
            </a:xfrm>
          </p:grpSpPr>
          <p:cxnSp>
            <p:nvCxnSpPr>
              <p:cNvPr id="35" name="34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51" name="50 Grupo"/>
          <p:cNvGrpSpPr/>
          <p:nvPr/>
        </p:nvGrpSpPr>
        <p:grpSpPr>
          <a:xfrm rot="5400000" flipH="1">
            <a:off x="391720"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52" name="51 Grupo"/>
            <p:cNvGrpSpPr/>
            <p:nvPr/>
          </p:nvGrpSpPr>
          <p:grpSpPr>
            <a:xfrm>
              <a:off x="-26864" y="1368000"/>
              <a:ext cx="2434952" cy="1066800"/>
              <a:chOff x="2123728" y="1419622"/>
              <a:chExt cx="2434952" cy="1066800"/>
            </a:xfrm>
          </p:grpSpPr>
          <p:cxnSp>
            <p:nvCxnSpPr>
              <p:cNvPr id="62" name="61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53" name="52 Grupo"/>
            <p:cNvGrpSpPr/>
            <p:nvPr/>
          </p:nvGrpSpPr>
          <p:grpSpPr>
            <a:xfrm>
              <a:off x="-1296000" y="144000"/>
              <a:ext cx="2434952" cy="1066800"/>
              <a:chOff x="2123728" y="1419622"/>
              <a:chExt cx="2434952" cy="1066800"/>
            </a:xfrm>
          </p:grpSpPr>
          <p:cxnSp>
            <p:nvCxnSpPr>
              <p:cNvPr id="54" name="53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70" name="69 Grupo"/>
          <p:cNvGrpSpPr/>
          <p:nvPr/>
        </p:nvGrpSpPr>
        <p:grpSpPr>
          <a:xfrm rot="5400000" flipH="1" flipV="1">
            <a:off x="5220073"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71" name="70 Grupo"/>
            <p:cNvGrpSpPr/>
            <p:nvPr/>
          </p:nvGrpSpPr>
          <p:grpSpPr>
            <a:xfrm>
              <a:off x="-26864" y="1368000"/>
              <a:ext cx="2434952" cy="1066800"/>
              <a:chOff x="2123728" y="1419622"/>
              <a:chExt cx="2434952" cy="1066800"/>
            </a:xfrm>
          </p:grpSpPr>
          <p:cxnSp>
            <p:nvCxnSpPr>
              <p:cNvPr id="81" name="80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72" name="71 Grupo"/>
            <p:cNvGrpSpPr/>
            <p:nvPr/>
          </p:nvGrpSpPr>
          <p:grpSpPr>
            <a:xfrm>
              <a:off x="-1296000" y="144000"/>
              <a:ext cx="2434952" cy="1066800"/>
              <a:chOff x="2123728" y="1419622"/>
              <a:chExt cx="2434952" cy="1066800"/>
            </a:xfrm>
          </p:grpSpPr>
          <p:cxnSp>
            <p:nvCxnSpPr>
              <p:cNvPr id="73" name="72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89" name="88 Grupo"/>
          <p:cNvGrpSpPr/>
          <p:nvPr/>
        </p:nvGrpSpPr>
        <p:grpSpPr>
          <a:xfrm rot="5400000" flipH="1" flipV="1">
            <a:off x="2767985"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90" name="89 Grupo"/>
            <p:cNvGrpSpPr/>
            <p:nvPr/>
          </p:nvGrpSpPr>
          <p:grpSpPr>
            <a:xfrm>
              <a:off x="-26864" y="1368000"/>
              <a:ext cx="2434952" cy="1066800"/>
              <a:chOff x="2123728" y="1419622"/>
              <a:chExt cx="2434952" cy="1066800"/>
            </a:xfrm>
          </p:grpSpPr>
          <p:cxnSp>
            <p:nvCxnSpPr>
              <p:cNvPr id="100" name="99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91" name="90 Grupo"/>
            <p:cNvGrpSpPr/>
            <p:nvPr/>
          </p:nvGrpSpPr>
          <p:grpSpPr>
            <a:xfrm>
              <a:off x="-1296000" y="144000"/>
              <a:ext cx="2434952" cy="1066800"/>
              <a:chOff x="2123728" y="1419622"/>
              <a:chExt cx="2434952" cy="1066800"/>
            </a:xfrm>
          </p:grpSpPr>
          <p:cxnSp>
            <p:nvCxnSpPr>
              <p:cNvPr id="92" name="91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108" name="107 Grupo"/>
          <p:cNvGrpSpPr/>
          <p:nvPr/>
        </p:nvGrpSpPr>
        <p:grpSpPr>
          <a:xfrm rot="5400000" flipH="1" flipV="1">
            <a:off x="391720"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109" name="108 Grupo"/>
            <p:cNvGrpSpPr/>
            <p:nvPr/>
          </p:nvGrpSpPr>
          <p:grpSpPr>
            <a:xfrm>
              <a:off x="-26864" y="1368000"/>
              <a:ext cx="2434952" cy="1066800"/>
              <a:chOff x="2123728" y="1419622"/>
              <a:chExt cx="2434952" cy="1066800"/>
            </a:xfrm>
          </p:grpSpPr>
          <p:cxnSp>
            <p:nvCxnSpPr>
              <p:cNvPr id="119" name="118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110" name="109 Grupo"/>
            <p:cNvGrpSpPr/>
            <p:nvPr/>
          </p:nvGrpSpPr>
          <p:grpSpPr>
            <a:xfrm>
              <a:off x="-1296000" y="144000"/>
              <a:ext cx="2434952" cy="1066800"/>
              <a:chOff x="2123728" y="1419622"/>
              <a:chExt cx="2434952" cy="1066800"/>
            </a:xfrm>
          </p:grpSpPr>
          <p:cxnSp>
            <p:nvCxnSpPr>
              <p:cNvPr id="111" name="110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7" name="116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41" name="240 Grupo"/>
          <p:cNvGrpSpPr/>
          <p:nvPr/>
        </p:nvGrpSpPr>
        <p:grpSpPr>
          <a:xfrm rot="5400000">
            <a:off x="5220073"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242" name="241 Grupo"/>
            <p:cNvGrpSpPr/>
            <p:nvPr/>
          </p:nvGrpSpPr>
          <p:grpSpPr>
            <a:xfrm>
              <a:off x="-26864" y="1368000"/>
              <a:ext cx="2434952" cy="1066800"/>
              <a:chOff x="2123728" y="1419622"/>
              <a:chExt cx="2434952" cy="1066800"/>
            </a:xfrm>
          </p:grpSpPr>
          <p:cxnSp>
            <p:nvCxnSpPr>
              <p:cNvPr id="252" name="251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3" name="252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4" name="253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5" name="254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6" name="255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7" name="256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8" name="257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9" name="258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43" name="242 Grupo"/>
            <p:cNvGrpSpPr/>
            <p:nvPr/>
          </p:nvGrpSpPr>
          <p:grpSpPr>
            <a:xfrm>
              <a:off x="-1296000" y="144000"/>
              <a:ext cx="2434952" cy="1066800"/>
              <a:chOff x="2123728" y="1419622"/>
              <a:chExt cx="2434952" cy="1066800"/>
            </a:xfrm>
          </p:grpSpPr>
          <p:cxnSp>
            <p:nvCxnSpPr>
              <p:cNvPr id="244" name="243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5" name="244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6" name="245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7" name="246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8" name="247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9" name="248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0" name="249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1" name="250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60" name="259 Grupo"/>
          <p:cNvGrpSpPr/>
          <p:nvPr/>
        </p:nvGrpSpPr>
        <p:grpSpPr>
          <a:xfrm rot="5400000">
            <a:off x="2767985"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261" name="260 Grupo"/>
            <p:cNvGrpSpPr/>
            <p:nvPr/>
          </p:nvGrpSpPr>
          <p:grpSpPr>
            <a:xfrm>
              <a:off x="-26864" y="1368000"/>
              <a:ext cx="2434952" cy="1066800"/>
              <a:chOff x="2123728" y="1419622"/>
              <a:chExt cx="2434952" cy="1066800"/>
            </a:xfrm>
          </p:grpSpPr>
          <p:cxnSp>
            <p:nvCxnSpPr>
              <p:cNvPr id="271" name="270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2" name="271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3" name="272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4" name="273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5" name="274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6" name="275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7" name="276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8" name="277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62" name="261 Grupo"/>
            <p:cNvGrpSpPr/>
            <p:nvPr/>
          </p:nvGrpSpPr>
          <p:grpSpPr>
            <a:xfrm>
              <a:off x="-1296000" y="144000"/>
              <a:ext cx="2434952" cy="1066800"/>
              <a:chOff x="2123728" y="1419622"/>
              <a:chExt cx="2434952" cy="1066800"/>
            </a:xfrm>
          </p:grpSpPr>
          <p:cxnSp>
            <p:nvCxnSpPr>
              <p:cNvPr id="263" name="262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4" name="263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5" name="264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6" name="265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7" name="266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8" name="267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9" name="268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0" name="269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79" name="278 Grupo"/>
          <p:cNvGrpSpPr/>
          <p:nvPr/>
        </p:nvGrpSpPr>
        <p:grpSpPr>
          <a:xfrm rot="5400000">
            <a:off x="391720" y="123478"/>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280" name="279 Grupo"/>
            <p:cNvGrpSpPr/>
            <p:nvPr/>
          </p:nvGrpSpPr>
          <p:grpSpPr>
            <a:xfrm>
              <a:off x="-26864" y="1368000"/>
              <a:ext cx="2434952" cy="1066800"/>
              <a:chOff x="2123728" y="1419622"/>
              <a:chExt cx="2434952" cy="1066800"/>
            </a:xfrm>
          </p:grpSpPr>
          <p:cxnSp>
            <p:nvCxnSpPr>
              <p:cNvPr id="290" name="289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1" name="290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2" name="291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3" name="292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4" name="293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5" name="294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6" name="295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7" name="296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81" name="280 Grupo"/>
            <p:cNvGrpSpPr/>
            <p:nvPr/>
          </p:nvGrpSpPr>
          <p:grpSpPr>
            <a:xfrm>
              <a:off x="-1296000" y="144000"/>
              <a:ext cx="2434952" cy="1066800"/>
              <a:chOff x="2123728" y="1419622"/>
              <a:chExt cx="2434952" cy="1066800"/>
            </a:xfrm>
          </p:grpSpPr>
          <p:cxnSp>
            <p:nvCxnSpPr>
              <p:cNvPr id="282" name="281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3" name="282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4" name="283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5" name="284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6" name="285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7" name="286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8" name="287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9" name="288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98" name="297 Grupo"/>
          <p:cNvGrpSpPr/>
          <p:nvPr/>
        </p:nvGrpSpPr>
        <p:grpSpPr>
          <a:xfrm rot="5400000" flipV="1">
            <a:off x="5220073"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299" name="298 Grupo"/>
            <p:cNvGrpSpPr/>
            <p:nvPr/>
          </p:nvGrpSpPr>
          <p:grpSpPr>
            <a:xfrm>
              <a:off x="-26864" y="1368000"/>
              <a:ext cx="2434952" cy="1066800"/>
              <a:chOff x="2123728" y="1419622"/>
              <a:chExt cx="2434952" cy="1066800"/>
            </a:xfrm>
          </p:grpSpPr>
          <p:cxnSp>
            <p:nvCxnSpPr>
              <p:cNvPr id="309" name="308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0" name="309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1" name="310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2" name="311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3" name="312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4" name="313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5" name="314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6" name="315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00" name="299 Grupo"/>
            <p:cNvGrpSpPr/>
            <p:nvPr/>
          </p:nvGrpSpPr>
          <p:grpSpPr>
            <a:xfrm>
              <a:off x="-1296000" y="144000"/>
              <a:ext cx="2434952" cy="1066800"/>
              <a:chOff x="2123728" y="1419622"/>
              <a:chExt cx="2434952" cy="1066800"/>
            </a:xfrm>
          </p:grpSpPr>
          <p:cxnSp>
            <p:nvCxnSpPr>
              <p:cNvPr id="301" name="300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2" name="301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3" name="302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4" name="303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5" name="304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6" name="305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7" name="306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8" name="307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17" name="316 Grupo"/>
          <p:cNvGrpSpPr/>
          <p:nvPr/>
        </p:nvGrpSpPr>
        <p:grpSpPr>
          <a:xfrm rot="5400000" flipV="1">
            <a:off x="2767985"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318" name="317 Grupo"/>
            <p:cNvGrpSpPr/>
            <p:nvPr/>
          </p:nvGrpSpPr>
          <p:grpSpPr>
            <a:xfrm>
              <a:off x="-26864" y="1368000"/>
              <a:ext cx="2434952" cy="1066800"/>
              <a:chOff x="2123728" y="1419622"/>
              <a:chExt cx="2434952" cy="1066800"/>
            </a:xfrm>
          </p:grpSpPr>
          <p:cxnSp>
            <p:nvCxnSpPr>
              <p:cNvPr id="328" name="327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9" name="328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0" name="329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1" name="330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2" name="331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3" name="332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4" name="333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5" name="334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19" name="318 Grupo"/>
            <p:cNvGrpSpPr/>
            <p:nvPr/>
          </p:nvGrpSpPr>
          <p:grpSpPr>
            <a:xfrm>
              <a:off x="-1296000" y="144000"/>
              <a:ext cx="2434952" cy="1066800"/>
              <a:chOff x="2123728" y="1419622"/>
              <a:chExt cx="2434952" cy="1066800"/>
            </a:xfrm>
          </p:grpSpPr>
          <p:cxnSp>
            <p:nvCxnSpPr>
              <p:cNvPr id="320" name="319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1" name="320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2" name="321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3" name="322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4" name="323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5" name="324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6" name="325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7" name="326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36" name="335 Grupo"/>
          <p:cNvGrpSpPr/>
          <p:nvPr/>
        </p:nvGrpSpPr>
        <p:grpSpPr>
          <a:xfrm rot="5400000" flipV="1">
            <a:off x="391720" y="2715766"/>
            <a:ext cx="3600400" cy="2290800"/>
            <a:chOff x="-1296000" y="144000"/>
            <a:chExt cx="3704088" cy="2290800"/>
          </a:xfrm>
          <a:effectLst>
            <a:outerShdw sx="45000" sy="45000" algn="ctr" rotWithShape="0">
              <a:srgbClr val="FF0000"/>
            </a:outerShdw>
          </a:effectLst>
          <a:scene3d>
            <a:camera prst="orthographicFront"/>
            <a:lightRig rig="brightRoom" dir="t"/>
          </a:scene3d>
        </p:grpSpPr>
        <p:grpSp>
          <p:nvGrpSpPr>
            <p:cNvPr id="337" name="336 Grupo"/>
            <p:cNvGrpSpPr/>
            <p:nvPr/>
          </p:nvGrpSpPr>
          <p:grpSpPr>
            <a:xfrm>
              <a:off x="-26864" y="1368000"/>
              <a:ext cx="2434952" cy="1066800"/>
              <a:chOff x="2123728" y="1419622"/>
              <a:chExt cx="2434952" cy="1066800"/>
            </a:xfrm>
          </p:grpSpPr>
          <p:cxnSp>
            <p:nvCxnSpPr>
              <p:cNvPr id="347" name="346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8" name="347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9" name="348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0" name="349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1" name="350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2" name="351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3" name="352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4" name="353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38" name="337 Grupo"/>
            <p:cNvGrpSpPr/>
            <p:nvPr/>
          </p:nvGrpSpPr>
          <p:grpSpPr>
            <a:xfrm>
              <a:off x="-1296000" y="144000"/>
              <a:ext cx="2434952" cy="1066800"/>
              <a:chOff x="2123728" y="1419622"/>
              <a:chExt cx="2434952" cy="1066800"/>
            </a:xfrm>
          </p:grpSpPr>
          <p:cxnSp>
            <p:nvCxnSpPr>
              <p:cNvPr id="339" name="338 Conector recto"/>
              <p:cNvCxnSpPr/>
              <p:nvPr/>
            </p:nvCxnSpPr>
            <p:spPr>
              <a:xfrm>
                <a:off x="2123728" y="1419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0" name="339 Conector recto"/>
              <p:cNvCxnSpPr/>
              <p:nvPr/>
            </p:nvCxnSpPr>
            <p:spPr>
              <a:xfrm>
                <a:off x="2276128" y="1572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1" name="340 Conector recto"/>
              <p:cNvCxnSpPr/>
              <p:nvPr/>
            </p:nvCxnSpPr>
            <p:spPr>
              <a:xfrm>
                <a:off x="2428528" y="1724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2" name="341 Conector recto"/>
              <p:cNvCxnSpPr/>
              <p:nvPr/>
            </p:nvCxnSpPr>
            <p:spPr>
              <a:xfrm>
                <a:off x="2580928" y="18768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3" name="342 Conector recto"/>
              <p:cNvCxnSpPr/>
              <p:nvPr/>
            </p:nvCxnSpPr>
            <p:spPr>
              <a:xfrm>
                <a:off x="2733328" y="20292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4" name="343 Conector recto"/>
              <p:cNvCxnSpPr/>
              <p:nvPr/>
            </p:nvCxnSpPr>
            <p:spPr>
              <a:xfrm>
                <a:off x="2885728" y="21816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5" name="344 Conector recto"/>
              <p:cNvCxnSpPr/>
              <p:nvPr/>
            </p:nvCxnSpPr>
            <p:spPr>
              <a:xfrm>
                <a:off x="3038128" y="23340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6" name="345 Conector recto"/>
              <p:cNvCxnSpPr/>
              <p:nvPr/>
            </p:nvCxnSpPr>
            <p:spPr>
              <a:xfrm>
                <a:off x="3190528" y="2486422"/>
                <a:ext cx="1368152" cy="0"/>
              </a:xfrm>
              <a:prstGeom prst="line">
                <a:avLst/>
              </a:prstGeom>
              <a:ln w="22225">
                <a:gradFill flip="none" rotWithShape="1">
                  <a:gsLst>
                    <a:gs pos="82000">
                      <a:srgbClr val="FFFF00"/>
                    </a:gs>
                    <a:gs pos="16667">
                      <a:srgbClr val="FFFF00"/>
                    </a:gs>
                    <a:gs pos="27000">
                      <a:srgbClr val="CCFF33"/>
                    </a:gs>
                    <a:gs pos="50400">
                      <a:srgbClr val="FF0000"/>
                    </a:gs>
                    <a:gs pos="72000">
                      <a:srgbClr val="CCFF33"/>
                    </a:gs>
                  </a:gsLst>
                  <a:lin ang="0" scaled="1"/>
                  <a:tileRect/>
                </a:gradFill>
                <a:headEnd type="diamond" w="med" len="lg"/>
                <a:tailEnd type="diamond" w="med"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sp>
        <p:nvSpPr>
          <p:cNvPr id="233" name="232 Rectángulo"/>
          <p:cNvSpPr/>
          <p:nvPr/>
        </p:nvSpPr>
        <p:spPr>
          <a:xfrm flipH="1">
            <a:off x="4501" y="-740618"/>
            <a:ext cx="9345096" cy="648072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237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2250" fill="hold"/>
                                        <p:tgtEl>
                                          <p:spTgt spid="51"/>
                                        </p:tgtEl>
                                        <p:attrNameLst>
                                          <p:attrName>ppt_x</p:attrName>
                                        </p:attrNameLst>
                                      </p:cBhvr>
                                      <p:tavLst>
                                        <p:tav tm="0">
                                          <p:val>
                                            <p:strVal val="0-#ppt_w/2"/>
                                          </p:val>
                                        </p:tav>
                                        <p:tav tm="100000">
                                          <p:val>
                                            <p:strVal val="#ppt_x"/>
                                          </p:val>
                                        </p:tav>
                                      </p:tavLst>
                                    </p:anim>
                                    <p:anim calcmode="lin" valueType="num">
                                      <p:cBhvr additive="base">
                                        <p:cTn id="8" dur="225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250" fill="hold"/>
                                        <p:tgtEl>
                                          <p:spTgt spid="32"/>
                                        </p:tgtEl>
                                        <p:attrNameLst>
                                          <p:attrName>ppt_x</p:attrName>
                                        </p:attrNameLst>
                                      </p:cBhvr>
                                      <p:tavLst>
                                        <p:tav tm="0">
                                          <p:val>
                                            <p:strVal val="0-#ppt_w/2"/>
                                          </p:val>
                                        </p:tav>
                                        <p:tav tm="100000">
                                          <p:val>
                                            <p:strVal val="#ppt_x"/>
                                          </p:val>
                                        </p:tav>
                                      </p:tavLst>
                                    </p:anim>
                                    <p:anim calcmode="lin" valueType="num">
                                      <p:cBhvr additive="base">
                                        <p:cTn id="12" dur="225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2250" fill="hold"/>
                                        <p:tgtEl>
                                          <p:spTgt spid="31"/>
                                        </p:tgtEl>
                                        <p:attrNameLst>
                                          <p:attrName>ppt_x</p:attrName>
                                        </p:attrNameLst>
                                      </p:cBhvr>
                                      <p:tavLst>
                                        <p:tav tm="0">
                                          <p:val>
                                            <p:strVal val="0-#ppt_w/2"/>
                                          </p:val>
                                        </p:tav>
                                        <p:tav tm="100000">
                                          <p:val>
                                            <p:strVal val="#ppt_x"/>
                                          </p:val>
                                        </p:tav>
                                      </p:tavLst>
                                    </p:anim>
                                    <p:anim calcmode="lin" valueType="num">
                                      <p:cBhvr additive="base">
                                        <p:cTn id="16" dur="22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additive="base">
                                        <p:cTn id="19" dur="2250" fill="hold"/>
                                        <p:tgtEl>
                                          <p:spTgt spid="108"/>
                                        </p:tgtEl>
                                        <p:attrNameLst>
                                          <p:attrName>ppt_x</p:attrName>
                                        </p:attrNameLst>
                                      </p:cBhvr>
                                      <p:tavLst>
                                        <p:tav tm="0">
                                          <p:val>
                                            <p:strVal val="0-#ppt_w/2"/>
                                          </p:val>
                                        </p:tav>
                                        <p:tav tm="100000">
                                          <p:val>
                                            <p:strVal val="#ppt_x"/>
                                          </p:val>
                                        </p:tav>
                                      </p:tavLst>
                                    </p:anim>
                                    <p:anim calcmode="lin" valueType="num">
                                      <p:cBhvr additive="base">
                                        <p:cTn id="20" dur="2250" fill="hold"/>
                                        <p:tgtEl>
                                          <p:spTgt spid="10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additive="base">
                                        <p:cTn id="23" dur="2250" fill="hold"/>
                                        <p:tgtEl>
                                          <p:spTgt spid="89"/>
                                        </p:tgtEl>
                                        <p:attrNameLst>
                                          <p:attrName>ppt_x</p:attrName>
                                        </p:attrNameLst>
                                      </p:cBhvr>
                                      <p:tavLst>
                                        <p:tav tm="0">
                                          <p:val>
                                            <p:strVal val="0-#ppt_w/2"/>
                                          </p:val>
                                        </p:tav>
                                        <p:tav tm="100000">
                                          <p:val>
                                            <p:strVal val="#ppt_x"/>
                                          </p:val>
                                        </p:tav>
                                      </p:tavLst>
                                    </p:anim>
                                    <p:anim calcmode="lin" valueType="num">
                                      <p:cBhvr additive="base">
                                        <p:cTn id="24" dur="2250" fill="hold"/>
                                        <p:tgtEl>
                                          <p:spTgt spid="8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2250" fill="hold"/>
                                        <p:tgtEl>
                                          <p:spTgt spid="70"/>
                                        </p:tgtEl>
                                        <p:attrNameLst>
                                          <p:attrName>ppt_x</p:attrName>
                                        </p:attrNameLst>
                                      </p:cBhvr>
                                      <p:tavLst>
                                        <p:tav tm="0">
                                          <p:val>
                                            <p:strVal val="0-#ppt_w/2"/>
                                          </p:val>
                                        </p:tav>
                                        <p:tav tm="100000">
                                          <p:val>
                                            <p:strVal val="#ppt_x"/>
                                          </p:val>
                                        </p:tav>
                                      </p:tavLst>
                                    </p:anim>
                                    <p:anim calcmode="lin" valueType="num">
                                      <p:cBhvr additive="base">
                                        <p:cTn id="28" dur="2250" fill="hold"/>
                                        <p:tgtEl>
                                          <p:spTgt spid="70"/>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79"/>
                                        </p:tgtEl>
                                        <p:attrNameLst>
                                          <p:attrName>style.visibility</p:attrName>
                                        </p:attrNameLst>
                                      </p:cBhvr>
                                      <p:to>
                                        <p:strVal val="visible"/>
                                      </p:to>
                                    </p:set>
                                    <p:anim calcmode="lin" valueType="num">
                                      <p:cBhvr additive="base">
                                        <p:cTn id="31" dur="2250" fill="hold"/>
                                        <p:tgtEl>
                                          <p:spTgt spid="279"/>
                                        </p:tgtEl>
                                        <p:attrNameLst>
                                          <p:attrName>ppt_x</p:attrName>
                                        </p:attrNameLst>
                                      </p:cBhvr>
                                      <p:tavLst>
                                        <p:tav tm="0">
                                          <p:val>
                                            <p:strVal val="1+#ppt_w/2"/>
                                          </p:val>
                                        </p:tav>
                                        <p:tav tm="100000">
                                          <p:val>
                                            <p:strVal val="#ppt_x"/>
                                          </p:val>
                                        </p:tav>
                                      </p:tavLst>
                                    </p:anim>
                                    <p:anim calcmode="lin" valueType="num">
                                      <p:cBhvr additive="base">
                                        <p:cTn id="32" dur="2250" fill="hold"/>
                                        <p:tgtEl>
                                          <p:spTgt spid="279"/>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0"/>
                                        </p:tgtEl>
                                        <p:attrNameLst>
                                          <p:attrName>style.visibility</p:attrName>
                                        </p:attrNameLst>
                                      </p:cBhvr>
                                      <p:to>
                                        <p:strVal val="visible"/>
                                      </p:to>
                                    </p:set>
                                    <p:anim calcmode="lin" valueType="num">
                                      <p:cBhvr additive="base">
                                        <p:cTn id="35" dur="2250" fill="hold"/>
                                        <p:tgtEl>
                                          <p:spTgt spid="260"/>
                                        </p:tgtEl>
                                        <p:attrNameLst>
                                          <p:attrName>ppt_x</p:attrName>
                                        </p:attrNameLst>
                                      </p:cBhvr>
                                      <p:tavLst>
                                        <p:tav tm="0">
                                          <p:val>
                                            <p:strVal val="1+#ppt_w/2"/>
                                          </p:val>
                                        </p:tav>
                                        <p:tav tm="100000">
                                          <p:val>
                                            <p:strVal val="#ppt_x"/>
                                          </p:val>
                                        </p:tav>
                                      </p:tavLst>
                                    </p:anim>
                                    <p:anim calcmode="lin" valueType="num">
                                      <p:cBhvr additive="base">
                                        <p:cTn id="36" dur="2250" fill="hold"/>
                                        <p:tgtEl>
                                          <p:spTgt spid="260"/>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41"/>
                                        </p:tgtEl>
                                        <p:attrNameLst>
                                          <p:attrName>style.visibility</p:attrName>
                                        </p:attrNameLst>
                                      </p:cBhvr>
                                      <p:to>
                                        <p:strVal val="visible"/>
                                      </p:to>
                                    </p:set>
                                    <p:anim calcmode="lin" valueType="num">
                                      <p:cBhvr additive="base">
                                        <p:cTn id="39" dur="2250" fill="hold"/>
                                        <p:tgtEl>
                                          <p:spTgt spid="241"/>
                                        </p:tgtEl>
                                        <p:attrNameLst>
                                          <p:attrName>ppt_x</p:attrName>
                                        </p:attrNameLst>
                                      </p:cBhvr>
                                      <p:tavLst>
                                        <p:tav tm="0">
                                          <p:val>
                                            <p:strVal val="1+#ppt_w/2"/>
                                          </p:val>
                                        </p:tav>
                                        <p:tav tm="100000">
                                          <p:val>
                                            <p:strVal val="#ppt_x"/>
                                          </p:val>
                                        </p:tav>
                                      </p:tavLst>
                                    </p:anim>
                                    <p:anim calcmode="lin" valueType="num">
                                      <p:cBhvr additive="base">
                                        <p:cTn id="40" dur="2250" fill="hold"/>
                                        <p:tgtEl>
                                          <p:spTgt spid="241"/>
                                        </p:tgtEl>
                                        <p:attrNameLst>
                                          <p:attrName>ppt_y</p:attrName>
                                        </p:attrNameLst>
                                      </p:cBhvr>
                                      <p:tavLst>
                                        <p:tav tm="0">
                                          <p:val>
                                            <p:strVal val="1+#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36"/>
                                        </p:tgtEl>
                                        <p:attrNameLst>
                                          <p:attrName>style.visibility</p:attrName>
                                        </p:attrNameLst>
                                      </p:cBhvr>
                                      <p:to>
                                        <p:strVal val="visible"/>
                                      </p:to>
                                    </p:set>
                                    <p:anim calcmode="lin" valueType="num">
                                      <p:cBhvr additive="base">
                                        <p:cTn id="43" dur="2250" fill="hold"/>
                                        <p:tgtEl>
                                          <p:spTgt spid="336"/>
                                        </p:tgtEl>
                                        <p:attrNameLst>
                                          <p:attrName>ppt_x</p:attrName>
                                        </p:attrNameLst>
                                      </p:cBhvr>
                                      <p:tavLst>
                                        <p:tav tm="0">
                                          <p:val>
                                            <p:strVal val="1+#ppt_w/2"/>
                                          </p:val>
                                        </p:tav>
                                        <p:tav tm="100000">
                                          <p:val>
                                            <p:strVal val="#ppt_x"/>
                                          </p:val>
                                        </p:tav>
                                      </p:tavLst>
                                    </p:anim>
                                    <p:anim calcmode="lin" valueType="num">
                                      <p:cBhvr additive="base">
                                        <p:cTn id="44" dur="2250" fill="hold"/>
                                        <p:tgtEl>
                                          <p:spTgt spid="336"/>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317"/>
                                        </p:tgtEl>
                                        <p:attrNameLst>
                                          <p:attrName>style.visibility</p:attrName>
                                        </p:attrNameLst>
                                      </p:cBhvr>
                                      <p:to>
                                        <p:strVal val="visible"/>
                                      </p:to>
                                    </p:set>
                                    <p:anim calcmode="lin" valueType="num">
                                      <p:cBhvr additive="base">
                                        <p:cTn id="47" dur="2250" fill="hold"/>
                                        <p:tgtEl>
                                          <p:spTgt spid="317"/>
                                        </p:tgtEl>
                                        <p:attrNameLst>
                                          <p:attrName>ppt_x</p:attrName>
                                        </p:attrNameLst>
                                      </p:cBhvr>
                                      <p:tavLst>
                                        <p:tav tm="0">
                                          <p:val>
                                            <p:strVal val="1+#ppt_w/2"/>
                                          </p:val>
                                        </p:tav>
                                        <p:tav tm="100000">
                                          <p:val>
                                            <p:strVal val="#ppt_x"/>
                                          </p:val>
                                        </p:tav>
                                      </p:tavLst>
                                    </p:anim>
                                    <p:anim calcmode="lin" valueType="num">
                                      <p:cBhvr additive="base">
                                        <p:cTn id="48" dur="2250" fill="hold"/>
                                        <p:tgtEl>
                                          <p:spTgt spid="317"/>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98"/>
                                        </p:tgtEl>
                                        <p:attrNameLst>
                                          <p:attrName>style.visibility</p:attrName>
                                        </p:attrNameLst>
                                      </p:cBhvr>
                                      <p:to>
                                        <p:strVal val="visible"/>
                                      </p:to>
                                    </p:set>
                                    <p:anim calcmode="lin" valueType="num">
                                      <p:cBhvr additive="base">
                                        <p:cTn id="51" dur="2250" fill="hold"/>
                                        <p:tgtEl>
                                          <p:spTgt spid="298"/>
                                        </p:tgtEl>
                                        <p:attrNameLst>
                                          <p:attrName>ppt_x</p:attrName>
                                        </p:attrNameLst>
                                      </p:cBhvr>
                                      <p:tavLst>
                                        <p:tav tm="0">
                                          <p:val>
                                            <p:strVal val="1+#ppt_w/2"/>
                                          </p:val>
                                        </p:tav>
                                        <p:tav tm="100000">
                                          <p:val>
                                            <p:strVal val="#ppt_x"/>
                                          </p:val>
                                        </p:tav>
                                      </p:tavLst>
                                    </p:anim>
                                    <p:anim calcmode="lin" valueType="num">
                                      <p:cBhvr additive="base">
                                        <p:cTn id="52" dur="2250" fill="hold"/>
                                        <p:tgtEl>
                                          <p:spTgt spid="298"/>
                                        </p:tgtEl>
                                        <p:attrNameLst>
                                          <p:attrName>ppt_y</p:attrName>
                                        </p:attrNameLst>
                                      </p:cBhvr>
                                      <p:tavLst>
                                        <p:tav tm="0">
                                          <p:val>
                                            <p:strVal val="0-#ppt_h/2"/>
                                          </p:val>
                                        </p:tav>
                                        <p:tav tm="100000">
                                          <p:val>
                                            <p:strVal val="#ppt_y"/>
                                          </p:val>
                                        </p:tav>
                                      </p:tavLst>
                                    </p:anim>
                                  </p:childTnLst>
                                </p:cTn>
                              </p:par>
                              <p:par>
                                <p:cTn id="53" presetID="9" presetClass="emph" presetSubtype="0" grpId="0" nodeType="withEffect">
                                  <p:stCondLst>
                                    <p:cond delay="0"/>
                                  </p:stCondLst>
                                  <p:childTnLst>
                                    <p:set>
                                      <p:cBhvr rctx="PPT">
                                        <p:cTn id="54" dur="indefinite"/>
                                        <p:tgtEl>
                                          <p:spTgt spid="233"/>
                                        </p:tgtEl>
                                        <p:attrNameLst>
                                          <p:attrName>style.opacity</p:attrName>
                                        </p:attrNameLst>
                                      </p:cBhvr>
                                      <p:to>
                                        <p:strVal val="0"/>
                                      </p:to>
                                    </p:set>
                                    <p:animEffect filter="image" prLst="opacity: 0">
                                      <p:cBhvr rctx="IE">
                                        <p:cTn id="55" dur="indefinite"/>
                                        <p:tgtEl>
                                          <p:spTgt spid="233"/>
                                        </p:tgtEl>
                                      </p:cBhvr>
                                    </p:animEffect>
                                  </p:childTnLst>
                                </p:cTn>
                              </p:par>
                            </p:childTnLst>
                          </p:cTn>
                        </p:par>
                        <p:par>
                          <p:cTn id="56" fill="hold">
                            <p:stCondLst>
                              <p:cond delay="2250"/>
                            </p:stCondLst>
                            <p:childTnLst>
                              <p:par>
                                <p:cTn id="57" presetID="2" presetClass="exit" presetSubtype="12" fill="hold" nodeType="afterEffect">
                                  <p:stCondLst>
                                    <p:cond delay="0"/>
                                  </p:stCondLst>
                                  <p:childTnLst>
                                    <p:anim calcmode="lin" valueType="num">
                                      <p:cBhvr additive="base">
                                        <p:cTn id="58" dur="3000"/>
                                        <p:tgtEl>
                                          <p:spTgt spid="51"/>
                                        </p:tgtEl>
                                        <p:attrNameLst>
                                          <p:attrName>ppt_x</p:attrName>
                                        </p:attrNameLst>
                                      </p:cBhvr>
                                      <p:tavLst>
                                        <p:tav tm="0">
                                          <p:val>
                                            <p:strVal val="ppt_x"/>
                                          </p:val>
                                        </p:tav>
                                        <p:tav tm="100000">
                                          <p:val>
                                            <p:strVal val="0-ppt_w/2"/>
                                          </p:val>
                                        </p:tav>
                                      </p:tavLst>
                                    </p:anim>
                                    <p:anim calcmode="lin" valueType="num">
                                      <p:cBhvr additive="base">
                                        <p:cTn id="59" dur="3000"/>
                                        <p:tgtEl>
                                          <p:spTgt spid="51"/>
                                        </p:tgtEl>
                                        <p:attrNameLst>
                                          <p:attrName>ppt_y</p:attrName>
                                        </p:attrNameLst>
                                      </p:cBhvr>
                                      <p:tavLst>
                                        <p:tav tm="0">
                                          <p:val>
                                            <p:strVal val="ppt_y"/>
                                          </p:val>
                                        </p:tav>
                                        <p:tav tm="100000">
                                          <p:val>
                                            <p:strVal val="1+ppt_h/2"/>
                                          </p:val>
                                        </p:tav>
                                      </p:tavLst>
                                    </p:anim>
                                    <p:set>
                                      <p:cBhvr>
                                        <p:cTn id="60" dur="1" fill="hold">
                                          <p:stCondLst>
                                            <p:cond delay="2999"/>
                                          </p:stCondLst>
                                        </p:cTn>
                                        <p:tgtEl>
                                          <p:spTgt spid="51"/>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32"/>
                                        </p:tgtEl>
                                        <p:attrNameLst>
                                          <p:attrName>ppt_x</p:attrName>
                                        </p:attrNameLst>
                                      </p:cBhvr>
                                      <p:tavLst>
                                        <p:tav tm="0">
                                          <p:val>
                                            <p:strVal val="ppt_x"/>
                                          </p:val>
                                        </p:tav>
                                        <p:tav tm="100000">
                                          <p:val>
                                            <p:strVal val="0-ppt_w/2"/>
                                          </p:val>
                                        </p:tav>
                                      </p:tavLst>
                                    </p:anim>
                                    <p:anim calcmode="lin" valueType="num">
                                      <p:cBhvr additive="base">
                                        <p:cTn id="63" dur="3000"/>
                                        <p:tgtEl>
                                          <p:spTgt spid="32"/>
                                        </p:tgtEl>
                                        <p:attrNameLst>
                                          <p:attrName>ppt_y</p:attrName>
                                        </p:attrNameLst>
                                      </p:cBhvr>
                                      <p:tavLst>
                                        <p:tav tm="0">
                                          <p:val>
                                            <p:strVal val="ppt_y"/>
                                          </p:val>
                                        </p:tav>
                                        <p:tav tm="100000">
                                          <p:val>
                                            <p:strVal val="1+ppt_h/2"/>
                                          </p:val>
                                        </p:tav>
                                      </p:tavLst>
                                    </p:anim>
                                    <p:set>
                                      <p:cBhvr>
                                        <p:cTn id="64" dur="1" fill="hold">
                                          <p:stCondLst>
                                            <p:cond delay="2999"/>
                                          </p:stCondLst>
                                        </p:cTn>
                                        <p:tgtEl>
                                          <p:spTgt spid="32"/>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31"/>
                                        </p:tgtEl>
                                        <p:attrNameLst>
                                          <p:attrName>ppt_x</p:attrName>
                                        </p:attrNameLst>
                                      </p:cBhvr>
                                      <p:tavLst>
                                        <p:tav tm="0">
                                          <p:val>
                                            <p:strVal val="ppt_x"/>
                                          </p:val>
                                        </p:tav>
                                        <p:tav tm="100000">
                                          <p:val>
                                            <p:strVal val="0-ppt_w/2"/>
                                          </p:val>
                                        </p:tav>
                                      </p:tavLst>
                                    </p:anim>
                                    <p:anim calcmode="lin" valueType="num">
                                      <p:cBhvr additive="base">
                                        <p:cTn id="67" dur="3000"/>
                                        <p:tgtEl>
                                          <p:spTgt spid="31"/>
                                        </p:tgtEl>
                                        <p:attrNameLst>
                                          <p:attrName>ppt_y</p:attrName>
                                        </p:attrNameLst>
                                      </p:cBhvr>
                                      <p:tavLst>
                                        <p:tav tm="0">
                                          <p:val>
                                            <p:strVal val="ppt_y"/>
                                          </p:val>
                                        </p:tav>
                                        <p:tav tm="100000">
                                          <p:val>
                                            <p:strVal val="1+ppt_h/2"/>
                                          </p:val>
                                        </p:tav>
                                      </p:tavLst>
                                    </p:anim>
                                    <p:set>
                                      <p:cBhvr>
                                        <p:cTn id="68" dur="1" fill="hold">
                                          <p:stCondLst>
                                            <p:cond delay="2999"/>
                                          </p:stCondLst>
                                        </p:cTn>
                                        <p:tgtEl>
                                          <p:spTgt spid="31"/>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108"/>
                                        </p:tgtEl>
                                        <p:attrNameLst>
                                          <p:attrName>ppt_x</p:attrName>
                                        </p:attrNameLst>
                                      </p:cBhvr>
                                      <p:tavLst>
                                        <p:tav tm="0">
                                          <p:val>
                                            <p:strVal val="ppt_x"/>
                                          </p:val>
                                        </p:tav>
                                        <p:tav tm="100000">
                                          <p:val>
                                            <p:strVal val="0-ppt_w/2"/>
                                          </p:val>
                                        </p:tav>
                                      </p:tavLst>
                                    </p:anim>
                                    <p:anim calcmode="lin" valueType="num">
                                      <p:cBhvr additive="base">
                                        <p:cTn id="71" dur="3000"/>
                                        <p:tgtEl>
                                          <p:spTgt spid="108"/>
                                        </p:tgtEl>
                                        <p:attrNameLst>
                                          <p:attrName>ppt_y</p:attrName>
                                        </p:attrNameLst>
                                      </p:cBhvr>
                                      <p:tavLst>
                                        <p:tav tm="0">
                                          <p:val>
                                            <p:strVal val="ppt_y"/>
                                          </p:val>
                                        </p:tav>
                                        <p:tav tm="100000">
                                          <p:val>
                                            <p:strVal val="0-ppt_h/2"/>
                                          </p:val>
                                        </p:tav>
                                      </p:tavLst>
                                    </p:anim>
                                    <p:set>
                                      <p:cBhvr>
                                        <p:cTn id="72" dur="1" fill="hold">
                                          <p:stCondLst>
                                            <p:cond delay="2999"/>
                                          </p:stCondLst>
                                        </p:cTn>
                                        <p:tgtEl>
                                          <p:spTgt spid="108"/>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89"/>
                                        </p:tgtEl>
                                        <p:attrNameLst>
                                          <p:attrName>ppt_x</p:attrName>
                                        </p:attrNameLst>
                                      </p:cBhvr>
                                      <p:tavLst>
                                        <p:tav tm="0">
                                          <p:val>
                                            <p:strVal val="ppt_x"/>
                                          </p:val>
                                        </p:tav>
                                        <p:tav tm="100000">
                                          <p:val>
                                            <p:strVal val="0-ppt_w/2"/>
                                          </p:val>
                                        </p:tav>
                                      </p:tavLst>
                                    </p:anim>
                                    <p:anim calcmode="lin" valueType="num">
                                      <p:cBhvr additive="base">
                                        <p:cTn id="75" dur="3000"/>
                                        <p:tgtEl>
                                          <p:spTgt spid="89"/>
                                        </p:tgtEl>
                                        <p:attrNameLst>
                                          <p:attrName>ppt_y</p:attrName>
                                        </p:attrNameLst>
                                      </p:cBhvr>
                                      <p:tavLst>
                                        <p:tav tm="0">
                                          <p:val>
                                            <p:strVal val="ppt_y"/>
                                          </p:val>
                                        </p:tav>
                                        <p:tav tm="100000">
                                          <p:val>
                                            <p:strVal val="0-ppt_h/2"/>
                                          </p:val>
                                        </p:tav>
                                      </p:tavLst>
                                    </p:anim>
                                    <p:set>
                                      <p:cBhvr>
                                        <p:cTn id="76" dur="1" fill="hold">
                                          <p:stCondLst>
                                            <p:cond delay="2999"/>
                                          </p:stCondLst>
                                        </p:cTn>
                                        <p:tgtEl>
                                          <p:spTgt spid="89"/>
                                        </p:tgtEl>
                                        <p:attrNameLst>
                                          <p:attrName>style.visibility</p:attrName>
                                        </p:attrNameLst>
                                      </p:cBhvr>
                                      <p:to>
                                        <p:strVal val="hidden"/>
                                      </p:to>
                                    </p:set>
                                  </p:childTnLst>
                                </p:cTn>
                              </p:par>
                              <p:par>
                                <p:cTn id="77" presetID="2" presetClass="exit" presetSubtype="9" fill="hold" nodeType="withEffect">
                                  <p:stCondLst>
                                    <p:cond delay="0"/>
                                  </p:stCondLst>
                                  <p:childTnLst>
                                    <p:anim calcmode="lin" valueType="num">
                                      <p:cBhvr additive="base">
                                        <p:cTn id="78" dur="3000"/>
                                        <p:tgtEl>
                                          <p:spTgt spid="70"/>
                                        </p:tgtEl>
                                        <p:attrNameLst>
                                          <p:attrName>ppt_x</p:attrName>
                                        </p:attrNameLst>
                                      </p:cBhvr>
                                      <p:tavLst>
                                        <p:tav tm="0">
                                          <p:val>
                                            <p:strVal val="ppt_x"/>
                                          </p:val>
                                        </p:tav>
                                        <p:tav tm="100000">
                                          <p:val>
                                            <p:strVal val="0-ppt_w/2"/>
                                          </p:val>
                                        </p:tav>
                                      </p:tavLst>
                                    </p:anim>
                                    <p:anim calcmode="lin" valueType="num">
                                      <p:cBhvr additive="base">
                                        <p:cTn id="79" dur="3000"/>
                                        <p:tgtEl>
                                          <p:spTgt spid="70"/>
                                        </p:tgtEl>
                                        <p:attrNameLst>
                                          <p:attrName>ppt_y</p:attrName>
                                        </p:attrNameLst>
                                      </p:cBhvr>
                                      <p:tavLst>
                                        <p:tav tm="0">
                                          <p:val>
                                            <p:strVal val="ppt_y"/>
                                          </p:val>
                                        </p:tav>
                                        <p:tav tm="100000">
                                          <p:val>
                                            <p:strVal val="0-ppt_h/2"/>
                                          </p:val>
                                        </p:tav>
                                      </p:tavLst>
                                    </p:anim>
                                    <p:set>
                                      <p:cBhvr>
                                        <p:cTn id="80" dur="1" fill="hold">
                                          <p:stCondLst>
                                            <p:cond delay="2999"/>
                                          </p:stCondLst>
                                        </p:cTn>
                                        <p:tgtEl>
                                          <p:spTgt spid="7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279"/>
                                        </p:tgtEl>
                                        <p:attrNameLst>
                                          <p:attrName>ppt_x</p:attrName>
                                        </p:attrNameLst>
                                      </p:cBhvr>
                                      <p:tavLst>
                                        <p:tav tm="0">
                                          <p:val>
                                            <p:strVal val="ppt_x"/>
                                          </p:val>
                                        </p:tav>
                                        <p:tav tm="100000">
                                          <p:val>
                                            <p:strVal val="1+ppt_w/2"/>
                                          </p:val>
                                        </p:tav>
                                      </p:tavLst>
                                    </p:anim>
                                    <p:anim calcmode="lin" valueType="num">
                                      <p:cBhvr additive="base">
                                        <p:cTn id="83" dur="3000"/>
                                        <p:tgtEl>
                                          <p:spTgt spid="279"/>
                                        </p:tgtEl>
                                        <p:attrNameLst>
                                          <p:attrName>ppt_y</p:attrName>
                                        </p:attrNameLst>
                                      </p:cBhvr>
                                      <p:tavLst>
                                        <p:tav tm="0">
                                          <p:val>
                                            <p:strVal val="ppt_y"/>
                                          </p:val>
                                        </p:tav>
                                        <p:tav tm="100000">
                                          <p:val>
                                            <p:strVal val="1+ppt_h/2"/>
                                          </p:val>
                                        </p:tav>
                                      </p:tavLst>
                                    </p:anim>
                                    <p:set>
                                      <p:cBhvr>
                                        <p:cTn id="84" dur="1" fill="hold">
                                          <p:stCondLst>
                                            <p:cond delay="2999"/>
                                          </p:stCondLst>
                                        </p:cTn>
                                        <p:tgtEl>
                                          <p:spTgt spid="27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260"/>
                                        </p:tgtEl>
                                        <p:attrNameLst>
                                          <p:attrName>ppt_x</p:attrName>
                                        </p:attrNameLst>
                                      </p:cBhvr>
                                      <p:tavLst>
                                        <p:tav tm="0">
                                          <p:val>
                                            <p:strVal val="ppt_x"/>
                                          </p:val>
                                        </p:tav>
                                        <p:tav tm="100000">
                                          <p:val>
                                            <p:strVal val="1+ppt_w/2"/>
                                          </p:val>
                                        </p:tav>
                                      </p:tavLst>
                                    </p:anim>
                                    <p:anim calcmode="lin" valueType="num">
                                      <p:cBhvr additive="base">
                                        <p:cTn id="87" dur="3000"/>
                                        <p:tgtEl>
                                          <p:spTgt spid="260"/>
                                        </p:tgtEl>
                                        <p:attrNameLst>
                                          <p:attrName>ppt_y</p:attrName>
                                        </p:attrNameLst>
                                      </p:cBhvr>
                                      <p:tavLst>
                                        <p:tav tm="0">
                                          <p:val>
                                            <p:strVal val="ppt_y"/>
                                          </p:val>
                                        </p:tav>
                                        <p:tav tm="100000">
                                          <p:val>
                                            <p:strVal val="1+ppt_h/2"/>
                                          </p:val>
                                        </p:tav>
                                      </p:tavLst>
                                    </p:anim>
                                    <p:set>
                                      <p:cBhvr>
                                        <p:cTn id="88" dur="1" fill="hold">
                                          <p:stCondLst>
                                            <p:cond delay="2999"/>
                                          </p:stCondLst>
                                        </p:cTn>
                                        <p:tgtEl>
                                          <p:spTgt spid="260"/>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241"/>
                                        </p:tgtEl>
                                        <p:attrNameLst>
                                          <p:attrName>ppt_x</p:attrName>
                                        </p:attrNameLst>
                                      </p:cBhvr>
                                      <p:tavLst>
                                        <p:tav tm="0">
                                          <p:val>
                                            <p:strVal val="ppt_x"/>
                                          </p:val>
                                        </p:tav>
                                        <p:tav tm="100000">
                                          <p:val>
                                            <p:strVal val="1+ppt_w/2"/>
                                          </p:val>
                                        </p:tav>
                                      </p:tavLst>
                                    </p:anim>
                                    <p:anim calcmode="lin" valueType="num">
                                      <p:cBhvr additive="base">
                                        <p:cTn id="91" dur="3000"/>
                                        <p:tgtEl>
                                          <p:spTgt spid="241"/>
                                        </p:tgtEl>
                                        <p:attrNameLst>
                                          <p:attrName>ppt_y</p:attrName>
                                        </p:attrNameLst>
                                      </p:cBhvr>
                                      <p:tavLst>
                                        <p:tav tm="0">
                                          <p:val>
                                            <p:strVal val="ppt_y"/>
                                          </p:val>
                                        </p:tav>
                                        <p:tav tm="100000">
                                          <p:val>
                                            <p:strVal val="1+ppt_h/2"/>
                                          </p:val>
                                        </p:tav>
                                      </p:tavLst>
                                    </p:anim>
                                    <p:set>
                                      <p:cBhvr>
                                        <p:cTn id="92" dur="1" fill="hold">
                                          <p:stCondLst>
                                            <p:cond delay="2999"/>
                                          </p:stCondLst>
                                        </p:cTn>
                                        <p:tgtEl>
                                          <p:spTgt spid="241"/>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317"/>
                                        </p:tgtEl>
                                        <p:attrNameLst>
                                          <p:attrName>ppt_x</p:attrName>
                                        </p:attrNameLst>
                                      </p:cBhvr>
                                      <p:tavLst>
                                        <p:tav tm="0">
                                          <p:val>
                                            <p:strVal val="ppt_x"/>
                                          </p:val>
                                        </p:tav>
                                        <p:tav tm="100000">
                                          <p:val>
                                            <p:strVal val="1+ppt_w/2"/>
                                          </p:val>
                                        </p:tav>
                                      </p:tavLst>
                                    </p:anim>
                                    <p:anim calcmode="lin" valueType="num">
                                      <p:cBhvr additive="base">
                                        <p:cTn id="95" dur="3000"/>
                                        <p:tgtEl>
                                          <p:spTgt spid="317"/>
                                        </p:tgtEl>
                                        <p:attrNameLst>
                                          <p:attrName>ppt_y</p:attrName>
                                        </p:attrNameLst>
                                      </p:cBhvr>
                                      <p:tavLst>
                                        <p:tav tm="0">
                                          <p:val>
                                            <p:strVal val="ppt_y"/>
                                          </p:val>
                                        </p:tav>
                                        <p:tav tm="100000">
                                          <p:val>
                                            <p:strVal val="0-ppt_h/2"/>
                                          </p:val>
                                        </p:tav>
                                      </p:tavLst>
                                    </p:anim>
                                    <p:set>
                                      <p:cBhvr>
                                        <p:cTn id="96" dur="1" fill="hold">
                                          <p:stCondLst>
                                            <p:cond delay="2999"/>
                                          </p:stCondLst>
                                        </p:cTn>
                                        <p:tgtEl>
                                          <p:spTgt spid="317"/>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3000"/>
                                        <p:tgtEl>
                                          <p:spTgt spid="336"/>
                                        </p:tgtEl>
                                        <p:attrNameLst>
                                          <p:attrName>ppt_x</p:attrName>
                                        </p:attrNameLst>
                                      </p:cBhvr>
                                      <p:tavLst>
                                        <p:tav tm="0">
                                          <p:val>
                                            <p:strVal val="ppt_x"/>
                                          </p:val>
                                        </p:tav>
                                        <p:tav tm="100000">
                                          <p:val>
                                            <p:strVal val="1+ppt_w/2"/>
                                          </p:val>
                                        </p:tav>
                                      </p:tavLst>
                                    </p:anim>
                                    <p:anim calcmode="lin" valueType="num">
                                      <p:cBhvr additive="base">
                                        <p:cTn id="99" dur="3000"/>
                                        <p:tgtEl>
                                          <p:spTgt spid="336"/>
                                        </p:tgtEl>
                                        <p:attrNameLst>
                                          <p:attrName>ppt_y</p:attrName>
                                        </p:attrNameLst>
                                      </p:cBhvr>
                                      <p:tavLst>
                                        <p:tav tm="0">
                                          <p:val>
                                            <p:strVal val="ppt_y"/>
                                          </p:val>
                                        </p:tav>
                                        <p:tav tm="100000">
                                          <p:val>
                                            <p:strVal val="0-ppt_h/2"/>
                                          </p:val>
                                        </p:tav>
                                      </p:tavLst>
                                    </p:anim>
                                    <p:set>
                                      <p:cBhvr>
                                        <p:cTn id="100" dur="1" fill="hold">
                                          <p:stCondLst>
                                            <p:cond delay="2999"/>
                                          </p:stCondLst>
                                        </p:cTn>
                                        <p:tgtEl>
                                          <p:spTgt spid="336"/>
                                        </p:tgtEl>
                                        <p:attrNameLst>
                                          <p:attrName>style.visibility</p:attrName>
                                        </p:attrNameLst>
                                      </p:cBhvr>
                                      <p:to>
                                        <p:strVal val="hidden"/>
                                      </p:to>
                                    </p:set>
                                  </p:childTnLst>
                                </p:cTn>
                              </p:par>
                              <p:par>
                                <p:cTn id="101" presetID="2" presetClass="exit" presetSubtype="3" fill="hold" nodeType="withEffect">
                                  <p:stCondLst>
                                    <p:cond delay="0"/>
                                  </p:stCondLst>
                                  <p:childTnLst>
                                    <p:anim calcmode="lin" valueType="num">
                                      <p:cBhvr additive="base">
                                        <p:cTn id="102" dur="3000"/>
                                        <p:tgtEl>
                                          <p:spTgt spid="298"/>
                                        </p:tgtEl>
                                        <p:attrNameLst>
                                          <p:attrName>ppt_x</p:attrName>
                                        </p:attrNameLst>
                                      </p:cBhvr>
                                      <p:tavLst>
                                        <p:tav tm="0">
                                          <p:val>
                                            <p:strVal val="ppt_x"/>
                                          </p:val>
                                        </p:tav>
                                        <p:tav tm="100000">
                                          <p:val>
                                            <p:strVal val="1+ppt_w/2"/>
                                          </p:val>
                                        </p:tav>
                                      </p:tavLst>
                                    </p:anim>
                                    <p:anim calcmode="lin" valueType="num">
                                      <p:cBhvr additive="base">
                                        <p:cTn id="103" dur="3000"/>
                                        <p:tgtEl>
                                          <p:spTgt spid="298"/>
                                        </p:tgtEl>
                                        <p:attrNameLst>
                                          <p:attrName>ppt_y</p:attrName>
                                        </p:attrNameLst>
                                      </p:cBhvr>
                                      <p:tavLst>
                                        <p:tav tm="0">
                                          <p:val>
                                            <p:strVal val="ppt_y"/>
                                          </p:val>
                                        </p:tav>
                                        <p:tav tm="100000">
                                          <p:val>
                                            <p:strVal val="0-ppt_h/2"/>
                                          </p:val>
                                        </p:tav>
                                      </p:tavLst>
                                    </p:anim>
                                    <p:set>
                                      <p:cBhvr>
                                        <p:cTn id="104" dur="1" fill="hold">
                                          <p:stCondLst>
                                            <p:cond delay="2999"/>
                                          </p:stCondLst>
                                        </p:cTn>
                                        <p:tgtEl>
                                          <p:spTgt spid="29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32"/>
                                        </p:tgtEl>
                                        <p:attrNameLst>
                                          <p:attrName>style.visibility</p:attrName>
                                        </p:attrNameLst>
                                      </p:cBhvr>
                                      <p:to>
                                        <p:strVal val="visible"/>
                                      </p:to>
                                    </p:set>
                                    <p:anim calcmode="lin" valueType="num">
                                      <p:cBhvr>
                                        <p:cTn id="107" dur="3000" fill="hold"/>
                                        <p:tgtEl>
                                          <p:spTgt spid="232"/>
                                        </p:tgtEl>
                                        <p:attrNameLst>
                                          <p:attrName>ppt_w</p:attrName>
                                        </p:attrNameLst>
                                      </p:cBhvr>
                                      <p:tavLst>
                                        <p:tav tm="0">
                                          <p:val>
                                            <p:strVal val="2/3*#ppt_w"/>
                                          </p:val>
                                        </p:tav>
                                        <p:tav tm="100000">
                                          <p:val>
                                            <p:strVal val="#ppt_w"/>
                                          </p:val>
                                        </p:tav>
                                      </p:tavLst>
                                    </p:anim>
                                    <p:anim calcmode="lin" valueType="num">
                                      <p:cBhvr>
                                        <p:cTn id="108" dur="3000" fill="hold"/>
                                        <p:tgtEl>
                                          <p:spTgt spid="232"/>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32"/>
                                        </p:tgtEl>
                                        <p:attrNameLst>
                                          <p:attrName>style.visibility</p:attrName>
                                        </p:attrNameLst>
                                      </p:cBhvr>
                                      <p:to>
                                        <p:strVal val="visible"/>
                                      </p:to>
                                    </p:set>
                                    <p:animEffect transition="in" filter="barn(outVertical)">
                                      <p:cBhvr>
                                        <p:cTn id="111" dur="3000"/>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flipH="1">
            <a:off x="0" y="0"/>
            <a:ext cx="4608000" cy="5152274"/>
          </a:xfrm>
          <a:prstGeom prst="rect">
            <a:avLst/>
          </a:prstGeom>
          <a:gradFill flip="none" rotWithShape="1">
            <a:gsLst>
              <a:gs pos="30000">
                <a:srgbClr val="C7101F"/>
              </a:gs>
              <a:gs pos="73000">
                <a:srgbClr val="C1212E"/>
              </a:gs>
              <a:gs pos="61000">
                <a:srgbClr val="770825">
                  <a:lumMod val="82000"/>
                </a:srgbClr>
              </a:gs>
              <a:gs pos="54000">
                <a:srgbClr val="820926">
                  <a:lumMod val="79000"/>
                </a:srgbClr>
              </a:gs>
              <a:gs pos="100000">
                <a:srgbClr val="FA4006">
                  <a:lumMod val="0"/>
                  <a:lumOff val="100000"/>
                </a:srgbClr>
              </a:gs>
              <a:gs pos="82000">
                <a:srgbClr val="FF0000">
                  <a:lumMod val="79000"/>
                  <a:lumOff val="21000"/>
                </a:srgbClr>
              </a:gs>
              <a:gs pos="1250">
                <a:srgbClr val="FF0000">
                  <a:lumMod val="27000"/>
                  <a:lumOff val="73000"/>
                </a:srgbClr>
              </a:gs>
              <a:gs pos="16000">
                <a:srgbClr val="FF0000">
                  <a:lumMod val="91000"/>
                  <a:lumOff val="9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0" y="0"/>
            <a:ext cx="4572000" cy="5152274"/>
          </a:xfrm>
          <a:prstGeom prst="rect">
            <a:avLst/>
          </a:prstGeom>
          <a:gradFill>
            <a:gsLst>
              <a:gs pos="30000">
                <a:srgbClr val="C7101F"/>
              </a:gs>
              <a:gs pos="73000">
                <a:srgbClr val="C1212E"/>
              </a:gs>
              <a:gs pos="61000">
                <a:srgbClr val="770825">
                  <a:lumMod val="82000"/>
                </a:srgbClr>
              </a:gs>
              <a:gs pos="54000">
                <a:srgbClr val="820926">
                  <a:lumMod val="79000"/>
                </a:srgbClr>
              </a:gs>
              <a:gs pos="100000">
                <a:srgbClr val="FA4006">
                  <a:lumMod val="0"/>
                  <a:lumOff val="100000"/>
                </a:srgbClr>
              </a:gs>
              <a:gs pos="82000">
                <a:srgbClr val="FF0000">
                  <a:lumMod val="79000"/>
                  <a:lumOff val="21000"/>
                </a:srgbClr>
              </a:gs>
              <a:gs pos="1250">
                <a:srgbClr val="FF0000">
                  <a:lumMod val="27000"/>
                  <a:lumOff val="73000"/>
                </a:srgbClr>
              </a:gs>
              <a:gs pos="16000">
                <a:srgbClr val="FF0000">
                  <a:lumMod val="91000"/>
                  <a:lumOff val="9000"/>
                </a:srgbClr>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0800000" flipV="1">
            <a:off x="-1116632" y="-524594"/>
            <a:ext cx="11449272" cy="5668094"/>
          </a:xfrm>
          <a:prstGeom prst="triangle">
            <a:avLst/>
          </a:prstGeom>
          <a:gradFill>
            <a:gsLst>
              <a:gs pos="9000">
                <a:srgbClr val="F13538">
                  <a:alpha val="65000"/>
                  <a:lumMod val="73000"/>
                </a:srgbClr>
              </a:gs>
              <a:gs pos="91250">
                <a:srgbClr val="C00000">
                  <a:lumMod val="29000"/>
                </a:srgbClr>
              </a:gs>
              <a:gs pos="42000">
                <a:srgbClr val="EE1246"/>
              </a:gs>
            </a:gsLst>
            <a:lin ang="5400000" scaled="1"/>
          </a:gradFill>
          <a:ln>
            <a:noFill/>
          </a:ln>
          <a:effectLst>
            <a:outerShdw blurRad="558800" dist="50800" dir="5400000" sx="112000" sy="112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apositiva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6775" y="0"/>
            <a:ext cx="9198034" cy="5179500"/>
          </a:xfrm>
          <a:prstGeom prst="rect">
            <a:avLst/>
          </a:prstGeom>
          <a:noFill/>
          <a:ln>
            <a:noFill/>
          </a:ln>
          <a:effectLst>
            <a:reflection stA="0" dir="5400000" sy="-100000" algn="bl" rotWithShape="0"/>
          </a:effectLst>
        </p:spPr>
      </p:pic>
      <p:sp>
        <p:nvSpPr>
          <p:cNvPr id="16" name="15 Rectángulo"/>
          <p:cNvSpPr/>
          <p:nvPr/>
        </p:nvSpPr>
        <p:spPr>
          <a:xfrm rot="5400000" flipH="1">
            <a:off x="4286250" y="320221"/>
            <a:ext cx="5143500" cy="4572000"/>
          </a:xfrm>
          <a:prstGeom prst="rect">
            <a:avLst/>
          </a:prstGeom>
          <a:gradFill>
            <a:gsLst>
              <a:gs pos="2000">
                <a:schemeClr val="tx1">
                  <a:lumMod val="95000"/>
                  <a:alpha val="0"/>
                </a:schemeClr>
              </a:gs>
              <a:gs pos="51000">
                <a:schemeClr val="tx1">
                  <a:lumMod val="95000"/>
                </a:schemeClr>
              </a:gs>
              <a:gs pos="50000">
                <a:schemeClr val="accent2">
                  <a:lumMod val="0"/>
                  <a:alpha val="0"/>
                </a:schemeClr>
              </a:gs>
              <a:gs pos="100000">
                <a:srgbClr val="000000">
                  <a:alpha val="0"/>
                </a:srgbClr>
              </a:gs>
              <a:gs pos="53000">
                <a:schemeClr val="accent2">
                  <a:lumMod val="0"/>
                  <a:alpha val="0"/>
                </a:schemeClr>
              </a:gs>
              <a:gs pos="0">
                <a:schemeClr val="accent2">
                  <a:lumMod val="0"/>
                  <a:alpha val="0"/>
                </a:schemeClr>
              </a:gs>
              <a:gs pos="96000">
                <a:schemeClr val="tx1">
                  <a:lumMod val="95000"/>
                  <a:alpha val="0"/>
                </a:schemeClr>
              </a:gs>
              <a:gs pos="93000">
                <a:srgbClr val="000000">
                  <a:alpha val="0"/>
                </a:srgbClr>
              </a:gs>
              <a:gs pos="5000">
                <a:srgbClr val="663012">
                  <a:lumMod val="0"/>
                  <a:alpha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 name="16 Rectángulo"/>
          <p:cNvSpPr/>
          <p:nvPr/>
        </p:nvSpPr>
        <p:spPr>
          <a:xfrm rot="16200000">
            <a:off x="-285750" y="320221"/>
            <a:ext cx="5143500" cy="4572000"/>
          </a:xfrm>
          <a:prstGeom prst="rect">
            <a:avLst/>
          </a:prstGeom>
          <a:gradFill>
            <a:gsLst>
              <a:gs pos="2000">
                <a:schemeClr val="tx1">
                  <a:lumMod val="95000"/>
                  <a:alpha val="0"/>
                </a:schemeClr>
              </a:gs>
              <a:gs pos="51000">
                <a:schemeClr val="tx1">
                  <a:lumMod val="95000"/>
                </a:schemeClr>
              </a:gs>
              <a:gs pos="50000">
                <a:schemeClr val="accent2">
                  <a:lumMod val="0"/>
                  <a:alpha val="0"/>
                </a:schemeClr>
              </a:gs>
              <a:gs pos="100000">
                <a:srgbClr val="000000">
                  <a:alpha val="0"/>
                </a:srgbClr>
              </a:gs>
              <a:gs pos="53000">
                <a:schemeClr val="accent2">
                  <a:lumMod val="0"/>
                  <a:alpha val="0"/>
                </a:schemeClr>
              </a:gs>
              <a:gs pos="0">
                <a:schemeClr val="accent2">
                  <a:lumMod val="0"/>
                  <a:alpha val="0"/>
                </a:schemeClr>
              </a:gs>
              <a:gs pos="96000">
                <a:schemeClr val="tx1">
                  <a:lumMod val="95000"/>
                  <a:alpha val="0"/>
                </a:schemeClr>
              </a:gs>
              <a:gs pos="93000">
                <a:srgbClr val="000000">
                  <a:alpha val="0"/>
                </a:srgbClr>
              </a:gs>
              <a:gs pos="5000">
                <a:srgbClr val="663012">
                  <a:lumMod val="0"/>
                  <a:alpha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9"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7704063" y="-116159"/>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7055991" y="603922"/>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3671616" y="4492353"/>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6407920" y="1324001"/>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5759848" y="2116090"/>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5039768" y="2908177"/>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20341862">
            <a:off x="4319687" y="3700264"/>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252536" y="-164554"/>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395536" y="555527"/>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3779911" y="4443958"/>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1043607" y="1275606"/>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1691679" y="2067695"/>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2411759" y="2859782"/>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915" t="17629" r="9204" b="36697"/>
          <a:stretch/>
        </p:blipFill>
        <p:spPr bwMode="auto">
          <a:xfrm rot="1258138" flipH="1">
            <a:off x="3131840" y="3651869"/>
            <a:ext cx="1645542" cy="906584"/>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22 Rectángulo"/>
          <p:cNvSpPr/>
          <p:nvPr/>
        </p:nvSpPr>
        <p:spPr>
          <a:xfrm>
            <a:off x="-1332656" y="-668610"/>
            <a:ext cx="11737304" cy="734481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36778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500" fill="hold"/>
                                        <p:tgtEl>
                                          <p:spTgt spid="16"/>
                                        </p:tgtEl>
                                        <p:attrNameLst>
                                          <p:attrName>ppt_x</p:attrName>
                                        </p:attrNameLst>
                                      </p:cBhvr>
                                      <p:tavLst>
                                        <p:tav tm="0">
                                          <p:val>
                                            <p:strVal val="0-#ppt_w/2"/>
                                          </p:val>
                                        </p:tav>
                                        <p:tav tm="100000">
                                          <p:val>
                                            <p:strVal val="#ppt_x"/>
                                          </p:val>
                                        </p:tav>
                                      </p:tavLst>
                                    </p:anim>
                                    <p:anim calcmode="lin" valueType="num">
                                      <p:cBhvr additive="base">
                                        <p:cTn id="8" dur="2500" fill="hold"/>
                                        <p:tgtEl>
                                          <p:spTgt spid="16"/>
                                        </p:tgtEl>
                                        <p:attrNameLst>
                                          <p:attrName>ppt_y</p:attrName>
                                        </p:attrNameLst>
                                      </p:cBhvr>
                                      <p:tavLst>
                                        <p:tav tm="0">
                                          <p:val>
                                            <p:strVal val="1+#ppt_h/2"/>
                                          </p:val>
                                        </p:tav>
                                        <p:tav tm="100000">
                                          <p:val>
                                            <p:strVal val="#ppt_y"/>
                                          </p:val>
                                        </p:tav>
                                      </p:tavLst>
                                    </p:anim>
                                  </p:childTnLst>
                                </p:cTn>
                              </p:par>
                              <p:par>
                                <p:cTn id="9" presetID="14" presetClass="entr" presetSubtype="5" fill="hold" grpId="1"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randombar(vertical)">
                                      <p:cBhvr>
                                        <p:cTn id="11" dur="2500"/>
                                        <p:tgtEl>
                                          <p:spTgt spid="16"/>
                                        </p:tgtEl>
                                      </p:cBhvr>
                                    </p:animEffect>
                                  </p:childTnLst>
                                </p:cTn>
                              </p:par>
                              <p:par>
                                <p:cTn id="12" presetID="2" presetClass="entr" presetSubtype="6"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2500" fill="hold"/>
                                        <p:tgtEl>
                                          <p:spTgt spid="17"/>
                                        </p:tgtEl>
                                        <p:attrNameLst>
                                          <p:attrName>ppt_x</p:attrName>
                                        </p:attrNameLst>
                                      </p:cBhvr>
                                      <p:tavLst>
                                        <p:tav tm="0">
                                          <p:val>
                                            <p:strVal val="1+#ppt_w/2"/>
                                          </p:val>
                                        </p:tav>
                                        <p:tav tm="100000">
                                          <p:val>
                                            <p:strVal val="#ppt_x"/>
                                          </p:val>
                                        </p:tav>
                                      </p:tavLst>
                                    </p:anim>
                                    <p:anim calcmode="lin" valueType="num">
                                      <p:cBhvr additive="base">
                                        <p:cTn id="15" dur="2500" fill="hold"/>
                                        <p:tgtEl>
                                          <p:spTgt spid="17"/>
                                        </p:tgtEl>
                                        <p:attrNameLst>
                                          <p:attrName>ppt_y</p:attrName>
                                        </p:attrNameLst>
                                      </p:cBhvr>
                                      <p:tavLst>
                                        <p:tav tm="0">
                                          <p:val>
                                            <p:strVal val="1+#ppt_h/2"/>
                                          </p:val>
                                        </p:tav>
                                        <p:tav tm="100000">
                                          <p:val>
                                            <p:strVal val="#ppt_y"/>
                                          </p:val>
                                        </p:tav>
                                      </p:tavLst>
                                    </p:anim>
                                  </p:childTnLst>
                                </p:cTn>
                              </p:par>
                              <p:par>
                                <p:cTn id="16" presetID="14" presetClass="entr" presetSubtype="5" fill="hold" grpId="1"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randombar(vertical)">
                                      <p:cBhvr>
                                        <p:cTn id="18" dur="2500"/>
                                        <p:tgtEl>
                                          <p:spTgt spid="17"/>
                                        </p:tgtEl>
                                      </p:cBhvr>
                                    </p:animEffect>
                                  </p:childTnLst>
                                </p:cTn>
                              </p:par>
                              <p:par>
                                <p:cTn id="19" presetID="2" presetClass="entr" presetSubtype="12"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500" fill="hold"/>
                                        <p:tgtEl>
                                          <p:spTgt spid="19"/>
                                        </p:tgtEl>
                                        <p:attrNameLst>
                                          <p:attrName>ppt_x</p:attrName>
                                        </p:attrNameLst>
                                      </p:cBhvr>
                                      <p:tavLst>
                                        <p:tav tm="0">
                                          <p:val>
                                            <p:strVal val="0-#ppt_w/2"/>
                                          </p:val>
                                        </p:tav>
                                        <p:tav tm="100000">
                                          <p:val>
                                            <p:strVal val="#ppt_x"/>
                                          </p:val>
                                        </p:tav>
                                      </p:tavLst>
                                    </p:anim>
                                    <p:anim calcmode="lin" valueType="num">
                                      <p:cBhvr additive="base">
                                        <p:cTn id="22" dur="2500" fill="hold"/>
                                        <p:tgtEl>
                                          <p:spTgt spid="19"/>
                                        </p:tgtEl>
                                        <p:attrNameLst>
                                          <p:attrName>ppt_y</p:attrName>
                                        </p:attrNameLst>
                                      </p:cBhvr>
                                      <p:tavLst>
                                        <p:tav tm="0">
                                          <p:val>
                                            <p:strVal val="1+#ppt_h/2"/>
                                          </p:val>
                                        </p:tav>
                                        <p:tav tm="100000">
                                          <p:val>
                                            <p:strVal val="#ppt_y"/>
                                          </p:val>
                                        </p:tav>
                                      </p:tavLst>
                                    </p:anim>
                                  </p:childTnLst>
                                </p:cTn>
                              </p:par>
                              <p:par>
                                <p:cTn id="23" presetID="8" presetClass="emph" presetSubtype="0" fill="hold" nodeType="withEffect">
                                  <p:stCondLst>
                                    <p:cond delay="0"/>
                                  </p:stCondLst>
                                  <p:childTnLst>
                                    <p:animRot by="-21600000">
                                      <p:cBhvr>
                                        <p:cTn id="24" dur="2500" fill="hold"/>
                                        <p:tgtEl>
                                          <p:spTgt spid="19"/>
                                        </p:tgtEl>
                                        <p:attrNameLst>
                                          <p:attrName>r</p:attrName>
                                        </p:attrNameLst>
                                      </p:cBhvr>
                                    </p:animRot>
                                  </p:childTnLst>
                                </p:cTn>
                              </p:par>
                              <p:par>
                                <p:cTn id="25" presetID="2" presetClass="entr" presetSubtype="12"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2500" fill="hold"/>
                                        <p:tgtEl>
                                          <p:spTgt spid="29"/>
                                        </p:tgtEl>
                                        <p:attrNameLst>
                                          <p:attrName>ppt_x</p:attrName>
                                        </p:attrNameLst>
                                      </p:cBhvr>
                                      <p:tavLst>
                                        <p:tav tm="0">
                                          <p:val>
                                            <p:strVal val="0-#ppt_w/2"/>
                                          </p:val>
                                        </p:tav>
                                        <p:tav tm="100000">
                                          <p:val>
                                            <p:strVal val="#ppt_x"/>
                                          </p:val>
                                        </p:tav>
                                      </p:tavLst>
                                    </p:anim>
                                    <p:anim calcmode="lin" valueType="num">
                                      <p:cBhvr additive="base">
                                        <p:cTn id="28" dur="2500" fill="hold"/>
                                        <p:tgtEl>
                                          <p:spTgt spid="29"/>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2500" fill="hold"/>
                                        <p:tgtEl>
                                          <p:spTgt spid="29"/>
                                        </p:tgtEl>
                                        <p:attrNameLst>
                                          <p:attrName>r</p:attrName>
                                        </p:attrNameLst>
                                      </p:cBhvr>
                                    </p:animRot>
                                  </p:childTnLst>
                                </p:cTn>
                              </p:par>
                              <p:par>
                                <p:cTn id="31" presetID="2" presetClass="entr" presetSubtype="1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500" fill="hold"/>
                                        <p:tgtEl>
                                          <p:spTgt spid="33"/>
                                        </p:tgtEl>
                                        <p:attrNameLst>
                                          <p:attrName>ppt_x</p:attrName>
                                        </p:attrNameLst>
                                      </p:cBhvr>
                                      <p:tavLst>
                                        <p:tav tm="0">
                                          <p:val>
                                            <p:strVal val="0-#ppt_w/2"/>
                                          </p:val>
                                        </p:tav>
                                        <p:tav tm="100000">
                                          <p:val>
                                            <p:strVal val="#ppt_x"/>
                                          </p:val>
                                        </p:tav>
                                      </p:tavLst>
                                    </p:anim>
                                    <p:anim calcmode="lin" valueType="num">
                                      <p:cBhvr additive="base">
                                        <p:cTn id="34" dur="2500" fill="hold"/>
                                        <p:tgtEl>
                                          <p:spTgt spid="33"/>
                                        </p:tgtEl>
                                        <p:attrNameLst>
                                          <p:attrName>ppt_y</p:attrName>
                                        </p:attrNameLst>
                                      </p:cBhvr>
                                      <p:tavLst>
                                        <p:tav tm="0">
                                          <p:val>
                                            <p:strVal val="1+#ppt_h/2"/>
                                          </p:val>
                                        </p:tav>
                                        <p:tav tm="100000">
                                          <p:val>
                                            <p:strVal val="#ppt_y"/>
                                          </p:val>
                                        </p:tav>
                                      </p:tavLst>
                                    </p:anim>
                                  </p:childTnLst>
                                </p:cTn>
                              </p:par>
                              <p:par>
                                <p:cTn id="35" presetID="8" presetClass="emph" presetSubtype="0" fill="hold" nodeType="withEffect">
                                  <p:stCondLst>
                                    <p:cond delay="0"/>
                                  </p:stCondLst>
                                  <p:childTnLst>
                                    <p:animRot by="-21600000">
                                      <p:cBhvr>
                                        <p:cTn id="36" dur="2500" fill="hold"/>
                                        <p:tgtEl>
                                          <p:spTgt spid="33"/>
                                        </p:tgtEl>
                                        <p:attrNameLst>
                                          <p:attrName>r</p:attrName>
                                        </p:attrNameLst>
                                      </p:cBhvr>
                                    </p:animRot>
                                  </p:childTnLst>
                                </p:cTn>
                              </p:par>
                              <p:par>
                                <p:cTn id="37" presetID="2" presetClass="entr" presetSubtype="12"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2500" fill="hold"/>
                                        <p:tgtEl>
                                          <p:spTgt spid="34"/>
                                        </p:tgtEl>
                                        <p:attrNameLst>
                                          <p:attrName>ppt_x</p:attrName>
                                        </p:attrNameLst>
                                      </p:cBhvr>
                                      <p:tavLst>
                                        <p:tav tm="0">
                                          <p:val>
                                            <p:strVal val="0-#ppt_w/2"/>
                                          </p:val>
                                        </p:tav>
                                        <p:tav tm="100000">
                                          <p:val>
                                            <p:strVal val="#ppt_x"/>
                                          </p:val>
                                        </p:tav>
                                      </p:tavLst>
                                    </p:anim>
                                    <p:anim calcmode="lin" valueType="num">
                                      <p:cBhvr additive="base">
                                        <p:cTn id="40" dur="2500" fill="hold"/>
                                        <p:tgtEl>
                                          <p:spTgt spid="34"/>
                                        </p:tgtEl>
                                        <p:attrNameLst>
                                          <p:attrName>ppt_y</p:attrName>
                                        </p:attrNameLst>
                                      </p:cBhvr>
                                      <p:tavLst>
                                        <p:tav tm="0">
                                          <p:val>
                                            <p:strVal val="1+#ppt_h/2"/>
                                          </p:val>
                                        </p:tav>
                                        <p:tav tm="100000">
                                          <p:val>
                                            <p:strVal val="#ppt_y"/>
                                          </p:val>
                                        </p:tav>
                                      </p:tavLst>
                                    </p:anim>
                                  </p:childTnLst>
                                </p:cTn>
                              </p:par>
                              <p:par>
                                <p:cTn id="41" presetID="8" presetClass="emph" presetSubtype="0" fill="hold" nodeType="withEffect">
                                  <p:stCondLst>
                                    <p:cond delay="0"/>
                                  </p:stCondLst>
                                  <p:childTnLst>
                                    <p:animRot by="-21600000">
                                      <p:cBhvr>
                                        <p:cTn id="42" dur="2500" fill="hold"/>
                                        <p:tgtEl>
                                          <p:spTgt spid="34"/>
                                        </p:tgtEl>
                                        <p:attrNameLst>
                                          <p:attrName>r</p:attrName>
                                        </p:attrNameLst>
                                      </p:cBhvr>
                                    </p:animRot>
                                  </p:childTnLst>
                                </p:cTn>
                              </p:par>
                              <p:par>
                                <p:cTn id="43" presetID="2" presetClass="entr" presetSubtype="12"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2500" fill="hold"/>
                                        <p:tgtEl>
                                          <p:spTgt spid="35"/>
                                        </p:tgtEl>
                                        <p:attrNameLst>
                                          <p:attrName>ppt_x</p:attrName>
                                        </p:attrNameLst>
                                      </p:cBhvr>
                                      <p:tavLst>
                                        <p:tav tm="0">
                                          <p:val>
                                            <p:strVal val="0-#ppt_w/2"/>
                                          </p:val>
                                        </p:tav>
                                        <p:tav tm="100000">
                                          <p:val>
                                            <p:strVal val="#ppt_x"/>
                                          </p:val>
                                        </p:tav>
                                      </p:tavLst>
                                    </p:anim>
                                    <p:anim calcmode="lin" valueType="num">
                                      <p:cBhvr additive="base">
                                        <p:cTn id="46" dur="2500" fill="hold"/>
                                        <p:tgtEl>
                                          <p:spTgt spid="35"/>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500" fill="hold"/>
                                        <p:tgtEl>
                                          <p:spTgt spid="35"/>
                                        </p:tgtEl>
                                        <p:attrNameLst>
                                          <p:attrName>r</p:attrName>
                                        </p:attrNameLst>
                                      </p:cBhvr>
                                    </p:animRot>
                                  </p:childTnLst>
                                </p:cTn>
                              </p:par>
                              <p:par>
                                <p:cTn id="49" presetID="2" presetClass="entr" presetSubtype="12"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2500" fill="hold"/>
                                        <p:tgtEl>
                                          <p:spTgt spid="36"/>
                                        </p:tgtEl>
                                        <p:attrNameLst>
                                          <p:attrName>ppt_x</p:attrName>
                                        </p:attrNameLst>
                                      </p:cBhvr>
                                      <p:tavLst>
                                        <p:tav tm="0">
                                          <p:val>
                                            <p:strVal val="0-#ppt_w/2"/>
                                          </p:val>
                                        </p:tav>
                                        <p:tav tm="100000">
                                          <p:val>
                                            <p:strVal val="#ppt_x"/>
                                          </p:val>
                                        </p:tav>
                                      </p:tavLst>
                                    </p:anim>
                                    <p:anim calcmode="lin" valueType="num">
                                      <p:cBhvr additive="base">
                                        <p:cTn id="52" dur="2500" fill="hold"/>
                                        <p:tgtEl>
                                          <p:spTgt spid="3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2500" fill="hold"/>
                                        <p:tgtEl>
                                          <p:spTgt spid="36"/>
                                        </p:tgtEl>
                                        <p:attrNameLst>
                                          <p:attrName>r</p:attrName>
                                        </p:attrNameLst>
                                      </p:cBhvr>
                                    </p:animRot>
                                  </p:childTnLst>
                                </p:cTn>
                              </p:par>
                              <p:par>
                                <p:cTn id="55" presetID="2" presetClass="entr" presetSubtype="12"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2500" fill="hold"/>
                                        <p:tgtEl>
                                          <p:spTgt spid="32"/>
                                        </p:tgtEl>
                                        <p:attrNameLst>
                                          <p:attrName>ppt_x</p:attrName>
                                        </p:attrNameLst>
                                      </p:cBhvr>
                                      <p:tavLst>
                                        <p:tav tm="0">
                                          <p:val>
                                            <p:strVal val="0-#ppt_w/2"/>
                                          </p:val>
                                        </p:tav>
                                        <p:tav tm="100000">
                                          <p:val>
                                            <p:strVal val="#ppt_x"/>
                                          </p:val>
                                        </p:tav>
                                      </p:tavLst>
                                    </p:anim>
                                    <p:anim calcmode="lin" valueType="num">
                                      <p:cBhvr additive="base">
                                        <p:cTn id="58" dur="2500" fill="hold"/>
                                        <p:tgtEl>
                                          <p:spTgt spid="32"/>
                                        </p:tgtEl>
                                        <p:attrNameLst>
                                          <p:attrName>ppt_y</p:attrName>
                                        </p:attrNameLst>
                                      </p:cBhvr>
                                      <p:tavLst>
                                        <p:tav tm="0">
                                          <p:val>
                                            <p:strVal val="1+#ppt_h/2"/>
                                          </p:val>
                                        </p:tav>
                                        <p:tav tm="100000">
                                          <p:val>
                                            <p:strVal val="#ppt_y"/>
                                          </p:val>
                                        </p:tav>
                                      </p:tavLst>
                                    </p:anim>
                                  </p:childTnLst>
                                </p:cTn>
                              </p:par>
                              <p:par>
                                <p:cTn id="59" presetID="8" presetClass="emph" presetSubtype="0" fill="hold" nodeType="withEffect">
                                  <p:stCondLst>
                                    <p:cond delay="0"/>
                                  </p:stCondLst>
                                  <p:childTnLst>
                                    <p:animRot by="-21600000">
                                      <p:cBhvr>
                                        <p:cTn id="60" dur="2500" fill="hold"/>
                                        <p:tgtEl>
                                          <p:spTgt spid="32"/>
                                        </p:tgtEl>
                                        <p:attrNameLst>
                                          <p:attrName>r</p:attrName>
                                        </p:attrNameLst>
                                      </p:cBhvr>
                                    </p:animRot>
                                  </p:childTnLst>
                                </p:cTn>
                              </p:par>
                              <p:par>
                                <p:cTn id="61" presetID="2" presetClass="entr" presetSubtype="6"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2500" fill="hold"/>
                                        <p:tgtEl>
                                          <p:spTgt spid="39"/>
                                        </p:tgtEl>
                                        <p:attrNameLst>
                                          <p:attrName>ppt_x</p:attrName>
                                        </p:attrNameLst>
                                      </p:cBhvr>
                                      <p:tavLst>
                                        <p:tav tm="0">
                                          <p:val>
                                            <p:strVal val="1+#ppt_w/2"/>
                                          </p:val>
                                        </p:tav>
                                        <p:tav tm="100000">
                                          <p:val>
                                            <p:strVal val="#ppt_x"/>
                                          </p:val>
                                        </p:tav>
                                      </p:tavLst>
                                    </p:anim>
                                    <p:anim calcmode="lin" valueType="num">
                                      <p:cBhvr additive="base">
                                        <p:cTn id="64" dur="2500" fill="hold"/>
                                        <p:tgtEl>
                                          <p:spTgt spid="39"/>
                                        </p:tgtEl>
                                        <p:attrNameLst>
                                          <p:attrName>ppt_y</p:attrName>
                                        </p:attrNameLst>
                                      </p:cBhvr>
                                      <p:tavLst>
                                        <p:tav tm="0">
                                          <p:val>
                                            <p:strVal val="1+#ppt_h/2"/>
                                          </p:val>
                                        </p:tav>
                                        <p:tav tm="100000">
                                          <p:val>
                                            <p:strVal val="#ppt_y"/>
                                          </p:val>
                                        </p:tav>
                                      </p:tavLst>
                                    </p:anim>
                                  </p:childTnLst>
                                </p:cTn>
                              </p:par>
                              <p:par>
                                <p:cTn id="65" presetID="8" presetClass="emph" presetSubtype="0" fill="hold" nodeType="withEffect">
                                  <p:stCondLst>
                                    <p:cond delay="0"/>
                                  </p:stCondLst>
                                  <p:childTnLst>
                                    <p:animRot by="21600000">
                                      <p:cBhvr>
                                        <p:cTn id="66" dur="2500" fill="hold"/>
                                        <p:tgtEl>
                                          <p:spTgt spid="39"/>
                                        </p:tgtEl>
                                        <p:attrNameLst>
                                          <p:attrName>r</p:attrName>
                                        </p:attrNameLst>
                                      </p:cBhvr>
                                    </p:animRot>
                                  </p:childTnLst>
                                </p:cTn>
                              </p:par>
                              <p:par>
                                <p:cTn id="67" presetID="2" presetClass="entr" presetSubtype="6"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2500" fill="hold"/>
                                        <p:tgtEl>
                                          <p:spTgt spid="37"/>
                                        </p:tgtEl>
                                        <p:attrNameLst>
                                          <p:attrName>ppt_x</p:attrName>
                                        </p:attrNameLst>
                                      </p:cBhvr>
                                      <p:tavLst>
                                        <p:tav tm="0">
                                          <p:val>
                                            <p:strVal val="1+#ppt_w/2"/>
                                          </p:val>
                                        </p:tav>
                                        <p:tav tm="100000">
                                          <p:val>
                                            <p:strVal val="#ppt_x"/>
                                          </p:val>
                                        </p:tav>
                                      </p:tavLst>
                                    </p:anim>
                                    <p:anim calcmode="lin" valueType="num">
                                      <p:cBhvr additive="base">
                                        <p:cTn id="70" dur="2500" fill="hold"/>
                                        <p:tgtEl>
                                          <p:spTgt spid="37"/>
                                        </p:tgtEl>
                                        <p:attrNameLst>
                                          <p:attrName>ppt_y</p:attrName>
                                        </p:attrNameLst>
                                      </p:cBhvr>
                                      <p:tavLst>
                                        <p:tav tm="0">
                                          <p:val>
                                            <p:strVal val="1+#ppt_h/2"/>
                                          </p:val>
                                        </p:tav>
                                        <p:tav tm="100000">
                                          <p:val>
                                            <p:strVal val="#ppt_y"/>
                                          </p:val>
                                        </p:tav>
                                      </p:tavLst>
                                    </p:anim>
                                  </p:childTnLst>
                                </p:cTn>
                              </p:par>
                              <p:par>
                                <p:cTn id="71" presetID="8" presetClass="emph" presetSubtype="0" fill="hold" nodeType="withEffect">
                                  <p:stCondLst>
                                    <p:cond delay="0"/>
                                  </p:stCondLst>
                                  <p:childTnLst>
                                    <p:animRot by="21600000">
                                      <p:cBhvr>
                                        <p:cTn id="72" dur="2500" fill="hold"/>
                                        <p:tgtEl>
                                          <p:spTgt spid="37"/>
                                        </p:tgtEl>
                                        <p:attrNameLst>
                                          <p:attrName>r</p:attrName>
                                        </p:attrNameLst>
                                      </p:cBhvr>
                                    </p:animRot>
                                  </p:childTnLst>
                                </p:cTn>
                              </p:par>
                              <p:par>
                                <p:cTn id="73" presetID="2" presetClass="entr" presetSubtype="6"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2500" fill="hold"/>
                                        <p:tgtEl>
                                          <p:spTgt spid="38"/>
                                        </p:tgtEl>
                                        <p:attrNameLst>
                                          <p:attrName>ppt_x</p:attrName>
                                        </p:attrNameLst>
                                      </p:cBhvr>
                                      <p:tavLst>
                                        <p:tav tm="0">
                                          <p:val>
                                            <p:strVal val="1+#ppt_w/2"/>
                                          </p:val>
                                        </p:tav>
                                        <p:tav tm="100000">
                                          <p:val>
                                            <p:strVal val="#ppt_x"/>
                                          </p:val>
                                        </p:tav>
                                      </p:tavLst>
                                    </p:anim>
                                    <p:anim calcmode="lin" valueType="num">
                                      <p:cBhvr additive="base">
                                        <p:cTn id="76" dur="2500" fill="hold"/>
                                        <p:tgtEl>
                                          <p:spTgt spid="38"/>
                                        </p:tgtEl>
                                        <p:attrNameLst>
                                          <p:attrName>ppt_y</p:attrName>
                                        </p:attrNameLst>
                                      </p:cBhvr>
                                      <p:tavLst>
                                        <p:tav tm="0">
                                          <p:val>
                                            <p:strVal val="1+#ppt_h/2"/>
                                          </p:val>
                                        </p:tav>
                                        <p:tav tm="100000">
                                          <p:val>
                                            <p:strVal val="#ppt_y"/>
                                          </p:val>
                                        </p:tav>
                                      </p:tavLst>
                                    </p:anim>
                                  </p:childTnLst>
                                </p:cTn>
                              </p:par>
                              <p:par>
                                <p:cTn id="77" presetID="8" presetClass="emph" presetSubtype="0" fill="hold" nodeType="withEffect">
                                  <p:stCondLst>
                                    <p:cond delay="0"/>
                                  </p:stCondLst>
                                  <p:childTnLst>
                                    <p:animRot by="21600000">
                                      <p:cBhvr>
                                        <p:cTn id="78" dur="2500" fill="hold"/>
                                        <p:tgtEl>
                                          <p:spTgt spid="38"/>
                                        </p:tgtEl>
                                        <p:attrNameLst>
                                          <p:attrName>r</p:attrName>
                                        </p:attrNameLst>
                                      </p:cBhvr>
                                    </p:animRot>
                                  </p:childTnLst>
                                </p:cTn>
                              </p:par>
                              <p:par>
                                <p:cTn id="79" presetID="2" presetClass="entr" presetSubtype="6" fill="hold" nodeType="withEffect">
                                  <p:stCondLst>
                                    <p:cond delay="0"/>
                                  </p:stCondLst>
                                  <p:childTnLst>
                                    <p:set>
                                      <p:cBhvr>
                                        <p:cTn id="80" dur="1" fill="hold">
                                          <p:stCondLst>
                                            <p:cond delay="0"/>
                                          </p:stCondLst>
                                        </p:cTn>
                                        <p:tgtEl>
                                          <p:spTgt spid="40"/>
                                        </p:tgtEl>
                                        <p:attrNameLst>
                                          <p:attrName>style.visibility</p:attrName>
                                        </p:attrNameLst>
                                      </p:cBhvr>
                                      <p:to>
                                        <p:strVal val="visible"/>
                                      </p:to>
                                    </p:set>
                                    <p:anim calcmode="lin" valueType="num">
                                      <p:cBhvr additive="base">
                                        <p:cTn id="81" dur="2500" fill="hold"/>
                                        <p:tgtEl>
                                          <p:spTgt spid="40"/>
                                        </p:tgtEl>
                                        <p:attrNameLst>
                                          <p:attrName>ppt_x</p:attrName>
                                        </p:attrNameLst>
                                      </p:cBhvr>
                                      <p:tavLst>
                                        <p:tav tm="0">
                                          <p:val>
                                            <p:strVal val="1+#ppt_w/2"/>
                                          </p:val>
                                        </p:tav>
                                        <p:tav tm="100000">
                                          <p:val>
                                            <p:strVal val="#ppt_x"/>
                                          </p:val>
                                        </p:tav>
                                      </p:tavLst>
                                    </p:anim>
                                    <p:anim calcmode="lin" valueType="num">
                                      <p:cBhvr additive="base">
                                        <p:cTn id="82" dur="2500" fill="hold"/>
                                        <p:tgtEl>
                                          <p:spTgt spid="40"/>
                                        </p:tgtEl>
                                        <p:attrNameLst>
                                          <p:attrName>ppt_y</p:attrName>
                                        </p:attrNameLst>
                                      </p:cBhvr>
                                      <p:tavLst>
                                        <p:tav tm="0">
                                          <p:val>
                                            <p:strVal val="1+#ppt_h/2"/>
                                          </p:val>
                                        </p:tav>
                                        <p:tav tm="100000">
                                          <p:val>
                                            <p:strVal val="#ppt_y"/>
                                          </p:val>
                                        </p:tav>
                                      </p:tavLst>
                                    </p:anim>
                                  </p:childTnLst>
                                </p:cTn>
                              </p:par>
                              <p:par>
                                <p:cTn id="83" presetID="8" presetClass="emph" presetSubtype="0" fill="hold" nodeType="withEffect">
                                  <p:stCondLst>
                                    <p:cond delay="0"/>
                                  </p:stCondLst>
                                  <p:childTnLst>
                                    <p:animRot by="21600000">
                                      <p:cBhvr>
                                        <p:cTn id="84" dur="2500" fill="hold"/>
                                        <p:tgtEl>
                                          <p:spTgt spid="40"/>
                                        </p:tgtEl>
                                        <p:attrNameLst>
                                          <p:attrName>r</p:attrName>
                                        </p:attrNameLst>
                                      </p:cBhvr>
                                    </p:animRot>
                                  </p:childTnLst>
                                </p:cTn>
                              </p:par>
                              <p:par>
                                <p:cTn id="85" presetID="2" presetClass="entr" presetSubtype="6" fill="hold" nodeType="withEffect">
                                  <p:stCondLst>
                                    <p:cond delay="0"/>
                                  </p:stCondLst>
                                  <p:childTnLst>
                                    <p:set>
                                      <p:cBhvr>
                                        <p:cTn id="86" dur="1" fill="hold">
                                          <p:stCondLst>
                                            <p:cond delay="0"/>
                                          </p:stCondLst>
                                        </p:cTn>
                                        <p:tgtEl>
                                          <p:spTgt spid="41"/>
                                        </p:tgtEl>
                                        <p:attrNameLst>
                                          <p:attrName>style.visibility</p:attrName>
                                        </p:attrNameLst>
                                      </p:cBhvr>
                                      <p:to>
                                        <p:strVal val="visible"/>
                                      </p:to>
                                    </p:set>
                                    <p:anim calcmode="lin" valueType="num">
                                      <p:cBhvr additive="base">
                                        <p:cTn id="87" dur="2500" fill="hold"/>
                                        <p:tgtEl>
                                          <p:spTgt spid="41"/>
                                        </p:tgtEl>
                                        <p:attrNameLst>
                                          <p:attrName>ppt_x</p:attrName>
                                        </p:attrNameLst>
                                      </p:cBhvr>
                                      <p:tavLst>
                                        <p:tav tm="0">
                                          <p:val>
                                            <p:strVal val="1+#ppt_w/2"/>
                                          </p:val>
                                        </p:tav>
                                        <p:tav tm="100000">
                                          <p:val>
                                            <p:strVal val="#ppt_x"/>
                                          </p:val>
                                        </p:tav>
                                      </p:tavLst>
                                    </p:anim>
                                    <p:anim calcmode="lin" valueType="num">
                                      <p:cBhvr additive="base">
                                        <p:cTn id="88" dur="2500" fill="hold"/>
                                        <p:tgtEl>
                                          <p:spTgt spid="41"/>
                                        </p:tgtEl>
                                        <p:attrNameLst>
                                          <p:attrName>ppt_y</p:attrName>
                                        </p:attrNameLst>
                                      </p:cBhvr>
                                      <p:tavLst>
                                        <p:tav tm="0">
                                          <p:val>
                                            <p:strVal val="1+#ppt_h/2"/>
                                          </p:val>
                                        </p:tav>
                                        <p:tav tm="100000">
                                          <p:val>
                                            <p:strVal val="#ppt_y"/>
                                          </p:val>
                                        </p:tav>
                                      </p:tavLst>
                                    </p:anim>
                                  </p:childTnLst>
                                </p:cTn>
                              </p:par>
                              <p:par>
                                <p:cTn id="89" presetID="8" presetClass="emph" presetSubtype="0" fill="hold" nodeType="withEffect">
                                  <p:stCondLst>
                                    <p:cond delay="0"/>
                                  </p:stCondLst>
                                  <p:childTnLst>
                                    <p:animRot by="21600000">
                                      <p:cBhvr>
                                        <p:cTn id="90" dur="2500" fill="hold"/>
                                        <p:tgtEl>
                                          <p:spTgt spid="41"/>
                                        </p:tgtEl>
                                        <p:attrNameLst>
                                          <p:attrName>r</p:attrName>
                                        </p:attrNameLst>
                                      </p:cBhvr>
                                    </p:animRot>
                                  </p:childTnLst>
                                </p:cTn>
                              </p:par>
                              <p:par>
                                <p:cTn id="91" presetID="2" presetClass="entr" presetSubtype="6" fill="hold" nodeType="withEffect">
                                  <p:stCondLst>
                                    <p:cond delay="0"/>
                                  </p:stCondLst>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2500" fill="hold"/>
                                        <p:tgtEl>
                                          <p:spTgt spid="42"/>
                                        </p:tgtEl>
                                        <p:attrNameLst>
                                          <p:attrName>ppt_x</p:attrName>
                                        </p:attrNameLst>
                                      </p:cBhvr>
                                      <p:tavLst>
                                        <p:tav tm="0">
                                          <p:val>
                                            <p:strVal val="1+#ppt_w/2"/>
                                          </p:val>
                                        </p:tav>
                                        <p:tav tm="100000">
                                          <p:val>
                                            <p:strVal val="#ppt_x"/>
                                          </p:val>
                                        </p:tav>
                                      </p:tavLst>
                                    </p:anim>
                                    <p:anim calcmode="lin" valueType="num">
                                      <p:cBhvr additive="base">
                                        <p:cTn id="94" dur="2500" fill="hold"/>
                                        <p:tgtEl>
                                          <p:spTgt spid="42"/>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2500" fill="hold"/>
                                        <p:tgtEl>
                                          <p:spTgt spid="42"/>
                                        </p:tgtEl>
                                        <p:attrNameLst>
                                          <p:attrName>r</p:attrName>
                                        </p:attrNameLst>
                                      </p:cBhvr>
                                    </p:animRot>
                                  </p:childTnLst>
                                </p:cTn>
                              </p:par>
                              <p:par>
                                <p:cTn id="97" presetID="2" presetClass="entr" presetSubtype="6" fill="hold"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2500" fill="hold"/>
                                        <p:tgtEl>
                                          <p:spTgt spid="43"/>
                                        </p:tgtEl>
                                        <p:attrNameLst>
                                          <p:attrName>ppt_x</p:attrName>
                                        </p:attrNameLst>
                                      </p:cBhvr>
                                      <p:tavLst>
                                        <p:tav tm="0">
                                          <p:val>
                                            <p:strVal val="1+#ppt_w/2"/>
                                          </p:val>
                                        </p:tav>
                                        <p:tav tm="100000">
                                          <p:val>
                                            <p:strVal val="#ppt_x"/>
                                          </p:val>
                                        </p:tav>
                                      </p:tavLst>
                                    </p:anim>
                                    <p:anim calcmode="lin" valueType="num">
                                      <p:cBhvr additive="base">
                                        <p:cTn id="100" dur="2500" fill="hold"/>
                                        <p:tgtEl>
                                          <p:spTgt spid="43"/>
                                        </p:tgtEl>
                                        <p:attrNameLst>
                                          <p:attrName>ppt_y</p:attrName>
                                        </p:attrNameLst>
                                      </p:cBhvr>
                                      <p:tavLst>
                                        <p:tav tm="0">
                                          <p:val>
                                            <p:strVal val="1+#ppt_h/2"/>
                                          </p:val>
                                        </p:tav>
                                        <p:tav tm="100000">
                                          <p:val>
                                            <p:strVal val="#ppt_y"/>
                                          </p:val>
                                        </p:tav>
                                      </p:tavLst>
                                    </p:anim>
                                  </p:childTnLst>
                                </p:cTn>
                              </p:par>
                              <p:par>
                                <p:cTn id="101" presetID="8" presetClass="emph" presetSubtype="0" fill="hold" nodeType="withEffect">
                                  <p:stCondLst>
                                    <p:cond delay="0"/>
                                  </p:stCondLst>
                                  <p:childTnLst>
                                    <p:animRot by="21600000">
                                      <p:cBhvr>
                                        <p:cTn id="102" dur="2500" fill="hold"/>
                                        <p:tgtEl>
                                          <p:spTgt spid="43"/>
                                        </p:tgtEl>
                                        <p:attrNameLst>
                                          <p:attrName>r</p:attrName>
                                        </p:attrNameLst>
                                      </p:cBhvr>
                                    </p:animRot>
                                  </p:childTnLst>
                                </p:cTn>
                              </p:par>
                              <p:par>
                                <p:cTn id="103" presetID="9" presetClass="emph" presetSubtype="0" grpId="0" nodeType="withEffect">
                                  <p:stCondLst>
                                    <p:cond delay="0"/>
                                  </p:stCondLst>
                                  <p:childTnLst>
                                    <p:set>
                                      <p:cBhvr rctx="PPT">
                                        <p:cTn id="104" dur="indefinite"/>
                                        <p:tgtEl>
                                          <p:spTgt spid="23"/>
                                        </p:tgtEl>
                                        <p:attrNameLst>
                                          <p:attrName>style.opacity</p:attrName>
                                        </p:attrNameLst>
                                      </p:cBhvr>
                                      <p:to>
                                        <p:strVal val="0"/>
                                      </p:to>
                                    </p:set>
                                    <p:animEffect filter="image" prLst="opacity: 0">
                                      <p:cBhvr rctx="IE">
                                        <p:cTn id="105" dur="indefinite"/>
                                        <p:tgtEl>
                                          <p:spTgt spid="23"/>
                                        </p:tgtEl>
                                      </p:cBhvr>
                                    </p:animEffect>
                                  </p:childTnLst>
                                </p:cTn>
                              </p:par>
                            </p:childTnLst>
                          </p:cTn>
                        </p:par>
                        <p:par>
                          <p:cTn id="106" fill="hold">
                            <p:stCondLst>
                              <p:cond delay="2500"/>
                            </p:stCondLst>
                            <p:childTnLst>
                              <p:par>
                                <p:cTn id="107" presetID="12" presetClass="exit" presetSubtype="2" fill="hold" grpId="2" nodeType="afterEffect">
                                  <p:stCondLst>
                                    <p:cond delay="0"/>
                                  </p:stCondLst>
                                  <p:childTnLst>
                                    <p:anim calcmode="lin" valueType="num">
                                      <p:cBhvr additive="base">
                                        <p:cTn id="108" dur="3000"/>
                                        <p:tgtEl>
                                          <p:spTgt spid="17"/>
                                        </p:tgtEl>
                                        <p:attrNameLst>
                                          <p:attrName>ppt_x</p:attrName>
                                        </p:attrNameLst>
                                      </p:cBhvr>
                                      <p:tavLst>
                                        <p:tav tm="0">
                                          <p:val>
                                            <p:strVal val="#ppt_x"/>
                                          </p:val>
                                        </p:tav>
                                        <p:tav tm="100000">
                                          <p:val>
                                            <p:strVal val="#ppt_x+#ppt_w*1.125000"/>
                                          </p:val>
                                        </p:tav>
                                      </p:tavLst>
                                    </p:anim>
                                    <p:animEffect transition="out" filter="wipe(right)">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12" presetClass="exit" presetSubtype="8" fill="hold" grpId="2" nodeType="withEffect">
                                  <p:stCondLst>
                                    <p:cond delay="0"/>
                                  </p:stCondLst>
                                  <p:childTnLst>
                                    <p:anim calcmode="lin" valueType="num">
                                      <p:cBhvr additive="base">
                                        <p:cTn id="112" dur="3000"/>
                                        <p:tgtEl>
                                          <p:spTgt spid="16"/>
                                        </p:tgtEl>
                                        <p:attrNameLst>
                                          <p:attrName>ppt_x</p:attrName>
                                        </p:attrNameLst>
                                      </p:cBhvr>
                                      <p:tavLst>
                                        <p:tav tm="0">
                                          <p:val>
                                            <p:strVal val="#ppt_x"/>
                                          </p:val>
                                        </p:tav>
                                        <p:tav tm="100000">
                                          <p:val>
                                            <p:strVal val="#ppt_x-#ppt_w*1.125000"/>
                                          </p:val>
                                        </p:tav>
                                      </p:tavLst>
                                    </p:anim>
                                    <p:animEffect transition="out" filter="wipe(left)">
                                      <p:cBhvr>
                                        <p:cTn id="113" dur="3000"/>
                                        <p:tgtEl>
                                          <p:spTgt spid="16"/>
                                        </p:tgtEl>
                                      </p:cBhvr>
                                    </p:animEffect>
                                    <p:set>
                                      <p:cBhvr>
                                        <p:cTn id="114" dur="1" fill="hold">
                                          <p:stCondLst>
                                            <p:cond delay="2999"/>
                                          </p:stCondLst>
                                        </p:cTn>
                                        <p:tgtEl>
                                          <p:spTgt spid="16"/>
                                        </p:tgtEl>
                                        <p:attrNameLst>
                                          <p:attrName>style.visibility</p:attrName>
                                        </p:attrNameLst>
                                      </p:cBhvr>
                                      <p:to>
                                        <p:strVal val="hidden"/>
                                      </p:to>
                                    </p:set>
                                  </p:childTnLst>
                                </p:cTn>
                              </p:par>
                              <p:par>
                                <p:cTn id="115" presetID="2" presetClass="exit" presetSubtype="6" fill="hold" nodeType="withEffect">
                                  <p:stCondLst>
                                    <p:cond delay="0"/>
                                  </p:stCondLst>
                                  <p:childTnLst>
                                    <p:anim calcmode="lin" valueType="num">
                                      <p:cBhvr additive="base">
                                        <p:cTn id="116" dur="3000"/>
                                        <p:tgtEl>
                                          <p:spTgt spid="43"/>
                                        </p:tgtEl>
                                        <p:attrNameLst>
                                          <p:attrName>ppt_x</p:attrName>
                                        </p:attrNameLst>
                                      </p:cBhvr>
                                      <p:tavLst>
                                        <p:tav tm="0">
                                          <p:val>
                                            <p:strVal val="ppt_x"/>
                                          </p:val>
                                        </p:tav>
                                        <p:tav tm="100000">
                                          <p:val>
                                            <p:strVal val="1+ppt_w/2"/>
                                          </p:val>
                                        </p:tav>
                                      </p:tavLst>
                                    </p:anim>
                                    <p:anim calcmode="lin" valueType="num">
                                      <p:cBhvr additive="base">
                                        <p:cTn id="117" dur="3000"/>
                                        <p:tgtEl>
                                          <p:spTgt spid="43"/>
                                        </p:tgtEl>
                                        <p:attrNameLst>
                                          <p:attrName>ppt_y</p:attrName>
                                        </p:attrNameLst>
                                      </p:cBhvr>
                                      <p:tavLst>
                                        <p:tav tm="0">
                                          <p:val>
                                            <p:strVal val="ppt_y"/>
                                          </p:val>
                                        </p:tav>
                                        <p:tav tm="100000">
                                          <p:val>
                                            <p:strVal val="1+ppt_h/2"/>
                                          </p:val>
                                        </p:tav>
                                      </p:tavLst>
                                    </p:anim>
                                    <p:set>
                                      <p:cBhvr>
                                        <p:cTn id="118" dur="1" fill="hold">
                                          <p:stCondLst>
                                            <p:cond delay="2999"/>
                                          </p:stCondLst>
                                        </p:cTn>
                                        <p:tgtEl>
                                          <p:spTgt spid="43"/>
                                        </p:tgtEl>
                                        <p:attrNameLst>
                                          <p:attrName>style.visibility</p:attrName>
                                        </p:attrNameLst>
                                      </p:cBhvr>
                                      <p:to>
                                        <p:strVal val="hidden"/>
                                      </p:to>
                                    </p:set>
                                  </p:childTnLst>
                                </p:cTn>
                              </p:par>
                              <p:par>
                                <p:cTn id="119" presetID="19" presetClass="exit" presetSubtype="10" fill="hold" nodeType="withEffect">
                                  <p:stCondLst>
                                    <p:cond delay="0"/>
                                  </p:stCondLst>
                                  <p:childTnLst>
                                    <p:anim calcmode="lin" valueType="num">
                                      <p:cBhvr>
                                        <p:cTn id="120" dur="3000"/>
                                        <p:tgtEl>
                                          <p:spTgt spid="43"/>
                                        </p:tgtEl>
                                        <p:attrNameLst>
                                          <p:attrName>ppt_h</p:attrName>
                                        </p:attrNameLst>
                                      </p:cBhvr>
                                      <p:tavLst>
                                        <p:tav tm="0">
                                          <p:val>
                                            <p:strVal val="ppt_h"/>
                                          </p:val>
                                        </p:tav>
                                        <p:tav tm="100000">
                                          <p:val>
                                            <p:strVal val="ppt_h"/>
                                          </p:val>
                                        </p:tav>
                                      </p:tavLst>
                                    </p:anim>
                                    <p:anim calcmode="lin" valueType="num">
                                      <p:cBhvr>
                                        <p:cTn id="121"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2999"/>
                                          </p:stCondLst>
                                        </p:cTn>
                                        <p:tgtEl>
                                          <p:spTgt spid="43"/>
                                        </p:tgtEl>
                                        <p:attrNameLst>
                                          <p:attrName>style.visibility</p:attrName>
                                        </p:attrNameLst>
                                      </p:cBhvr>
                                      <p:to>
                                        <p:strVal val="hidden"/>
                                      </p:to>
                                    </p:set>
                                  </p:childTnLst>
                                </p:cTn>
                              </p:par>
                              <p:par>
                                <p:cTn id="123" presetID="2" presetClass="exit" presetSubtype="6" fill="hold" nodeType="withEffect">
                                  <p:stCondLst>
                                    <p:cond delay="0"/>
                                  </p:stCondLst>
                                  <p:childTnLst>
                                    <p:anim calcmode="lin" valueType="num">
                                      <p:cBhvr additive="base">
                                        <p:cTn id="124" dur="3000"/>
                                        <p:tgtEl>
                                          <p:spTgt spid="42"/>
                                        </p:tgtEl>
                                        <p:attrNameLst>
                                          <p:attrName>ppt_x</p:attrName>
                                        </p:attrNameLst>
                                      </p:cBhvr>
                                      <p:tavLst>
                                        <p:tav tm="0">
                                          <p:val>
                                            <p:strVal val="ppt_x"/>
                                          </p:val>
                                        </p:tav>
                                        <p:tav tm="100000">
                                          <p:val>
                                            <p:strVal val="1+ppt_w/2"/>
                                          </p:val>
                                        </p:tav>
                                      </p:tavLst>
                                    </p:anim>
                                    <p:anim calcmode="lin" valueType="num">
                                      <p:cBhvr additive="base">
                                        <p:cTn id="125" dur="3000"/>
                                        <p:tgtEl>
                                          <p:spTgt spid="42"/>
                                        </p:tgtEl>
                                        <p:attrNameLst>
                                          <p:attrName>ppt_y</p:attrName>
                                        </p:attrNameLst>
                                      </p:cBhvr>
                                      <p:tavLst>
                                        <p:tav tm="0">
                                          <p:val>
                                            <p:strVal val="ppt_y"/>
                                          </p:val>
                                        </p:tav>
                                        <p:tav tm="100000">
                                          <p:val>
                                            <p:strVal val="1+ppt_h/2"/>
                                          </p:val>
                                        </p:tav>
                                      </p:tavLst>
                                    </p:anim>
                                    <p:set>
                                      <p:cBhvr>
                                        <p:cTn id="126" dur="1" fill="hold">
                                          <p:stCondLst>
                                            <p:cond delay="2999"/>
                                          </p:stCondLst>
                                        </p:cTn>
                                        <p:tgtEl>
                                          <p:spTgt spid="42"/>
                                        </p:tgtEl>
                                        <p:attrNameLst>
                                          <p:attrName>style.visibility</p:attrName>
                                        </p:attrNameLst>
                                      </p:cBhvr>
                                      <p:to>
                                        <p:strVal val="hidden"/>
                                      </p:to>
                                    </p:set>
                                  </p:childTnLst>
                                </p:cTn>
                              </p:par>
                              <p:par>
                                <p:cTn id="127" presetID="19" presetClass="exit" presetSubtype="10" fill="hold" nodeType="withEffect">
                                  <p:stCondLst>
                                    <p:cond delay="0"/>
                                  </p:stCondLst>
                                  <p:childTnLst>
                                    <p:anim calcmode="lin" valueType="num">
                                      <p:cBhvr>
                                        <p:cTn id="128" dur="3000"/>
                                        <p:tgtEl>
                                          <p:spTgt spid="42"/>
                                        </p:tgtEl>
                                        <p:attrNameLst>
                                          <p:attrName>ppt_h</p:attrName>
                                        </p:attrNameLst>
                                      </p:cBhvr>
                                      <p:tavLst>
                                        <p:tav tm="0">
                                          <p:val>
                                            <p:strVal val="ppt_h"/>
                                          </p:val>
                                        </p:tav>
                                        <p:tav tm="100000">
                                          <p:val>
                                            <p:strVal val="ppt_h"/>
                                          </p:val>
                                        </p:tav>
                                      </p:tavLst>
                                    </p:anim>
                                    <p:anim calcmode="lin" valueType="num">
                                      <p:cBhvr>
                                        <p:cTn id="129" dur="3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2999"/>
                                          </p:stCondLst>
                                        </p:cTn>
                                        <p:tgtEl>
                                          <p:spTgt spid="42"/>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41"/>
                                        </p:tgtEl>
                                        <p:attrNameLst>
                                          <p:attrName>ppt_x</p:attrName>
                                        </p:attrNameLst>
                                      </p:cBhvr>
                                      <p:tavLst>
                                        <p:tav tm="0">
                                          <p:val>
                                            <p:strVal val="ppt_x"/>
                                          </p:val>
                                        </p:tav>
                                        <p:tav tm="100000">
                                          <p:val>
                                            <p:strVal val="1+ppt_w/2"/>
                                          </p:val>
                                        </p:tav>
                                      </p:tavLst>
                                    </p:anim>
                                    <p:anim calcmode="lin" valueType="num">
                                      <p:cBhvr additive="base">
                                        <p:cTn id="133" dur="3000"/>
                                        <p:tgtEl>
                                          <p:spTgt spid="41"/>
                                        </p:tgtEl>
                                        <p:attrNameLst>
                                          <p:attrName>ppt_y</p:attrName>
                                        </p:attrNameLst>
                                      </p:cBhvr>
                                      <p:tavLst>
                                        <p:tav tm="0">
                                          <p:val>
                                            <p:strVal val="ppt_y"/>
                                          </p:val>
                                        </p:tav>
                                        <p:tav tm="100000">
                                          <p:val>
                                            <p:strVal val="1+ppt_h/2"/>
                                          </p:val>
                                        </p:tav>
                                      </p:tavLst>
                                    </p:anim>
                                    <p:set>
                                      <p:cBhvr>
                                        <p:cTn id="134" dur="1" fill="hold">
                                          <p:stCondLst>
                                            <p:cond delay="2999"/>
                                          </p:stCondLst>
                                        </p:cTn>
                                        <p:tgtEl>
                                          <p:spTgt spid="41"/>
                                        </p:tgtEl>
                                        <p:attrNameLst>
                                          <p:attrName>style.visibility</p:attrName>
                                        </p:attrNameLst>
                                      </p:cBhvr>
                                      <p:to>
                                        <p:strVal val="hidden"/>
                                      </p:to>
                                    </p:set>
                                  </p:childTnLst>
                                </p:cTn>
                              </p:par>
                              <p:par>
                                <p:cTn id="135" presetID="19" presetClass="exit" presetSubtype="10" fill="hold" nodeType="withEffect">
                                  <p:stCondLst>
                                    <p:cond delay="0"/>
                                  </p:stCondLst>
                                  <p:childTnLst>
                                    <p:anim calcmode="lin" valueType="num">
                                      <p:cBhvr>
                                        <p:cTn id="136" dur="3000"/>
                                        <p:tgtEl>
                                          <p:spTgt spid="41"/>
                                        </p:tgtEl>
                                        <p:attrNameLst>
                                          <p:attrName>ppt_h</p:attrName>
                                        </p:attrNameLst>
                                      </p:cBhvr>
                                      <p:tavLst>
                                        <p:tav tm="0">
                                          <p:val>
                                            <p:strVal val="ppt_h"/>
                                          </p:val>
                                        </p:tav>
                                        <p:tav tm="100000">
                                          <p:val>
                                            <p:strVal val="ppt_h"/>
                                          </p:val>
                                        </p:tav>
                                      </p:tavLst>
                                    </p:anim>
                                    <p:anim calcmode="lin" valueType="num">
                                      <p:cBhvr>
                                        <p:cTn id="137" dur="3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8" dur="1" fill="hold">
                                          <p:stCondLst>
                                            <p:cond delay="2999"/>
                                          </p:stCondLst>
                                        </p:cTn>
                                        <p:tgtEl>
                                          <p:spTgt spid="41"/>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40"/>
                                        </p:tgtEl>
                                        <p:attrNameLst>
                                          <p:attrName>ppt_x</p:attrName>
                                        </p:attrNameLst>
                                      </p:cBhvr>
                                      <p:tavLst>
                                        <p:tav tm="0">
                                          <p:val>
                                            <p:strVal val="ppt_x"/>
                                          </p:val>
                                        </p:tav>
                                        <p:tav tm="100000">
                                          <p:val>
                                            <p:strVal val="1+ppt_w/2"/>
                                          </p:val>
                                        </p:tav>
                                      </p:tavLst>
                                    </p:anim>
                                    <p:anim calcmode="lin" valueType="num">
                                      <p:cBhvr additive="base">
                                        <p:cTn id="141" dur="3000"/>
                                        <p:tgtEl>
                                          <p:spTgt spid="40"/>
                                        </p:tgtEl>
                                        <p:attrNameLst>
                                          <p:attrName>ppt_y</p:attrName>
                                        </p:attrNameLst>
                                      </p:cBhvr>
                                      <p:tavLst>
                                        <p:tav tm="0">
                                          <p:val>
                                            <p:strVal val="ppt_y"/>
                                          </p:val>
                                        </p:tav>
                                        <p:tav tm="100000">
                                          <p:val>
                                            <p:strVal val="1+ppt_h/2"/>
                                          </p:val>
                                        </p:tav>
                                      </p:tavLst>
                                    </p:anim>
                                    <p:set>
                                      <p:cBhvr>
                                        <p:cTn id="142" dur="1" fill="hold">
                                          <p:stCondLst>
                                            <p:cond delay="2999"/>
                                          </p:stCondLst>
                                        </p:cTn>
                                        <p:tgtEl>
                                          <p:spTgt spid="40"/>
                                        </p:tgtEl>
                                        <p:attrNameLst>
                                          <p:attrName>style.visibility</p:attrName>
                                        </p:attrNameLst>
                                      </p:cBhvr>
                                      <p:to>
                                        <p:strVal val="hidden"/>
                                      </p:to>
                                    </p:set>
                                  </p:childTnLst>
                                </p:cTn>
                              </p:par>
                              <p:par>
                                <p:cTn id="143" presetID="19" presetClass="exit" presetSubtype="10" fill="hold" nodeType="withEffect">
                                  <p:stCondLst>
                                    <p:cond delay="0"/>
                                  </p:stCondLst>
                                  <p:childTnLst>
                                    <p:anim calcmode="lin" valueType="num">
                                      <p:cBhvr>
                                        <p:cTn id="144" dur="3000"/>
                                        <p:tgtEl>
                                          <p:spTgt spid="40"/>
                                        </p:tgtEl>
                                        <p:attrNameLst>
                                          <p:attrName>ppt_h</p:attrName>
                                        </p:attrNameLst>
                                      </p:cBhvr>
                                      <p:tavLst>
                                        <p:tav tm="0">
                                          <p:val>
                                            <p:strVal val="ppt_h"/>
                                          </p:val>
                                        </p:tav>
                                        <p:tav tm="100000">
                                          <p:val>
                                            <p:strVal val="ppt_h"/>
                                          </p:val>
                                        </p:tav>
                                      </p:tavLst>
                                    </p:anim>
                                    <p:anim calcmode="lin" valueType="num">
                                      <p:cBhvr>
                                        <p:cTn id="145" dur="3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6" dur="1" fill="hold">
                                          <p:stCondLst>
                                            <p:cond delay="2999"/>
                                          </p:stCondLst>
                                        </p:cTn>
                                        <p:tgtEl>
                                          <p:spTgt spid="40"/>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38"/>
                                        </p:tgtEl>
                                        <p:attrNameLst>
                                          <p:attrName>ppt_x</p:attrName>
                                        </p:attrNameLst>
                                      </p:cBhvr>
                                      <p:tavLst>
                                        <p:tav tm="0">
                                          <p:val>
                                            <p:strVal val="ppt_x"/>
                                          </p:val>
                                        </p:tav>
                                        <p:tav tm="100000">
                                          <p:val>
                                            <p:strVal val="1+ppt_w/2"/>
                                          </p:val>
                                        </p:tav>
                                      </p:tavLst>
                                    </p:anim>
                                    <p:anim calcmode="lin" valueType="num">
                                      <p:cBhvr additive="base">
                                        <p:cTn id="149" dur="3000"/>
                                        <p:tgtEl>
                                          <p:spTgt spid="38"/>
                                        </p:tgtEl>
                                        <p:attrNameLst>
                                          <p:attrName>ppt_y</p:attrName>
                                        </p:attrNameLst>
                                      </p:cBhvr>
                                      <p:tavLst>
                                        <p:tav tm="0">
                                          <p:val>
                                            <p:strVal val="ppt_y"/>
                                          </p:val>
                                        </p:tav>
                                        <p:tav tm="100000">
                                          <p:val>
                                            <p:strVal val="1+ppt_h/2"/>
                                          </p:val>
                                        </p:tav>
                                      </p:tavLst>
                                    </p:anim>
                                    <p:set>
                                      <p:cBhvr>
                                        <p:cTn id="150" dur="1" fill="hold">
                                          <p:stCondLst>
                                            <p:cond delay="2999"/>
                                          </p:stCondLst>
                                        </p:cTn>
                                        <p:tgtEl>
                                          <p:spTgt spid="38"/>
                                        </p:tgtEl>
                                        <p:attrNameLst>
                                          <p:attrName>style.visibility</p:attrName>
                                        </p:attrNameLst>
                                      </p:cBhvr>
                                      <p:to>
                                        <p:strVal val="hidden"/>
                                      </p:to>
                                    </p:set>
                                  </p:childTnLst>
                                </p:cTn>
                              </p:par>
                              <p:par>
                                <p:cTn id="151" presetID="19" presetClass="exit" presetSubtype="10" fill="hold" nodeType="withEffect">
                                  <p:stCondLst>
                                    <p:cond delay="0"/>
                                  </p:stCondLst>
                                  <p:childTnLst>
                                    <p:anim calcmode="lin" valueType="num">
                                      <p:cBhvr>
                                        <p:cTn id="152" dur="3000"/>
                                        <p:tgtEl>
                                          <p:spTgt spid="38"/>
                                        </p:tgtEl>
                                        <p:attrNameLst>
                                          <p:attrName>ppt_h</p:attrName>
                                        </p:attrNameLst>
                                      </p:cBhvr>
                                      <p:tavLst>
                                        <p:tav tm="0">
                                          <p:val>
                                            <p:strVal val="ppt_h"/>
                                          </p:val>
                                        </p:tav>
                                        <p:tav tm="100000">
                                          <p:val>
                                            <p:strVal val="ppt_h"/>
                                          </p:val>
                                        </p:tav>
                                      </p:tavLst>
                                    </p:anim>
                                    <p:anim calcmode="lin" valueType="num">
                                      <p:cBhvr>
                                        <p:cTn id="153" dur="3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4" dur="1" fill="hold">
                                          <p:stCondLst>
                                            <p:cond delay="2999"/>
                                          </p:stCondLst>
                                        </p:cTn>
                                        <p:tgtEl>
                                          <p:spTgt spid="38"/>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37"/>
                                        </p:tgtEl>
                                        <p:attrNameLst>
                                          <p:attrName>ppt_x</p:attrName>
                                        </p:attrNameLst>
                                      </p:cBhvr>
                                      <p:tavLst>
                                        <p:tav tm="0">
                                          <p:val>
                                            <p:strVal val="ppt_x"/>
                                          </p:val>
                                        </p:tav>
                                        <p:tav tm="100000">
                                          <p:val>
                                            <p:strVal val="1+ppt_w/2"/>
                                          </p:val>
                                        </p:tav>
                                      </p:tavLst>
                                    </p:anim>
                                    <p:anim calcmode="lin" valueType="num">
                                      <p:cBhvr additive="base">
                                        <p:cTn id="157" dur="3000"/>
                                        <p:tgtEl>
                                          <p:spTgt spid="37"/>
                                        </p:tgtEl>
                                        <p:attrNameLst>
                                          <p:attrName>ppt_y</p:attrName>
                                        </p:attrNameLst>
                                      </p:cBhvr>
                                      <p:tavLst>
                                        <p:tav tm="0">
                                          <p:val>
                                            <p:strVal val="ppt_y"/>
                                          </p:val>
                                        </p:tav>
                                        <p:tav tm="100000">
                                          <p:val>
                                            <p:strVal val="1+ppt_h/2"/>
                                          </p:val>
                                        </p:tav>
                                      </p:tavLst>
                                    </p:anim>
                                    <p:set>
                                      <p:cBhvr>
                                        <p:cTn id="158" dur="1" fill="hold">
                                          <p:stCondLst>
                                            <p:cond delay="2999"/>
                                          </p:stCondLst>
                                        </p:cTn>
                                        <p:tgtEl>
                                          <p:spTgt spid="37"/>
                                        </p:tgtEl>
                                        <p:attrNameLst>
                                          <p:attrName>style.visibility</p:attrName>
                                        </p:attrNameLst>
                                      </p:cBhvr>
                                      <p:to>
                                        <p:strVal val="hidden"/>
                                      </p:to>
                                    </p:set>
                                  </p:childTnLst>
                                </p:cTn>
                              </p:par>
                              <p:par>
                                <p:cTn id="159" presetID="19" presetClass="exit" presetSubtype="10" fill="hold" nodeType="withEffect">
                                  <p:stCondLst>
                                    <p:cond delay="0"/>
                                  </p:stCondLst>
                                  <p:childTnLst>
                                    <p:anim calcmode="lin" valueType="num">
                                      <p:cBhvr>
                                        <p:cTn id="160" dur="3000"/>
                                        <p:tgtEl>
                                          <p:spTgt spid="37"/>
                                        </p:tgtEl>
                                        <p:attrNameLst>
                                          <p:attrName>ppt_h</p:attrName>
                                        </p:attrNameLst>
                                      </p:cBhvr>
                                      <p:tavLst>
                                        <p:tav tm="0">
                                          <p:val>
                                            <p:strVal val="ppt_h"/>
                                          </p:val>
                                        </p:tav>
                                        <p:tav tm="100000">
                                          <p:val>
                                            <p:strVal val="ppt_h"/>
                                          </p:val>
                                        </p:tav>
                                      </p:tavLst>
                                    </p:anim>
                                    <p:anim calcmode="lin" valueType="num">
                                      <p:cBhvr>
                                        <p:cTn id="161"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2" dur="1" fill="hold">
                                          <p:stCondLst>
                                            <p:cond delay="2999"/>
                                          </p:stCondLst>
                                        </p:cTn>
                                        <p:tgtEl>
                                          <p:spTgt spid="37"/>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39"/>
                                        </p:tgtEl>
                                        <p:attrNameLst>
                                          <p:attrName>ppt_x</p:attrName>
                                        </p:attrNameLst>
                                      </p:cBhvr>
                                      <p:tavLst>
                                        <p:tav tm="0">
                                          <p:val>
                                            <p:strVal val="ppt_x"/>
                                          </p:val>
                                        </p:tav>
                                        <p:tav tm="100000">
                                          <p:val>
                                            <p:strVal val="1+ppt_w/2"/>
                                          </p:val>
                                        </p:tav>
                                      </p:tavLst>
                                    </p:anim>
                                    <p:anim calcmode="lin" valueType="num">
                                      <p:cBhvr additive="base">
                                        <p:cTn id="165" dur="3000"/>
                                        <p:tgtEl>
                                          <p:spTgt spid="39"/>
                                        </p:tgtEl>
                                        <p:attrNameLst>
                                          <p:attrName>ppt_y</p:attrName>
                                        </p:attrNameLst>
                                      </p:cBhvr>
                                      <p:tavLst>
                                        <p:tav tm="0">
                                          <p:val>
                                            <p:strVal val="ppt_y"/>
                                          </p:val>
                                        </p:tav>
                                        <p:tav tm="100000">
                                          <p:val>
                                            <p:strVal val="1+ppt_h/2"/>
                                          </p:val>
                                        </p:tav>
                                      </p:tavLst>
                                    </p:anim>
                                    <p:set>
                                      <p:cBhvr>
                                        <p:cTn id="166" dur="1" fill="hold">
                                          <p:stCondLst>
                                            <p:cond delay="2999"/>
                                          </p:stCondLst>
                                        </p:cTn>
                                        <p:tgtEl>
                                          <p:spTgt spid="39"/>
                                        </p:tgtEl>
                                        <p:attrNameLst>
                                          <p:attrName>style.visibility</p:attrName>
                                        </p:attrNameLst>
                                      </p:cBhvr>
                                      <p:to>
                                        <p:strVal val="hidden"/>
                                      </p:to>
                                    </p:set>
                                  </p:childTnLst>
                                </p:cTn>
                              </p:par>
                              <p:par>
                                <p:cTn id="167" presetID="19" presetClass="exit" presetSubtype="10" fill="hold" nodeType="withEffect">
                                  <p:stCondLst>
                                    <p:cond delay="0"/>
                                  </p:stCondLst>
                                  <p:childTnLst>
                                    <p:anim calcmode="lin" valueType="num">
                                      <p:cBhvr>
                                        <p:cTn id="168" dur="3000"/>
                                        <p:tgtEl>
                                          <p:spTgt spid="39"/>
                                        </p:tgtEl>
                                        <p:attrNameLst>
                                          <p:attrName>ppt_h</p:attrName>
                                        </p:attrNameLst>
                                      </p:cBhvr>
                                      <p:tavLst>
                                        <p:tav tm="0">
                                          <p:val>
                                            <p:strVal val="ppt_h"/>
                                          </p:val>
                                        </p:tav>
                                        <p:tav tm="100000">
                                          <p:val>
                                            <p:strVal val="ppt_h"/>
                                          </p:val>
                                        </p:tav>
                                      </p:tavLst>
                                    </p:anim>
                                    <p:anim calcmode="lin" valueType="num">
                                      <p:cBhvr>
                                        <p:cTn id="169"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0" dur="1" fill="hold">
                                          <p:stCondLst>
                                            <p:cond delay="2999"/>
                                          </p:stCondLst>
                                        </p:cTn>
                                        <p:tgtEl>
                                          <p:spTgt spid="39"/>
                                        </p:tgtEl>
                                        <p:attrNameLst>
                                          <p:attrName>style.visibility</p:attrName>
                                        </p:attrNameLst>
                                      </p:cBhvr>
                                      <p:to>
                                        <p:strVal val="hidden"/>
                                      </p:to>
                                    </p:set>
                                  </p:childTnLst>
                                </p:cTn>
                              </p:par>
                              <p:par>
                                <p:cTn id="171" presetID="2" presetClass="exit" presetSubtype="12" fill="hold" nodeType="withEffect">
                                  <p:stCondLst>
                                    <p:cond delay="0"/>
                                  </p:stCondLst>
                                  <p:childTnLst>
                                    <p:anim calcmode="lin" valueType="num">
                                      <p:cBhvr additive="base">
                                        <p:cTn id="172" dur="3000"/>
                                        <p:tgtEl>
                                          <p:spTgt spid="32"/>
                                        </p:tgtEl>
                                        <p:attrNameLst>
                                          <p:attrName>ppt_x</p:attrName>
                                        </p:attrNameLst>
                                      </p:cBhvr>
                                      <p:tavLst>
                                        <p:tav tm="0">
                                          <p:val>
                                            <p:strVal val="ppt_x"/>
                                          </p:val>
                                        </p:tav>
                                        <p:tav tm="100000">
                                          <p:val>
                                            <p:strVal val="0-ppt_w/2"/>
                                          </p:val>
                                        </p:tav>
                                      </p:tavLst>
                                    </p:anim>
                                    <p:anim calcmode="lin" valueType="num">
                                      <p:cBhvr additive="base">
                                        <p:cTn id="173" dur="3000"/>
                                        <p:tgtEl>
                                          <p:spTgt spid="32"/>
                                        </p:tgtEl>
                                        <p:attrNameLst>
                                          <p:attrName>ppt_y</p:attrName>
                                        </p:attrNameLst>
                                      </p:cBhvr>
                                      <p:tavLst>
                                        <p:tav tm="0">
                                          <p:val>
                                            <p:strVal val="ppt_y"/>
                                          </p:val>
                                        </p:tav>
                                        <p:tav tm="100000">
                                          <p:val>
                                            <p:strVal val="1+ppt_h/2"/>
                                          </p:val>
                                        </p:tav>
                                      </p:tavLst>
                                    </p:anim>
                                    <p:set>
                                      <p:cBhvr>
                                        <p:cTn id="174" dur="1" fill="hold">
                                          <p:stCondLst>
                                            <p:cond delay="2999"/>
                                          </p:stCondLst>
                                        </p:cTn>
                                        <p:tgtEl>
                                          <p:spTgt spid="32"/>
                                        </p:tgtEl>
                                        <p:attrNameLst>
                                          <p:attrName>style.visibility</p:attrName>
                                        </p:attrNameLst>
                                      </p:cBhvr>
                                      <p:to>
                                        <p:strVal val="hidden"/>
                                      </p:to>
                                    </p:set>
                                  </p:childTnLst>
                                </p:cTn>
                              </p:par>
                              <p:par>
                                <p:cTn id="175" presetID="19" presetClass="exit" presetSubtype="10" fill="hold" nodeType="withEffect">
                                  <p:stCondLst>
                                    <p:cond delay="0"/>
                                  </p:stCondLst>
                                  <p:childTnLst>
                                    <p:anim calcmode="lin" valueType="num">
                                      <p:cBhvr>
                                        <p:cTn id="176" dur="3000"/>
                                        <p:tgtEl>
                                          <p:spTgt spid="32"/>
                                        </p:tgtEl>
                                        <p:attrNameLst>
                                          <p:attrName>ppt_h</p:attrName>
                                        </p:attrNameLst>
                                      </p:cBhvr>
                                      <p:tavLst>
                                        <p:tav tm="0">
                                          <p:val>
                                            <p:strVal val="ppt_h"/>
                                          </p:val>
                                        </p:tav>
                                        <p:tav tm="100000">
                                          <p:val>
                                            <p:strVal val="ppt_h"/>
                                          </p:val>
                                        </p:tav>
                                      </p:tavLst>
                                    </p:anim>
                                    <p:anim calcmode="lin" valueType="num">
                                      <p:cBhvr>
                                        <p:cTn id="177"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8" dur="1" fill="hold">
                                          <p:stCondLst>
                                            <p:cond delay="2999"/>
                                          </p:stCondLst>
                                        </p:cTn>
                                        <p:tgtEl>
                                          <p:spTgt spid="32"/>
                                        </p:tgtEl>
                                        <p:attrNameLst>
                                          <p:attrName>style.visibility</p:attrName>
                                        </p:attrNameLst>
                                      </p:cBhvr>
                                      <p:to>
                                        <p:strVal val="hidden"/>
                                      </p:to>
                                    </p:set>
                                  </p:childTnLst>
                                </p:cTn>
                              </p:par>
                              <p:par>
                                <p:cTn id="179" presetID="2" presetClass="exit" presetSubtype="12" fill="hold" nodeType="withEffect">
                                  <p:stCondLst>
                                    <p:cond delay="0"/>
                                  </p:stCondLst>
                                  <p:childTnLst>
                                    <p:anim calcmode="lin" valueType="num">
                                      <p:cBhvr additive="base">
                                        <p:cTn id="180" dur="3000"/>
                                        <p:tgtEl>
                                          <p:spTgt spid="36"/>
                                        </p:tgtEl>
                                        <p:attrNameLst>
                                          <p:attrName>ppt_x</p:attrName>
                                        </p:attrNameLst>
                                      </p:cBhvr>
                                      <p:tavLst>
                                        <p:tav tm="0">
                                          <p:val>
                                            <p:strVal val="ppt_x"/>
                                          </p:val>
                                        </p:tav>
                                        <p:tav tm="100000">
                                          <p:val>
                                            <p:strVal val="0-ppt_w/2"/>
                                          </p:val>
                                        </p:tav>
                                      </p:tavLst>
                                    </p:anim>
                                    <p:anim calcmode="lin" valueType="num">
                                      <p:cBhvr additive="base">
                                        <p:cTn id="181" dur="3000"/>
                                        <p:tgtEl>
                                          <p:spTgt spid="36"/>
                                        </p:tgtEl>
                                        <p:attrNameLst>
                                          <p:attrName>ppt_y</p:attrName>
                                        </p:attrNameLst>
                                      </p:cBhvr>
                                      <p:tavLst>
                                        <p:tav tm="0">
                                          <p:val>
                                            <p:strVal val="ppt_y"/>
                                          </p:val>
                                        </p:tav>
                                        <p:tav tm="100000">
                                          <p:val>
                                            <p:strVal val="1+ppt_h/2"/>
                                          </p:val>
                                        </p:tav>
                                      </p:tavLst>
                                    </p:anim>
                                    <p:set>
                                      <p:cBhvr>
                                        <p:cTn id="182" dur="1" fill="hold">
                                          <p:stCondLst>
                                            <p:cond delay="2999"/>
                                          </p:stCondLst>
                                        </p:cTn>
                                        <p:tgtEl>
                                          <p:spTgt spid="36"/>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3000"/>
                                        <p:tgtEl>
                                          <p:spTgt spid="36"/>
                                        </p:tgtEl>
                                        <p:attrNameLst>
                                          <p:attrName>ppt_h</p:attrName>
                                        </p:attrNameLst>
                                      </p:cBhvr>
                                      <p:tavLst>
                                        <p:tav tm="0">
                                          <p:val>
                                            <p:strVal val="ppt_h"/>
                                          </p:val>
                                        </p:tav>
                                        <p:tav tm="100000">
                                          <p:val>
                                            <p:strVal val="ppt_h"/>
                                          </p:val>
                                        </p:tav>
                                      </p:tavLst>
                                    </p:anim>
                                    <p:anim calcmode="lin" valueType="num">
                                      <p:cBhvr>
                                        <p:cTn id="185" dur="3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2999"/>
                                          </p:stCondLst>
                                        </p:cTn>
                                        <p:tgtEl>
                                          <p:spTgt spid="36"/>
                                        </p:tgtEl>
                                        <p:attrNameLst>
                                          <p:attrName>style.visibility</p:attrName>
                                        </p:attrNameLst>
                                      </p:cBhvr>
                                      <p:to>
                                        <p:strVal val="hidden"/>
                                      </p:to>
                                    </p:set>
                                  </p:childTnLst>
                                </p:cTn>
                              </p:par>
                              <p:par>
                                <p:cTn id="187" presetID="2" presetClass="exit" presetSubtype="12" fill="hold" nodeType="withEffect">
                                  <p:stCondLst>
                                    <p:cond delay="0"/>
                                  </p:stCondLst>
                                  <p:childTnLst>
                                    <p:anim calcmode="lin" valueType="num">
                                      <p:cBhvr additive="base">
                                        <p:cTn id="188" dur="3000"/>
                                        <p:tgtEl>
                                          <p:spTgt spid="35"/>
                                        </p:tgtEl>
                                        <p:attrNameLst>
                                          <p:attrName>ppt_x</p:attrName>
                                        </p:attrNameLst>
                                      </p:cBhvr>
                                      <p:tavLst>
                                        <p:tav tm="0">
                                          <p:val>
                                            <p:strVal val="ppt_x"/>
                                          </p:val>
                                        </p:tav>
                                        <p:tav tm="100000">
                                          <p:val>
                                            <p:strVal val="0-ppt_w/2"/>
                                          </p:val>
                                        </p:tav>
                                      </p:tavLst>
                                    </p:anim>
                                    <p:anim calcmode="lin" valueType="num">
                                      <p:cBhvr additive="base">
                                        <p:cTn id="189" dur="3000"/>
                                        <p:tgtEl>
                                          <p:spTgt spid="35"/>
                                        </p:tgtEl>
                                        <p:attrNameLst>
                                          <p:attrName>ppt_y</p:attrName>
                                        </p:attrNameLst>
                                      </p:cBhvr>
                                      <p:tavLst>
                                        <p:tav tm="0">
                                          <p:val>
                                            <p:strVal val="ppt_y"/>
                                          </p:val>
                                        </p:tav>
                                        <p:tav tm="100000">
                                          <p:val>
                                            <p:strVal val="1+ppt_h/2"/>
                                          </p:val>
                                        </p:tav>
                                      </p:tavLst>
                                    </p:anim>
                                    <p:set>
                                      <p:cBhvr>
                                        <p:cTn id="190" dur="1" fill="hold">
                                          <p:stCondLst>
                                            <p:cond delay="2999"/>
                                          </p:stCondLst>
                                        </p:cTn>
                                        <p:tgtEl>
                                          <p:spTgt spid="35"/>
                                        </p:tgtEl>
                                        <p:attrNameLst>
                                          <p:attrName>style.visibility</p:attrName>
                                        </p:attrNameLst>
                                      </p:cBhvr>
                                      <p:to>
                                        <p:strVal val="hidden"/>
                                      </p:to>
                                    </p:set>
                                  </p:childTnLst>
                                </p:cTn>
                              </p:par>
                              <p:par>
                                <p:cTn id="191" presetID="19" presetClass="exit" presetSubtype="10" fill="hold" nodeType="withEffect">
                                  <p:stCondLst>
                                    <p:cond delay="0"/>
                                  </p:stCondLst>
                                  <p:childTnLst>
                                    <p:anim calcmode="lin" valueType="num">
                                      <p:cBhvr>
                                        <p:cTn id="192" dur="3000"/>
                                        <p:tgtEl>
                                          <p:spTgt spid="35"/>
                                        </p:tgtEl>
                                        <p:attrNameLst>
                                          <p:attrName>ppt_h</p:attrName>
                                        </p:attrNameLst>
                                      </p:cBhvr>
                                      <p:tavLst>
                                        <p:tav tm="0">
                                          <p:val>
                                            <p:strVal val="ppt_h"/>
                                          </p:val>
                                        </p:tav>
                                        <p:tav tm="100000">
                                          <p:val>
                                            <p:strVal val="ppt_h"/>
                                          </p:val>
                                        </p:tav>
                                      </p:tavLst>
                                    </p:anim>
                                    <p:anim calcmode="lin" valueType="num">
                                      <p:cBhvr>
                                        <p:cTn id="193"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4" dur="1" fill="hold">
                                          <p:stCondLst>
                                            <p:cond delay="2999"/>
                                          </p:stCondLst>
                                        </p:cTn>
                                        <p:tgtEl>
                                          <p:spTgt spid="35"/>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3000"/>
                                        <p:tgtEl>
                                          <p:spTgt spid="34"/>
                                        </p:tgtEl>
                                        <p:attrNameLst>
                                          <p:attrName>ppt_x</p:attrName>
                                        </p:attrNameLst>
                                      </p:cBhvr>
                                      <p:tavLst>
                                        <p:tav tm="0">
                                          <p:val>
                                            <p:strVal val="ppt_x"/>
                                          </p:val>
                                        </p:tav>
                                        <p:tav tm="100000">
                                          <p:val>
                                            <p:strVal val="0-ppt_w/2"/>
                                          </p:val>
                                        </p:tav>
                                      </p:tavLst>
                                    </p:anim>
                                    <p:anim calcmode="lin" valueType="num">
                                      <p:cBhvr additive="base">
                                        <p:cTn id="197" dur="3000"/>
                                        <p:tgtEl>
                                          <p:spTgt spid="34"/>
                                        </p:tgtEl>
                                        <p:attrNameLst>
                                          <p:attrName>ppt_y</p:attrName>
                                        </p:attrNameLst>
                                      </p:cBhvr>
                                      <p:tavLst>
                                        <p:tav tm="0">
                                          <p:val>
                                            <p:strVal val="ppt_y"/>
                                          </p:val>
                                        </p:tav>
                                        <p:tav tm="100000">
                                          <p:val>
                                            <p:strVal val="1+ppt_h/2"/>
                                          </p:val>
                                        </p:tav>
                                      </p:tavLst>
                                    </p:anim>
                                    <p:set>
                                      <p:cBhvr>
                                        <p:cTn id="198" dur="1" fill="hold">
                                          <p:stCondLst>
                                            <p:cond delay="2999"/>
                                          </p:stCondLst>
                                        </p:cTn>
                                        <p:tgtEl>
                                          <p:spTgt spid="34"/>
                                        </p:tgtEl>
                                        <p:attrNameLst>
                                          <p:attrName>style.visibility</p:attrName>
                                        </p:attrNameLst>
                                      </p:cBhvr>
                                      <p:to>
                                        <p:strVal val="hidden"/>
                                      </p:to>
                                    </p:set>
                                  </p:childTnLst>
                                </p:cTn>
                              </p:par>
                              <p:par>
                                <p:cTn id="199" presetID="19" presetClass="exit" presetSubtype="10" fill="hold" nodeType="withEffect">
                                  <p:stCondLst>
                                    <p:cond delay="0"/>
                                  </p:stCondLst>
                                  <p:childTnLst>
                                    <p:anim calcmode="lin" valueType="num">
                                      <p:cBhvr>
                                        <p:cTn id="200" dur="3000"/>
                                        <p:tgtEl>
                                          <p:spTgt spid="34"/>
                                        </p:tgtEl>
                                        <p:attrNameLst>
                                          <p:attrName>ppt_h</p:attrName>
                                        </p:attrNameLst>
                                      </p:cBhvr>
                                      <p:tavLst>
                                        <p:tav tm="0">
                                          <p:val>
                                            <p:strVal val="ppt_h"/>
                                          </p:val>
                                        </p:tav>
                                        <p:tav tm="100000">
                                          <p:val>
                                            <p:strVal val="ppt_h"/>
                                          </p:val>
                                        </p:tav>
                                      </p:tavLst>
                                    </p:anim>
                                    <p:anim calcmode="lin" valueType="num">
                                      <p:cBhvr>
                                        <p:cTn id="201"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2" dur="1" fill="hold">
                                          <p:stCondLst>
                                            <p:cond delay="2999"/>
                                          </p:stCondLst>
                                        </p:cTn>
                                        <p:tgtEl>
                                          <p:spTgt spid="34"/>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3000"/>
                                        <p:tgtEl>
                                          <p:spTgt spid="33"/>
                                        </p:tgtEl>
                                        <p:attrNameLst>
                                          <p:attrName>ppt_x</p:attrName>
                                        </p:attrNameLst>
                                      </p:cBhvr>
                                      <p:tavLst>
                                        <p:tav tm="0">
                                          <p:val>
                                            <p:strVal val="ppt_x"/>
                                          </p:val>
                                        </p:tav>
                                        <p:tav tm="100000">
                                          <p:val>
                                            <p:strVal val="0-ppt_w/2"/>
                                          </p:val>
                                        </p:tav>
                                      </p:tavLst>
                                    </p:anim>
                                    <p:anim calcmode="lin" valueType="num">
                                      <p:cBhvr additive="base">
                                        <p:cTn id="205" dur="3000"/>
                                        <p:tgtEl>
                                          <p:spTgt spid="33"/>
                                        </p:tgtEl>
                                        <p:attrNameLst>
                                          <p:attrName>ppt_y</p:attrName>
                                        </p:attrNameLst>
                                      </p:cBhvr>
                                      <p:tavLst>
                                        <p:tav tm="0">
                                          <p:val>
                                            <p:strVal val="ppt_y"/>
                                          </p:val>
                                        </p:tav>
                                        <p:tav tm="100000">
                                          <p:val>
                                            <p:strVal val="1+ppt_h/2"/>
                                          </p:val>
                                        </p:tav>
                                      </p:tavLst>
                                    </p:anim>
                                    <p:set>
                                      <p:cBhvr>
                                        <p:cTn id="206" dur="1" fill="hold">
                                          <p:stCondLst>
                                            <p:cond delay="2999"/>
                                          </p:stCondLst>
                                        </p:cTn>
                                        <p:tgtEl>
                                          <p:spTgt spid="33"/>
                                        </p:tgtEl>
                                        <p:attrNameLst>
                                          <p:attrName>style.visibility</p:attrName>
                                        </p:attrNameLst>
                                      </p:cBhvr>
                                      <p:to>
                                        <p:strVal val="hidden"/>
                                      </p:to>
                                    </p:set>
                                  </p:childTnLst>
                                </p:cTn>
                              </p:par>
                              <p:par>
                                <p:cTn id="207" presetID="19" presetClass="exit" presetSubtype="10" fill="hold" nodeType="withEffect">
                                  <p:stCondLst>
                                    <p:cond delay="0"/>
                                  </p:stCondLst>
                                  <p:childTnLst>
                                    <p:anim calcmode="lin" valueType="num">
                                      <p:cBhvr>
                                        <p:cTn id="208" dur="3000"/>
                                        <p:tgtEl>
                                          <p:spTgt spid="33"/>
                                        </p:tgtEl>
                                        <p:attrNameLst>
                                          <p:attrName>ppt_h</p:attrName>
                                        </p:attrNameLst>
                                      </p:cBhvr>
                                      <p:tavLst>
                                        <p:tav tm="0">
                                          <p:val>
                                            <p:strVal val="ppt_h"/>
                                          </p:val>
                                        </p:tav>
                                        <p:tav tm="100000">
                                          <p:val>
                                            <p:strVal val="ppt_h"/>
                                          </p:val>
                                        </p:tav>
                                      </p:tavLst>
                                    </p:anim>
                                    <p:anim calcmode="lin" valueType="num">
                                      <p:cBhvr>
                                        <p:cTn id="209"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0" dur="1" fill="hold">
                                          <p:stCondLst>
                                            <p:cond delay="2999"/>
                                          </p:stCondLst>
                                        </p:cTn>
                                        <p:tgtEl>
                                          <p:spTgt spid="33"/>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3000"/>
                                        <p:tgtEl>
                                          <p:spTgt spid="29"/>
                                        </p:tgtEl>
                                        <p:attrNameLst>
                                          <p:attrName>ppt_x</p:attrName>
                                        </p:attrNameLst>
                                      </p:cBhvr>
                                      <p:tavLst>
                                        <p:tav tm="0">
                                          <p:val>
                                            <p:strVal val="ppt_x"/>
                                          </p:val>
                                        </p:tav>
                                        <p:tav tm="100000">
                                          <p:val>
                                            <p:strVal val="0-ppt_w/2"/>
                                          </p:val>
                                        </p:tav>
                                      </p:tavLst>
                                    </p:anim>
                                    <p:anim calcmode="lin" valueType="num">
                                      <p:cBhvr additive="base">
                                        <p:cTn id="213" dur="3000"/>
                                        <p:tgtEl>
                                          <p:spTgt spid="29"/>
                                        </p:tgtEl>
                                        <p:attrNameLst>
                                          <p:attrName>ppt_y</p:attrName>
                                        </p:attrNameLst>
                                      </p:cBhvr>
                                      <p:tavLst>
                                        <p:tav tm="0">
                                          <p:val>
                                            <p:strVal val="ppt_y"/>
                                          </p:val>
                                        </p:tav>
                                        <p:tav tm="100000">
                                          <p:val>
                                            <p:strVal val="1+ppt_h/2"/>
                                          </p:val>
                                        </p:tav>
                                      </p:tavLst>
                                    </p:anim>
                                    <p:set>
                                      <p:cBhvr>
                                        <p:cTn id="214" dur="1" fill="hold">
                                          <p:stCondLst>
                                            <p:cond delay="2999"/>
                                          </p:stCondLst>
                                        </p:cTn>
                                        <p:tgtEl>
                                          <p:spTgt spid="29"/>
                                        </p:tgtEl>
                                        <p:attrNameLst>
                                          <p:attrName>style.visibility</p:attrName>
                                        </p:attrNameLst>
                                      </p:cBhvr>
                                      <p:to>
                                        <p:strVal val="hidden"/>
                                      </p:to>
                                    </p:set>
                                  </p:childTnLst>
                                </p:cTn>
                              </p:par>
                              <p:par>
                                <p:cTn id="215" presetID="19" presetClass="exit" presetSubtype="10" fill="hold" nodeType="withEffect">
                                  <p:stCondLst>
                                    <p:cond delay="0"/>
                                  </p:stCondLst>
                                  <p:childTnLst>
                                    <p:anim calcmode="lin" valueType="num">
                                      <p:cBhvr>
                                        <p:cTn id="216" dur="3000"/>
                                        <p:tgtEl>
                                          <p:spTgt spid="29"/>
                                        </p:tgtEl>
                                        <p:attrNameLst>
                                          <p:attrName>ppt_h</p:attrName>
                                        </p:attrNameLst>
                                      </p:cBhvr>
                                      <p:tavLst>
                                        <p:tav tm="0">
                                          <p:val>
                                            <p:strVal val="ppt_h"/>
                                          </p:val>
                                        </p:tav>
                                        <p:tav tm="100000">
                                          <p:val>
                                            <p:strVal val="ppt_h"/>
                                          </p:val>
                                        </p:tav>
                                      </p:tavLst>
                                    </p:anim>
                                    <p:anim calcmode="lin" valueType="num">
                                      <p:cBhvr>
                                        <p:cTn id="217"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8" dur="1" fill="hold">
                                          <p:stCondLst>
                                            <p:cond delay="2999"/>
                                          </p:stCondLst>
                                        </p:cTn>
                                        <p:tgtEl>
                                          <p:spTgt spid="29"/>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3000"/>
                                        <p:tgtEl>
                                          <p:spTgt spid="19"/>
                                        </p:tgtEl>
                                        <p:attrNameLst>
                                          <p:attrName>ppt_x</p:attrName>
                                        </p:attrNameLst>
                                      </p:cBhvr>
                                      <p:tavLst>
                                        <p:tav tm="0">
                                          <p:val>
                                            <p:strVal val="ppt_x"/>
                                          </p:val>
                                        </p:tav>
                                        <p:tav tm="100000">
                                          <p:val>
                                            <p:strVal val="0-ppt_w/2"/>
                                          </p:val>
                                        </p:tav>
                                      </p:tavLst>
                                    </p:anim>
                                    <p:anim calcmode="lin" valueType="num">
                                      <p:cBhvr additive="base">
                                        <p:cTn id="221" dur="3000"/>
                                        <p:tgtEl>
                                          <p:spTgt spid="19"/>
                                        </p:tgtEl>
                                        <p:attrNameLst>
                                          <p:attrName>ppt_y</p:attrName>
                                        </p:attrNameLst>
                                      </p:cBhvr>
                                      <p:tavLst>
                                        <p:tav tm="0">
                                          <p:val>
                                            <p:strVal val="ppt_y"/>
                                          </p:val>
                                        </p:tav>
                                        <p:tav tm="100000">
                                          <p:val>
                                            <p:strVal val="1+ppt_h/2"/>
                                          </p:val>
                                        </p:tav>
                                      </p:tavLst>
                                    </p:anim>
                                    <p:set>
                                      <p:cBhvr>
                                        <p:cTn id="222" dur="1" fill="hold">
                                          <p:stCondLst>
                                            <p:cond delay="2999"/>
                                          </p:stCondLst>
                                        </p:cTn>
                                        <p:tgtEl>
                                          <p:spTgt spid="19"/>
                                        </p:tgtEl>
                                        <p:attrNameLst>
                                          <p:attrName>style.visibility</p:attrName>
                                        </p:attrNameLst>
                                      </p:cBhvr>
                                      <p:to>
                                        <p:strVal val="hidden"/>
                                      </p:to>
                                    </p:set>
                                  </p:childTnLst>
                                </p:cTn>
                              </p:par>
                              <p:par>
                                <p:cTn id="223" presetID="19" presetClass="exit" presetSubtype="10" fill="hold" nodeType="withEffect">
                                  <p:stCondLst>
                                    <p:cond delay="0"/>
                                  </p:stCondLst>
                                  <p:childTnLst>
                                    <p:anim calcmode="lin" valueType="num">
                                      <p:cBhvr>
                                        <p:cTn id="224" dur="3000"/>
                                        <p:tgtEl>
                                          <p:spTgt spid="19"/>
                                        </p:tgtEl>
                                        <p:attrNameLst>
                                          <p:attrName>ppt_h</p:attrName>
                                        </p:attrNameLst>
                                      </p:cBhvr>
                                      <p:tavLst>
                                        <p:tav tm="0">
                                          <p:val>
                                            <p:strVal val="ppt_h"/>
                                          </p:val>
                                        </p:tav>
                                        <p:tav tm="100000">
                                          <p:val>
                                            <p:strVal val="ppt_h"/>
                                          </p:val>
                                        </p:tav>
                                      </p:tavLst>
                                    </p:anim>
                                    <p:anim calcmode="lin" valueType="num">
                                      <p:cBhvr>
                                        <p:cTn id="225"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6" dur="1" fill="hold">
                                          <p:stCondLst>
                                            <p:cond delay="2999"/>
                                          </p:stCondLst>
                                        </p:cTn>
                                        <p:tgtEl>
                                          <p:spTgt spid="19"/>
                                        </p:tgtEl>
                                        <p:attrNameLst>
                                          <p:attrName>style.visibility</p:attrName>
                                        </p:attrNameLst>
                                      </p:cBhvr>
                                      <p:to>
                                        <p:strVal val="hidden"/>
                                      </p:to>
                                    </p:set>
                                  </p:childTnLst>
                                </p:cTn>
                              </p:par>
                              <p:par>
                                <p:cTn id="227" presetID="23" presetClass="entr" presetSubtype="272" fill="hold" nodeType="withEffect">
                                  <p:stCondLst>
                                    <p:cond delay="500"/>
                                  </p:stCondLst>
                                  <p:childTnLst>
                                    <p:set>
                                      <p:cBhvr>
                                        <p:cTn id="228" dur="1" fill="hold">
                                          <p:stCondLst>
                                            <p:cond delay="0"/>
                                          </p:stCondLst>
                                        </p:cTn>
                                        <p:tgtEl>
                                          <p:spTgt spid="18"/>
                                        </p:tgtEl>
                                        <p:attrNameLst>
                                          <p:attrName>style.visibility</p:attrName>
                                        </p:attrNameLst>
                                      </p:cBhvr>
                                      <p:to>
                                        <p:strVal val="visible"/>
                                      </p:to>
                                    </p:set>
                                    <p:anim calcmode="lin" valueType="num">
                                      <p:cBhvr>
                                        <p:cTn id="229" dur="2750" fill="hold"/>
                                        <p:tgtEl>
                                          <p:spTgt spid="18"/>
                                        </p:tgtEl>
                                        <p:attrNameLst>
                                          <p:attrName>ppt_w</p:attrName>
                                        </p:attrNameLst>
                                      </p:cBhvr>
                                      <p:tavLst>
                                        <p:tav tm="0">
                                          <p:val>
                                            <p:strVal val="2/3*#ppt_w"/>
                                          </p:val>
                                        </p:tav>
                                        <p:tav tm="100000">
                                          <p:val>
                                            <p:strVal val="#ppt_w"/>
                                          </p:val>
                                        </p:tav>
                                      </p:tavLst>
                                    </p:anim>
                                    <p:anim calcmode="lin" valueType="num">
                                      <p:cBhvr>
                                        <p:cTn id="230" dur="2750" fill="hold"/>
                                        <p:tgtEl>
                                          <p:spTgt spid="18"/>
                                        </p:tgtEl>
                                        <p:attrNameLst>
                                          <p:attrName>ppt_h</p:attrName>
                                        </p:attrNameLst>
                                      </p:cBhvr>
                                      <p:tavLst>
                                        <p:tav tm="0">
                                          <p:val>
                                            <p:strVal val="2/3*#ppt_h"/>
                                          </p:val>
                                        </p:tav>
                                        <p:tav tm="100000">
                                          <p:val>
                                            <p:strVal val="#ppt_h"/>
                                          </p:val>
                                        </p:tav>
                                      </p:tavLst>
                                    </p:anim>
                                  </p:childTnLst>
                                </p:cTn>
                              </p:par>
                              <p:par>
                                <p:cTn id="231" presetID="8" presetClass="entr" presetSubtype="32" fill="hold" nodeType="withEffect">
                                  <p:stCondLst>
                                    <p:cond delay="500"/>
                                  </p:stCondLst>
                                  <p:childTnLst>
                                    <p:set>
                                      <p:cBhvr>
                                        <p:cTn id="232" dur="1" fill="hold">
                                          <p:stCondLst>
                                            <p:cond delay="0"/>
                                          </p:stCondLst>
                                        </p:cTn>
                                        <p:tgtEl>
                                          <p:spTgt spid="18"/>
                                        </p:tgtEl>
                                        <p:attrNameLst>
                                          <p:attrName>style.visibility</p:attrName>
                                        </p:attrNameLst>
                                      </p:cBhvr>
                                      <p:to>
                                        <p:strVal val="visible"/>
                                      </p:to>
                                    </p:set>
                                    <p:animEffect transition="in" filter="diamond(out)">
                                      <p:cBhvr>
                                        <p:cTn id="233" dur="2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7" grpId="0" animBg="1"/>
      <p:bldP spid="17" grpId="1" animBg="1"/>
      <p:bldP spid="17" grpId="2"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Rectángulo"/>
          <p:cNvSpPr/>
          <p:nvPr/>
        </p:nvSpPr>
        <p:spPr>
          <a:xfrm>
            <a:off x="-31928" y="0"/>
            <a:ext cx="9144000" cy="5143500"/>
          </a:xfrm>
          <a:prstGeom prst="rect">
            <a:avLst/>
          </a:prstGeom>
          <a:gradFill>
            <a:gsLst>
              <a:gs pos="13000">
                <a:srgbClr val="66008F">
                  <a:lumMod val="15000"/>
                </a:srgbClr>
              </a:gs>
              <a:gs pos="86000">
                <a:srgbClr val="66008F">
                  <a:lumMod val="15000"/>
                </a:srgbClr>
              </a:gs>
              <a:gs pos="100000">
                <a:srgbClr val="CE0853"/>
              </a:gs>
              <a:gs pos="0">
                <a:srgbClr val="CE0853"/>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41"/>
            <a:ext cx="9157712" cy="5144341"/>
          </a:xfrm>
          <a:prstGeom prst="rect">
            <a:avLst/>
          </a:prstGeom>
          <a:noFill/>
          <a:ln>
            <a:noFill/>
          </a:ln>
        </p:spPr>
      </p:pic>
      <p:sp>
        <p:nvSpPr>
          <p:cNvPr id="3" name="2 Rectángulo"/>
          <p:cNvSpPr/>
          <p:nvPr/>
        </p:nvSpPr>
        <p:spPr>
          <a:xfrm rot="5400000">
            <a:off x="-1149760" y="-246583"/>
            <a:ext cx="915761" cy="1387954"/>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538201" y="200924"/>
            <a:ext cx="915765" cy="1387954"/>
          </a:xfrm>
          <a:prstGeom prst="rect">
            <a:avLst/>
          </a:prstGeom>
          <a:gradFill flip="none" rotWithShape="1">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tileRect/>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37864" y="632973"/>
            <a:ext cx="915765" cy="1387954"/>
          </a:xfrm>
          <a:prstGeom prst="rect">
            <a:avLst/>
          </a:prstGeom>
          <a:gradFill flip="none" rotWithShape="1">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tileRect/>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564218" y="1085425"/>
            <a:ext cx="915761" cy="1387954"/>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1135690" y="1553421"/>
            <a:ext cx="915761" cy="1387954"/>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6200000">
            <a:off x="9265586" y="4034141"/>
            <a:ext cx="987775" cy="1230942"/>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6200000">
            <a:off x="8654019" y="3586637"/>
            <a:ext cx="987777" cy="1230941"/>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a:off x="8077956" y="3154589"/>
            <a:ext cx="987777" cy="1230943"/>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a:off x="7551609" y="2702140"/>
            <a:ext cx="987774" cy="1230943"/>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a:off x="6980140" y="2234141"/>
            <a:ext cx="987772" cy="1230943"/>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flipH="1">
            <a:off x="-1222916" y="3982296"/>
            <a:ext cx="987775" cy="1313657"/>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flipH="1">
            <a:off x="-596693" y="3496857"/>
            <a:ext cx="987773" cy="1313657"/>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flipH="1">
            <a:off x="-35286" y="3102749"/>
            <a:ext cx="987773" cy="1313657"/>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flipH="1">
            <a:off x="491066" y="2650299"/>
            <a:ext cx="987773" cy="1313657"/>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flipH="1">
            <a:off x="1062538" y="2182299"/>
            <a:ext cx="987773" cy="1313657"/>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flipH="1">
            <a:off x="9267697" y="-191479"/>
            <a:ext cx="915767" cy="1298725"/>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flipH="1">
            <a:off x="8656137" y="256024"/>
            <a:ext cx="915767" cy="1298725"/>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flipH="1">
            <a:off x="8080073" y="688071"/>
            <a:ext cx="915767" cy="1298725"/>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flipH="1">
            <a:off x="7553723" y="1140522"/>
            <a:ext cx="915767" cy="1298725"/>
          </a:xfrm>
          <a:prstGeom prst="rect">
            <a:avLst/>
          </a:prstGeom>
          <a:gradFill>
            <a:gsLst>
              <a:gs pos="59583">
                <a:schemeClr val="accent6">
                  <a:lumMod val="40000"/>
                  <a:lumOff val="60000"/>
                  <a:alpha val="15000"/>
                </a:schemeClr>
              </a:gs>
              <a:gs pos="17000">
                <a:srgbClr val="58A808"/>
              </a:gs>
              <a:gs pos="20000">
                <a:srgbClr val="CC0000">
                  <a:lumMod val="56000"/>
                </a:srgbClr>
              </a:gs>
              <a:gs pos="0">
                <a:srgbClr val="99FF33"/>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6200000" flipH="1">
            <a:off x="6982247" y="1608522"/>
            <a:ext cx="915768" cy="1298725"/>
          </a:xfrm>
          <a:prstGeom prst="rect">
            <a:avLst/>
          </a:prstGeom>
          <a:gradFill>
            <a:gsLst>
              <a:gs pos="59583">
                <a:schemeClr val="accent6">
                  <a:lumMod val="40000"/>
                  <a:lumOff val="60000"/>
                  <a:alpha val="15000"/>
                </a:schemeClr>
              </a:gs>
              <a:gs pos="14000">
                <a:srgbClr val="CC0000"/>
              </a:gs>
              <a:gs pos="20000">
                <a:srgbClr val="CC0000">
                  <a:lumMod val="56000"/>
                </a:srgbClr>
              </a:gs>
              <a:gs pos="4000">
                <a:srgbClr val="F248B9"/>
              </a:gs>
              <a:gs pos="24000">
                <a:srgbClr val="C00000">
                  <a:lumMod val="0"/>
                </a:srgbClr>
              </a:gs>
              <a:gs pos="28000">
                <a:srgbClr val="6C0000">
                  <a:lumMod val="88000"/>
                  <a:alpha val="0"/>
                </a:srgbClr>
              </a:gs>
            </a:gsLst>
            <a:path path="circle">
              <a:fillToRect l="50000" t="50000" r="50000" b="50000"/>
            </a:path>
          </a:gradFill>
          <a:ln w="25400">
            <a:gradFill>
              <a:gsLst>
                <a:gs pos="0">
                  <a:srgbClr val="FFEFD1"/>
                </a:gs>
                <a:gs pos="64999">
                  <a:srgbClr val="F0EBD5"/>
                </a:gs>
              </a:gsLst>
              <a:lin ang="5400000" scaled="0"/>
            </a:gradFill>
            <a:prstDash val="sysDot"/>
          </a:ln>
          <a:effectLst/>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1332656" y="-17066"/>
            <a:ext cx="12025336" cy="530805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39144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3000"/>
                                        <p:tgtEl>
                                          <p:spTgt spid="3"/>
                                        </p:tgtEl>
                                      </p:cBhvr>
                                    </p:animEffect>
                                  </p:childTnLst>
                                </p:cTn>
                              </p:par>
                              <p:par>
                                <p:cTn id="12" presetID="8" presetClass="emph" presetSubtype="0" fill="hold" grpId="2" nodeType="withEffect">
                                  <p:stCondLst>
                                    <p:cond delay="0"/>
                                  </p:stCondLst>
                                  <p:childTnLst>
                                    <p:animRot by="21600000">
                                      <p:cBhvr>
                                        <p:cTn id="13" dur="3000" fill="hold"/>
                                        <p:tgtEl>
                                          <p:spTgt spid="3"/>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1+#ppt_w/2"/>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Horizontal)">
                                      <p:cBhvr>
                                        <p:cTn id="20" dur="3000"/>
                                        <p:tgtEl>
                                          <p:spTgt spid="4"/>
                                        </p:tgtEl>
                                      </p:cBhvr>
                                    </p:animEffect>
                                  </p:childTnLst>
                                </p:cTn>
                              </p:par>
                              <p:par>
                                <p:cTn id="21" presetID="8" presetClass="emph" presetSubtype="0" fill="hold" grpId="2" nodeType="withEffect">
                                  <p:stCondLst>
                                    <p:cond delay="0"/>
                                  </p:stCondLst>
                                  <p:childTnLst>
                                    <p:animRot by="21600000">
                                      <p:cBhvr>
                                        <p:cTn id="22" dur="3000" fill="hold"/>
                                        <p:tgtEl>
                                          <p:spTgt spid="4"/>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outHorizontal)">
                                      <p:cBhvr>
                                        <p:cTn id="29" dur="3000"/>
                                        <p:tgtEl>
                                          <p:spTgt spid="6"/>
                                        </p:tgtEl>
                                      </p:cBhvr>
                                    </p:animEffect>
                                  </p:childTnLst>
                                </p:cTn>
                              </p:par>
                              <p:par>
                                <p:cTn id="30" presetID="8" presetClass="emph" presetSubtype="0"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arn(outHorizontal)">
                                      <p:cBhvr>
                                        <p:cTn id="38" dur="3000"/>
                                        <p:tgtEl>
                                          <p:spTgt spid="7"/>
                                        </p:tgtEl>
                                      </p:cBhvr>
                                    </p:animEffect>
                                  </p:childTnLst>
                                </p:cTn>
                              </p:par>
                              <p:par>
                                <p:cTn id="39" presetID="8" presetClass="emph" presetSubtype="0" fill="hold" grpId="2" nodeType="withEffect">
                                  <p:stCondLst>
                                    <p:cond delay="0"/>
                                  </p:stCondLst>
                                  <p:childTnLst>
                                    <p:animRot by="21600000">
                                      <p:cBhvr>
                                        <p:cTn id="40" dur="3000" fill="hold"/>
                                        <p:tgtEl>
                                          <p:spTgt spid="7"/>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arn(outHorizontal)">
                                      <p:cBhvr>
                                        <p:cTn id="47" dur="3000"/>
                                        <p:tgtEl>
                                          <p:spTgt spid="18"/>
                                        </p:tgtEl>
                                      </p:cBhvr>
                                    </p:animEffect>
                                  </p:childTnLst>
                                </p:cTn>
                              </p:par>
                              <p:par>
                                <p:cTn id="48" presetID="8" presetClass="emph" presetSubtype="0" fill="hold" grpId="2" nodeType="withEffect">
                                  <p:stCondLst>
                                    <p:cond delay="0"/>
                                  </p:stCondLst>
                                  <p:childTnLst>
                                    <p:animRot by="-21600000">
                                      <p:cBhvr>
                                        <p:cTn id="49" dur="3000" fill="hold"/>
                                        <p:tgtEl>
                                          <p:spTgt spid="18"/>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barn(outHorizontal)">
                                      <p:cBhvr>
                                        <p:cTn id="56" dur="3000"/>
                                        <p:tgtEl>
                                          <p:spTgt spid="19"/>
                                        </p:tgtEl>
                                      </p:cBhvr>
                                    </p:animEffect>
                                  </p:childTnLst>
                                </p:cTn>
                              </p:par>
                              <p:par>
                                <p:cTn id="57" presetID="8" presetClass="emph" presetSubtype="0" fill="hold" grpId="2" nodeType="withEffect">
                                  <p:stCondLst>
                                    <p:cond delay="0"/>
                                  </p:stCondLst>
                                  <p:childTnLst>
                                    <p:animRot by="-21600000">
                                      <p:cBhvr>
                                        <p:cTn id="58" dur="3000" fill="hold"/>
                                        <p:tgtEl>
                                          <p:spTgt spid="19"/>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3000" fill="hold"/>
                                        <p:tgtEl>
                                          <p:spTgt spid="20"/>
                                        </p:tgtEl>
                                        <p:attrNameLst>
                                          <p:attrName>ppt_x</p:attrName>
                                        </p:attrNameLst>
                                      </p:cBhvr>
                                      <p:tavLst>
                                        <p:tav tm="0">
                                          <p:val>
                                            <p:strVal val="0-#ppt_w/2"/>
                                          </p:val>
                                        </p:tav>
                                        <p:tav tm="100000">
                                          <p:val>
                                            <p:strVal val="#ppt_x"/>
                                          </p:val>
                                        </p:tav>
                                      </p:tavLst>
                                    </p:anim>
                                    <p:anim calcmode="lin" valueType="num">
                                      <p:cBhvr additive="base">
                                        <p:cTn id="62" dur="3000" fill="hold"/>
                                        <p:tgtEl>
                                          <p:spTgt spid="20"/>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barn(outHorizontal)">
                                      <p:cBhvr>
                                        <p:cTn id="65" dur="3000"/>
                                        <p:tgtEl>
                                          <p:spTgt spid="20"/>
                                        </p:tgtEl>
                                      </p:cBhvr>
                                    </p:animEffect>
                                  </p:childTnLst>
                                </p:cTn>
                              </p:par>
                              <p:par>
                                <p:cTn id="66" presetID="8" presetClass="emph" presetSubtype="0" fill="hold" grpId="2" nodeType="withEffect">
                                  <p:stCondLst>
                                    <p:cond delay="0"/>
                                  </p:stCondLst>
                                  <p:childTnLst>
                                    <p:animRot by="-21600000">
                                      <p:cBhvr>
                                        <p:cTn id="67" dur="3000" fill="hold"/>
                                        <p:tgtEl>
                                          <p:spTgt spid="20"/>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barn(outHorizontal)">
                                      <p:cBhvr>
                                        <p:cTn id="74" dur="3000"/>
                                        <p:tgtEl>
                                          <p:spTgt spid="21"/>
                                        </p:tgtEl>
                                      </p:cBhvr>
                                    </p:animEffect>
                                  </p:childTnLst>
                                </p:cTn>
                              </p:par>
                              <p:par>
                                <p:cTn id="75" presetID="8" presetClass="emph" presetSubtype="0" fill="hold" grpId="2" nodeType="withEffect">
                                  <p:stCondLst>
                                    <p:cond delay="0"/>
                                  </p:stCondLst>
                                  <p:childTnLst>
                                    <p:animRot by="-21600000">
                                      <p:cBhvr>
                                        <p:cTn id="76" dur="3000" fill="hold"/>
                                        <p:tgtEl>
                                          <p:spTgt spid="21"/>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3000" fill="hold"/>
                                        <p:tgtEl>
                                          <p:spTgt spid="22"/>
                                        </p:tgtEl>
                                        <p:attrNameLst>
                                          <p:attrName>ppt_x</p:attrName>
                                        </p:attrNameLst>
                                      </p:cBhvr>
                                      <p:tavLst>
                                        <p:tav tm="0">
                                          <p:val>
                                            <p:strVal val="0-#ppt_w/2"/>
                                          </p:val>
                                        </p:tav>
                                        <p:tav tm="100000">
                                          <p:val>
                                            <p:strVal val="#ppt_x"/>
                                          </p:val>
                                        </p:tav>
                                      </p:tavLst>
                                    </p:anim>
                                    <p:anim calcmode="lin" valueType="num">
                                      <p:cBhvr additive="base">
                                        <p:cTn id="80" dur="3000" fill="hold"/>
                                        <p:tgtEl>
                                          <p:spTgt spid="22"/>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barn(outHorizontal)">
                                      <p:cBhvr>
                                        <p:cTn id="83" dur="3000"/>
                                        <p:tgtEl>
                                          <p:spTgt spid="22"/>
                                        </p:tgtEl>
                                      </p:cBhvr>
                                    </p:animEffect>
                                  </p:childTnLst>
                                </p:cTn>
                              </p:par>
                              <p:par>
                                <p:cTn id="84" presetID="8" presetClass="emph" presetSubtype="0" fill="hold" grpId="2" nodeType="withEffect">
                                  <p:stCondLst>
                                    <p:cond delay="0"/>
                                  </p:stCondLst>
                                  <p:childTnLst>
                                    <p:animRot by="-21600000">
                                      <p:cBhvr>
                                        <p:cTn id="85" dur="3000" fill="hold"/>
                                        <p:tgtEl>
                                          <p:spTgt spid="22"/>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barn(outHorizontal)">
                                      <p:cBhvr>
                                        <p:cTn id="92" dur="3000"/>
                                        <p:tgtEl>
                                          <p:spTgt spid="13"/>
                                        </p:tgtEl>
                                      </p:cBhvr>
                                    </p:animEffect>
                                  </p:childTnLst>
                                </p:cTn>
                              </p:par>
                              <p:par>
                                <p:cTn id="93" presetID="8" presetClass="emph" presetSubtype="0" fill="hold" grpId="2" nodeType="withEffect">
                                  <p:stCondLst>
                                    <p:cond delay="0"/>
                                  </p:stCondLst>
                                  <p:childTnLst>
                                    <p:animRot by="-21600000">
                                      <p:cBhvr>
                                        <p:cTn id="94" dur="3000" fill="hold"/>
                                        <p:tgtEl>
                                          <p:spTgt spid="13"/>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3000" fill="hold"/>
                                        <p:tgtEl>
                                          <p:spTgt spid="14"/>
                                        </p:tgtEl>
                                        <p:attrNameLst>
                                          <p:attrName>ppt_x</p:attrName>
                                        </p:attrNameLst>
                                      </p:cBhvr>
                                      <p:tavLst>
                                        <p:tav tm="0">
                                          <p:val>
                                            <p:strVal val="1+#ppt_w/2"/>
                                          </p:val>
                                        </p:tav>
                                        <p:tav tm="100000">
                                          <p:val>
                                            <p:strVal val="#ppt_x"/>
                                          </p:val>
                                        </p:tav>
                                      </p:tavLst>
                                    </p:anim>
                                    <p:anim calcmode="lin" valueType="num">
                                      <p:cBhvr additive="base">
                                        <p:cTn id="98" dur="3000" fill="hold"/>
                                        <p:tgtEl>
                                          <p:spTgt spid="14"/>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barn(outHorizontal)">
                                      <p:cBhvr>
                                        <p:cTn id="101" dur="3000"/>
                                        <p:tgtEl>
                                          <p:spTgt spid="14"/>
                                        </p:tgtEl>
                                      </p:cBhvr>
                                    </p:animEffect>
                                  </p:childTnLst>
                                </p:cTn>
                              </p:par>
                              <p:par>
                                <p:cTn id="102" presetID="8" presetClass="emph" presetSubtype="0" fill="hold" grpId="2" nodeType="withEffect">
                                  <p:stCondLst>
                                    <p:cond delay="0"/>
                                  </p:stCondLst>
                                  <p:childTnLst>
                                    <p:animRot by="-21600000">
                                      <p:cBhvr>
                                        <p:cTn id="103" dur="3000" fill="hold"/>
                                        <p:tgtEl>
                                          <p:spTgt spid="14"/>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1+#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arn(outHorizontal)">
                                      <p:cBhvr>
                                        <p:cTn id="110" dur="3000"/>
                                        <p:tgtEl>
                                          <p:spTgt spid="15"/>
                                        </p:tgtEl>
                                      </p:cBhvr>
                                    </p:animEffect>
                                  </p:childTnLst>
                                </p:cTn>
                              </p:par>
                              <p:par>
                                <p:cTn id="111" presetID="8" presetClass="emph" presetSubtype="0" fill="hold" grpId="2" nodeType="withEffect">
                                  <p:stCondLst>
                                    <p:cond delay="0"/>
                                  </p:stCondLst>
                                  <p:childTnLst>
                                    <p:animRot by="-21600000">
                                      <p:cBhvr>
                                        <p:cTn id="112" dur="3000" fill="hold"/>
                                        <p:tgtEl>
                                          <p:spTgt spid="15"/>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additive="base">
                                        <p:cTn id="115" dur="3000" fill="hold"/>
                                        <p:tgtEl>
                                          <p:spTgt spid="16"/>
                                        </p:tgtEl>
                                        <p:attrNameLst>
                                          <p:attrName>ppt_x</p:attrName>
                                        </p:attrNameLst>
                                      </p:cBhvr>
                                      <p:tavLst>
                                        <p:tav tm="0">
                                          <p:val>
                                            <p:strVal val="1+#ppt_w/2"/>
                                          </p:val>
                                        </p:tav>
                                        <p:tav tm="100000">
                                          <p:val>
                                            <p:strVal val="#ppt_x"/>
                                          </p:val>
                                        </p:tav>
                                      </p:tavLst>
                                    </p:anim>
                                    <p:anim calcmode="lin" valueType="num">
                                      <p:cBhvr additive="base">
                                        <p:cTn id="116" dur="3000" fill="hold"/>
                                        <p:tgtEl>
                                          <p:spTgt spid="16"/>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16"/>
                                        </p:tgtEl>
                                        <p:attrNameLst>
                                          <p:attrName>style.visibility</p:attrName>
                                        </p:attrNameLst>
                                      </p:cBhvr>
                                      <p:to>
                                        <p:strVal val="visible"/>
                                      </p:to>
                                    </p:set>
                                    <p:animEffect transition="in" filter="barn(outHorizontal)">
                                      <p:cBhvr>
                                        <p:cTn id="119" dur="3000"/>
                                        <p:tgtEl>
                                          <p:spTgt spid="16"/>
                                        </p:tgtEl>
                                      </p:cBhvr>
                                    </p:animEffect>
                                  </p:childTnLst>
                                </p:cTn>
                              </p:par>
                              <p:par>
                                <p:cTn id="120" presetID="8" presetClass="emph" presetSubtype="0" fill="hold" grpId="2" nodeType="withEffect">
                                  <p:stCondLst>
                                    <p:cond delay="0"/>
                                  </p:stCondLst>
                                  <p:childTnLst>
                                    <p:animRot by="-21600000">
                                      <p:cBhvr>
                                        <p:cTn id="121" dur="3000" fill="hold"/>
                                        <p:tgtEl>
                                          <p:spTgt spid="16"/>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additive="base">
                                        <p:cTn id="124" dur="3000" fill="hold"/>
                                        <p:tgtEl>
                                          <p:spTgt spid="17"/>
                                        </p:tgtEl>
                                        <p:attrNameLst>
                                          <p:attrName>ppt_x</p:attrName>
                                        </p:attrNameLst>
                                      </p:cBhvr>
                                      <p:tavLst>
                                        <p:tav tm="0">
                                          <p:val>
                                            <p:strVal val="1+#ppt_w/2"/>
                                          </p:val>
                                        </p:tav>
                                        <p:tav tm="100000">
                                          <p:val>
                                            <p:strVal val="#ppt_x"/>
                                          </p:val>
                                        </p:tav>
                                      </p:tavLst>
                                    </p:anim>
                                    <p:anim calcmode="lin" valueType="num">
                                      <p:cBhvr additive="base">
                                        <p:cTn id="125" dur="3000" fill="hold"/>
                                        <p:tgtEl>
                                          <p:spTgt spid="17"/>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barn(outHorizontal)">
                                      <p:cBhvr>
                                        <p:cTn id="128" dur="3000"/>
                                        <p:tgtEl>
                                          <p:spTgt spid="17"/>
                                        </p:tgtEl>
                                      </p:cBhvr>
                                    </p:animEffect>
                                  </p:childTnLst>
                                </p:cTn>
                              </p:par>
                              <p:par>
                                <p:cTn id="129" presetID="8" presetClass="emph" presetSubtype="0" fill="hold" grpId="2" nodeType="withEffect">
                                  <p:stCondLst>
                                    <p:cond delay="0"/>
                                  </p:stCondLst>
                                  <p:childTnLst>
                                    <p:animRot by="-21600000">
                                      <p:cBhvr>
                                        <p:cTn id="130" dur="3000" fill="hold"/>
                                        <p:tgtEl>
                                          <p:spTgt spid="17"/>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8"/>
                                        </p:tgtEl>
                                        <p:attrNameLst>
                                          <p:attrName>style.visibility</p:attrName>
                                        </p:attrNameLst>
                                      </p:cBhvr>
                                      <p:to>
                                        <p:strVal val="visible"/>
                                      </p:to>
                                    </p:set>
                                    <p:anim calcmode="lin" valueType="num">
                                      <p:cBhvr additive="base">
                                        <p:cTn id="133" dur="3000" fill="hold"/>
                                        <p:tgtEl>
                                          <p:spTgt spid="8"/>
                                        </p:tgtEl>
                                        <p:attrNameLst>
                                          <p:attrName>ppt_x</p:attrName>
                                        </p:attrNameLst>
                                      </p:cBhvr>
                                      <p:tavLst>
                                        <p:tav tm="0">
                                          <p:val>
                                            <p:strVal val="0-#ppt_w/2"/>
                                          </p:val>
                                        </p:tav>
                                        <p:tav tm="100000">
                                          <p:val>
                                            <p:strVal val="#ppt_x"/>
                                          </p:val>
                                        </p:tav>
                                      </p:tavLst>
                                    </p:anim>
                                    <p:anim calcmode="lin" valueType="num">
                                      <p:cBhvr additive="base">
                                        <p:cTn id="134" dur="3000" fill="hold"/>
                                        <p:tgtEl>
                                          <p:spTgt spid="8"/>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Effect transition="in" filter="barn(outHorizontal)">
                                      <p:cBhvr>
                                        <p:cTn id="137" dur="3000"/>
                                        <p:tgtEl>
                                          <p:spTgt spid="8"/>
                                        </p:tgtEl>
                                      </p:cBhvr>
                                    </p:animEffec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0-#ppt_w/2"/>
                                          </p:val>
                                        </p:tav>
                                        <p:tav tm="100000">
                                          <p:val>
                                            <p:strVal val="#ppt_x"/>
                                          </p:val>
                                        </p:tav>
                                      </p:tavLst>
                                    </p:anim>
                                    <p:anim calcmode="lin" valueType="num">
                                      <p:cBhvr additive="base">
                                        <p:cTn id="143" dur="3000" fill="hold"/>
                                        <p:tgtEl>
                                          <p:spTgt spid="9"/>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barn(outHorizontal)">
                                      <p:cBhvr>
                                        <p:cTn id="146" dur="3000"/>
                                        <p:tgtEl>
                                          <p:spTgt spid="9"/>
                                        </p:tgtEl>
                                      </p:cBhvr>
                                    </p:animEffect>
                                  </p:childTnLst>
                                </p:cTn>
                              </p:par>
                              <p:par>
                                <p:cTn id="147" presetID="8" presetClass="emph" presetSubtype="0" fill="hold" grpId="2" nodeType="withEffect">
                                  <p:stCondLst>
                                    <p:cond delay="0"/>
                                  </p:stCondLst>
                                  <p:childTnLst>
                                    <p:animRot by="21600000">
                                      <p:cBhvr>
                                        <p:cTn id="148" dur="3000" fill="hold"/>
                                        <p:tgtEl>
                                          <p:spTgt spid="9"/>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additive="base">
                                        <p:cTn id="151" dur="3000" fill="hold"/>
                                        <p:tgtEl>
                                          <p:spTgt spid="10"/>
                                        </p:tgtEl>
                                        <p:attrNameLst>
                                          <p:attrName>ppt_x</p:attrName>
                                        </p:attrNameLst>
                                      </p:cBhvr>
                                      <p:tavLst>
                                        <p:tav tm="0">
                                          <p:val>
                                            <p:strVal val="0-#ppt_w/2"/>
                                          </p:val>
                                        </p:tav>
                                        <p:tav tm="100000">
                                          <p:val>
                                            <p:strVal val="#ppt_x"/>
                                          </p:val>
                                        </p:tav>
                                      </p:tavLst>
                                    </p:anim>
                                    <p:anim calcmode="lin" valueType="num">
                                      <p:cBhvr additive="base">
                                        <p:cTn id="152" dur="3000" fill="hold"/>
                                        <p:tgtEl>
                                          <p:spTgt spid="10"/>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barn(outHorizontal)">
                                      <p:cBhvr>
                                        <p:cTn id="155" dur="3000"/>
                                        <p:tgtEl>
                                          <p:spTgt spid="10"/>
                                        </p:tgtEl>
                                      </p:cBhvr>
                                    </p:animEffect>
                                  </p:childTnLst>
                                </p:cTn>
                              </p:par>
                              <p:par>
                                <p:cTn id="156" presetID="8" presetClass="emph" presetSubtype="0" fill="hold" grpId="2" nodeType="withEffect">
                                  <p:stCondLst>
                                    <p:cond delay="0"/>
                                  </p:stCondLst>
                                  <p:childTnLst>
                                    <p:animRot by="21600000">
                                      <p:cBhvr>
                                        <p:cTn id="157" dur="3000" fill="hold"/>
                                        <p:tgtEl>
                                          <p:spTgt spid="10"/>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11"/>
                                        </p:tgtEl>
                                        <p:attrNameLst>
                                          <p:attrName>style.visibility</p:attrName>
                                        </p:attrNameLst>
                                      </p:cBhvr>
                                      <p:to>
                                        <p:strVal val="visible"/>
                                      </p:to>
                                    </p:set>
                                    <p:anim calcmode="lin" valueType="num">
                                      <p:cBhvr additive="base">
                                        <p:cTn id="160" dur="3000" fill="hold"/>
                                        <p:tgtEl>
                                          <p:spTgt spid="11"/>
                                        </p:tgtEl>
                                        <p:attrNameLst>
                                          <p:attrName>ppt_x</p:attrName>
                                        </p:attrNameLst>
                                      </p:cBhvr>
                                      <p:tavLst>
                                        <p:tav tm="0">
                                          <p:val>
                                            <p:strVal val="0-#ppt_w/2"/>
                                          </p:val>
                                        </p:tav>
                                        <p:tav tm="100000">
                                          <p:val>
                                            <p:strVal val="#ppt_x"/>
                                          </p:val>
                                        </p:tav>
                                      </p:tavLst>
                                    </p:anim>
                                    <p:anim calcmode="lin" valueType="num">
                                      <p:cBhvr additive="base">
                                        <p:cTn id="161" dur="3000" fill="hold"/>
                                        <p:tgtEl>
                                          <p:spTgt spid="11"/>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11"/>
                                        </p:tgtEl>
                                        <p:attrNameLst>
                                          <p:attrName>style.visibility</p:attrName>
                                        </p:attrNameLst>
                                      </p:cBhvr>
                                      <p:to>
                                        <p:strVal val="visible"/>
                                      </p:to>
                                    </p:set>
                                    <p:animEffect transition="in" filter="barn(outHorizontal)">
                                      <p:cBhvr>
                                        <p:cTn id="164" dur="3000"/>
                                        <p:tgtEl>
                                          <p:spTgt spid="11"/>
                                        </p:tgtEl>
                                      </p:cBhvr>
                                    </p:animEffect>
                                  </p:childTnLst>
                                </p:cTn>
                              </p:par>
                              <p:par>
                                <p:cTn id="165" presetID="8" presetClass="emph" presetSubtype="0" fill="hold" grpId="2" nodeType="withEffect">
                                  <p:stCondLst>
                                    <p:cond delay="0"/>
                                  </p:stCondLst>
                                  <p:childTnLst>
                                    <p:animRot by="21600000">
                                      <p:cBhvr>
                                        <p:cTn id="166" dur="3000" fill="hold"/>
                                        <p:tgtEl>
                                          <p:spTgt spid="11"/>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12"/>
                                        </p:tgtEl>
                                        <p:attrNameLst>
                                          <p:attrName>style.visibility</p:attrName>
                                        </p:attrNameLst>
                                      </p:cBhvr>
                                      <p:to>
                                        <p:strVal val="visible"/>
                                      </p:to>
                                    </p:set>
                                    <p:anim calcmode="lin" valueType="num">
                                      <p:cBhvr additive="base">
                                        <p:cTn id="169" dur="3000" fill="hold"/>
                                        <p:tgtEl>
                                          <p:spTgt spid="12"/>
                                        </p:tgtEl>
                                        <p:attrNameLst>
                                          <p:attrName>ppt_x</p:attrName>
                                        </p:attrNameLst>
                                      </p:cBhvr>
                                      <p:tavLst>
                                        <p:tav tm="0">
                                          <p:val>
                                            <p:strVal val="0-#ppt_w/2"/>
                                          </p:val>
                                        </p:tav>
                                        <p:tav tm="100000">
                                          <p:val>
                                            <p:strVal val="#ppt_x"/>
                                          </p:val>
                                        </p:tav>
                                      </p:tavLst>
                                    </p:anim>
                                    <p:anim calcmode="lin" valueType="num">
                                      <p:cBhvr additive="base">
                                        <p:cTn id="170" dur="3000" fill="hold"/>
                                        <p:tgtEl>
                                          <p:spTgt spid="12"/>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12"/>
                                        </p:tgtEl>
                                        <p:attrNameLst>
                                          <p:attrName>style.visibility</p:attrName>
                                        </p:attrNameLst>
                                      </p:cBhvr>
                                      <p:to>
                                        <p:strVal val="visible"/>
                                      </p:to>
                                    </p:set>
                                    <p:animEffect transition="in" filter="barn(outHorizontal)">
                                      <p:cBhvr>
                                        <p:cTn id="173" dur="3000"/>
                                        <p:tgtEl>
                                          <p:spTgt spid="12"/>
                                        </p:tgtEl>
                                      </p:cBhvr>
                                    </p:animEffect>
                                  </p:childTnLst>
                                </p:cTn>
                              </p:par>
                              <p:par>
                                <p:cTn id="174" presetID="8" presetClass="emph" presetSubtype="0" fill="hold" grpId="2" nodeType="withEffect">
                                  <p:stCondLst>
                                    <p:cond delay="0"/>
                                  </p:stCondLst>
                                  <p:childTnLst>
                                    <p:animRot by="21600000">
                                      <p:cBhvr>
                                        <p:cTn id="175" dur="3000" fill="hold"/>
                                        <p:tgtEl>
                                          <p:spTgt spid="12"/>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additive="base">
                                        <p:cTn id="178" dur="3000" fill="hold"/>
                                        <p:tgtEl>
                                          <p:spTgt spid="5"/>
                                        </p:tgtEl>
                                        <p:attrNameLst>
                                          <p:attrName>ppt_x</p:attrName>
                                        </p:attrNameLst>
                                      </p:cBhvr>
                                      <p:tavLst>
                                        <p:tav tm="0">
                                          <p:val>
                                            <p:strVal val="1+#ppt_w/2"/>
                                          </p:val>
                                        </p:tav>
                                        <p:tav tm="100000">
                                          <p:val>
                                            <p:strVal val="#ppt_x"/>
                                          </p:val>
                                        </p:tav>
                                      </p:tavLst>
                                    </p:anim>
                                    <p:anim calcmode="lin" valueType="num">
                                      <p:cBhvr additive="base">
                                        <p:cTn id="179" dur="3000" fill="hold"/>
                                        <p:tgtEl>
                                          <p:spTgt spid="5"/>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5"/>
                                        </p:tgtEl>
                                        <p:attrNameLst>
                                          <p:attrName>style.visibility</p:attrName>
                                        </p:attrNameLst>
                                      </p:cBhvr>
                                      <p:to>
                                        <p:strVal val="visible"/>
                                      </p:to>
                                    </p:set>
                                    <p:animEffect transition="in" filter="barn(outHorizontal)">
                                      <p:cBhvr>
                                        <p:cTn id="182" dur="3000"/>
                                        <p:tgtEl>
                                          <p:spTgt spid="5"/>
                                        </p:tgtEl>
                                      </p:cBhvr>
                                    </p:animEffect>
                                  </p:childTnLst>
                                </p:cTn>
                              </p:par>
                              <p:par>
                                <p:cTn id="183" presetID="8" presetClass="emph" presetSubtype="0" fill="hold" grpId="2" nodeType="withEffect">
                                  <p:stCondLst>
                                    <p:cond delay="0"/>
                                  </p:stCondLst>
                                  <p:childTnLst>
                                    <p:animRot by="21600000">
                                      <p:cBhvr>
                                        <p:cTn id="184" dur="3000" fill="hold"/>
                                        <p:tgtEl>
                                          <p:spTgt spid="5"/>
                                        </p:tgtEl>
                                        <p:attrNameLst>
                                          <p:attrName>r</p:attrName>
                                        </p:attrNameLst>
                                      </p:cBhvr>
                                    </p:animRot>
                                  </p:childTnLst>
                                </p:cTn>
                              </p:par>
                              <p:par>
                                <p:cTn id="185" presetID="2" presetClass="exit" presetSubtype="6" fill="hold" grpId="3"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1+ppt_h/2"/>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9"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0-ppt_w/2"/>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3000"/>
                                        <p:tgtEl>
                                          <p:spTgt spid="10"/>
                                        </p:tgtEl>
                                        <p:attrNameLst>
                                          <p:attrName>ppt_x</p:attrName>
                                        </p:attrNameLst>
                                      </p:cBhvr>
                                      <p:tavLst>
                                        <p:tav tm="0">
                                          <p:val>
                                            <p:strVal val="ppt_x"/>
                                          </p:val>
                                        </p:tav>
                                        <p:tav tm="100000">
                                          <p:val>
                                            <p:strVal val="0-ppt_w/2"/>
                                          </p:val>
                                        </p:tav>
                                      </p:tavLst>
                                    </p:anim>
                                    <p:anim calcmode="lin" valueType="num">
                                      <p:cBhvr additive="base">
                                        <p:cTn id="199" dur="3000"/>
                                        <p:tgtEl>
                                          <p:spTgt spid="10"/>
                                        </p:tgtEl>
                                        <p:attrNameLst>
                                          <p:attrName>ppt_y</p:attrName>
                                        </p:attrNameLst>
                                      </p:cBhvr>
                                      <p:tavLst>
                                        <p:tav tm="0">
                                          <p:val>
                                            <p:strVal val="ppt_y"/>
                                          </p:val>
                                        </p:tav>
                                        <p:tav tm="100000">
                                          <p:val>
                                            <p:strVal val="0-ppt_h/2"/>
                                          </p:val>
                                        </p:tav>
                                      </p:tavLst>
                                    </p:anim>
                                    <p:set>
                                      <p:cBhvr>
                                        <p:cTn id="200" dur="1" fill="hold">
                                          <p:stCondLst>
                                            <p:cond delay="2999"/>
                                          </p:stCondLst>
                                        </p:cTn>
                                        <p:tgtEl>
                                          <p:spTgt spid="10"/>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0-ppt_w/2"/>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0-ppt_w/2"/>
                                          </p:val>
                                        </p:tav>
                                      </p:tavLst>
                                    </p:anim>
                                    <p:anim calcmode="lin" valueType="num">
                                      <p:cBhvr additive="base">
                                        <p:cTn id="207" dur="3000"/>
                                        <p:tgtEl>
                                          <p:spTgt spid="8"/>
                                        </p:tgtEl>
                                        <p:attrNameLst>
                                          <p:attrName>ppt_y</p:attrName>
                                        </p:attrNameLst>
                                      </p:cBhvr>
                                      <p:tavLst>
                                        <p:tav tm="0">
                                          <p:val>
                                            <p:strVal val="ppt_y"/>
                                          </p:val>
                                        </p:tav>
                                        <p:tav tm="100000">
                                          <p:val>
                                            <p:strVal val="0-ppt_h/2"/>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3000"/>
                                        <p:tgtEl>
                                          <p:spTgt spid="17"/>
                                        </p:tgtEl>
                                        <p:attrNameLst>
                                          <p:attrName>ppt_x</p:attrName>
                                        </p:attrNameLst>
                                      </p:cBhvr>
                                      <p:tavLst>
                                        <p:tav tm="0">
                                          <p:val>
                                            <p:strVal val="ppt_x"/>
                                          </p:val>
                                        </p:tav>
                                        <p:tav tm="100000">
                                          <p:val>
                                            <p:strVal val="1+ppt_w/2"/>
                                          </p:val>
                                        </p:tav>
                                      </p:tavLst>
                                    </p:anim>
                                    <p:anim calcmode="lin" valueType="num">
                                      <p:cBhvr additive="base">
                                        <p:cTn id="211" dur="3000"/>
                                        <p:tgtEl>
                                          <p:spTgt spid="17"/>
                                        </p:tgtEl>
                                        <p:attrNameLst>
                                          <p:attrName>ppt_y</p:attrName>
                                        </p:attrNameLst>
                                      </p:cBhvr>
                                      <p:tavLst>
                                        <p:tav tm="0">
                                          <p:val>
                                            <p:strVal val="ppt_y"/>
                                          </p:val>
                                        </p:tav>
                                        <p:tav tm="100000">
                                          <p:val>
                                            <p:strVal val="0-ppt_h/2"/>
                                          </p:val>
                                        </p:tav>
                                      </p:tavLst>
                                    </p:anim>
                                    <p:set>
                                      <p:cBhvr>
                                        <p:cTn id="212" dur="1" fill="hold">
                                          <p:stCondLst>
                                            <p:cond delay="2999"/>
                                          </p:stCondLst>
                                        </p:cTn>
                                        <p:tgtEl>
                                          <p:spTgt spid="17"/>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0-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1+ppt_w/2"/>
                                          </p:val>
                                        </p:tav>
                                      </p:tavLst>
                                    </p:anim>
                                    <p:anim calcmode="lin" valueType="num">
                                      <p:cBhvr additive="base">
                                        <p:cTn id="219" dur="3000"/>
                                        <p:tgtEl>
                                          <p:spTgt spid="15"/>
                                        </p:tgtEl>
                                        <p:attrNameLst>
                                          <p:attrName>ppt_y</p:attrName>
                                        </p:attrNameLst>
                                      </p:cBhvr>
                                      <p:tavLst>
                                        <p:tav tm="0">
                                          <p:val>
                                            <p:strVal val="ppt_y"/>
                                          </p:val>
                                        </p:tav>
                                        <p:tav tm="100000">
                                          <p:val>
                                            <p:strVal val="0-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1+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12" fill="hold" grpId="3" nodeType="withEffect">
                                  <p:stCondLst>
                                    <p:cond delay="0"/>
                                  </p:stCondLst>
                                  <p:childTnLst>
                                    <p:anim calcmode="lin" valueType="num">
                                      <p:cBhvr additive="base">
                                        <p:cTn id="230" dur="3000"/>
                                        <p:tgtEl>
                                          <p:spTgt spid="22"/>
                                        </p:tgtEl>
                                        <p:attrNameLst>
                                          <p:attrName>ppt_x</p:attrName>
                                        </p:attrNameLst>
                                      </p:cBhvr>
                                      <p:tavLst>
                                        <p:tav tm="0">
                                          <p:val>
                                            <p:strVal val="ppt_x"/>
                                          </p:val>
                                        </p:tav>
                                        <p:tav tm="100000">
                                          <p:val>
                                            <p:strVal val="0-ppt_w/2"/>
                                          </p:val>
                                        </p:tav>
                                      </p:tavLst>
                                    </p:anim>
                                    <p:anim calcmode="lin" valueType="num">
                                      <p:cBhvr additive="base">
                                        <p:cTn id="231" dur="3000"/>
                                        <p:tgtEl>
                                          <p:spTgt spid="22"/>
                                        </p:tgtEl>
                                        <p:attrNameLst>
                                          <p:attrName>ppt_y</p:attrName>
                                        </p:attrNameLst>
                                      </p:cBhvr>
                                      <p:tavLst>
                                        <p:tav tm="0">
                                          <p:val>
                                            <p:strVal val="ppt_y"/>
                                          </p:val>
                                        </p:tav>
                                        <p:tav tm="100000">
                                          <p:val>
                                            <p:strVal val="1+ppt_h/2"/>
                                          </p:val>
                                        </p:tav>
                                      </p:tavLst>
                                    </p:anim>
                                    <p:set>
                                      <p:cBhvr>
                                        <p:cTn id="232" dur="1" fill="hold">
                                          <p:stCondLst>
                                            <p:cond delay="2999"/>
                                          </p:stCondLst>
                                        </p:cTn>
                                        <p:tgtEl>
                                          <p:spTgt spid="22"/>
                                        </p:tgtEl>
                                        <p:attrNameLst>
                                          <p:attrName>style.visibility</p:attrName>
                                        </p:attrNameLst>
                                      </p:cBhvr>
                                      <p:to>
                                        <p:strVal val="hidden"/>
                                      </p:to>
                                    </p:set>
                                  </p:childTnLst>
                                </p:cTn>
                              </p:par>
                              <p:par>
                                <p:cTn id="233" presetID="2" presetClass="exit" presetSubtype="12" fill="hold" grpId="3"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1+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12" fill="hold" grpId="3" nodeType="withEffect">
                                  <p:stCondLst>
                                    <p:cond delay="0"/>
                                  </p:stCondLst>
                                  <p:childTnLst>
                                    <p:anim calcmode="lin" valueType="num">
                                      <p:cBhvr additive="base">
                                        <p:cTn id="238" dur="3000"/>
                                        <p:tgtEl>
                                          <p:spTgt spid="20"/>
                                        </p:tgtEl>
                                        <p:attrNameLst>
                                          <p:attrName>ppt_x</p:attrName>
                                        </p:attrNameLst>
                                      </p:cBhvr>
                                      <p:tavLst>
                                        <p:tav tm="0">
                                          <p:val>
                                            <p:strVal val="ppt_x"/>
                                          </p:val>
                                        </p:tav>
                                        <p:tav tm="100000">
                                          <p:val>
                                            <p:strVal val="0-ppt_w/2"/>
                                          </p:val>
                                        </p:tav>
                                      </p:tavLst>
                                    </p:anim>
                                    <p:anim calcmode="lin" valueType="num">
                                      <p:cBhvr additive="base">
                                        <p:cTn id="239" dur="3000"/>
                                        <p:tgtEl>
                                          <p:spTgt spid="20"/>
                                        </p:tgtEl>
                                        <p:attrNameLst>
                                          <p:attrName>ppt_y</p:attrName>
                                        </p:attrNameLst>
                                      </p:cBhvr>
                                      <p:tavLst>
                                        <p:tav tm="0">
                                          <p:val>
                                            <p:strVal val="ppt_y"/>
                                          </p:val>
                                        </p:tav>
                                        <p:tav tm="100000">
                                          <p:val>
                                            <p:strVal val="1+ppt_h/2"/>
                                          </p:val>
                                        </p:tav>
                                      </p:tavLst>
                                    </p:anim>
                                    <p:set>
                                      <p:cBhvr>
                                        <p:cTn id="240" dur="1" fill="hold">
                                          <p:stCondLst>
                                            <p:cond delay="2999"/>
                                          </p:stCondLst>
                                        </p:cTn>
                                        <p:tgtEl>
                                          <p:spTgt spid="20"/>
                                        </p:tgtEl>
                                        <p:attrNameLst>
                                          <p:attrName>style.visibility</p:attrName>
                                        </p:attrNameLst>
                                      </p:cBhvr>
                                      <p:to>
                                        <p:strVal val="hidden"/>
                                      </p:to>
                                    </p:set>
                                  </p:childTnLst>
                                </p:cTn>
                              </p:par>
                              <p:par>
                                <p:cTn id="241" presetID="2" presetClass="exit" presetSubtype="12" fill="hold" grpId="3" nodeType="withEffect">
                                  <p:stCondLst>
                                    <p:cond delay="0"/>
                                  </p:stCondLst>
                                  <p:childTnLst>
                                    <p:anim calcmode="lin" valueType="num">
                                      <p:cBhvr additive="base">
                                        <p:cTn id="242" dur="3000"/>
                                        <p:tgtEl>
                                          <p:spTgt spid="19"/>
                                        </p:tgtEl>
                                        <p:attrNameLst>
                                          <p:attrName>ppt_x</p:attrName>
                                        </p:attrNameLst>
                                      </p:cBhvr>
                                      <p:tavLst>
                                        <p:tav tm="0">
                                          <p:val>
                                            <p:strVal val="ppt_x"/>
                                          </p:val>
                                        </p:tav>
                                        <p:tav tm="100000">
                                          <p:val>
                                            <p:strVal val="0-ppt_w/2"/>
                                          </p:val>
                                        </p:tav>
                                      </p:tavLst>
                                    </p:anim>
                                    <p:anim calcmode="lin" valueType="num">
                                      <p:cBhvr additive="base">
                                        <p:cTn id="243" dur="3000"/>
                                        <p:tgtEl>
                                          <p:spTgt spid="19"/>
                                        </p:tgtEl>
                                        <p:attrNameLst>
                                          <p:attrName>ppt_y</p:attrName>
                                        </p:attrNameLst>
                                      </p:cBhvr>
                                      <p:tavLst>
                                        <p:tav tm="0">
                                          <p:val>
                                            <p:strVal val="ppt_y"/>
                                          </p:val>
                                        </p:tav>
                                        <p:tav tm="100000">
                                          <p:val>
                                            <p:strVal val="1+ppt_h/2"/>
                                          </p:val>
                                        </p:tav>
                                      </p:tavLst>
                                    </p:anim>
                                    <p:set>
                                      <p:cBhvr>
                                        <p:cTn id="244" dur="1" fill="hold">
                                          <p:stCondLst>
                                            <p:cond delay="2999"/>
                                          </p:stCondLst>
                                        </p:cTn>
                                        <p:tgtEl>
                                          <p:spTgt spid="19"/>
                                        </p:tgtEl>
                                        <p:attrNameLst>
                                          <p:attrName>style.visibility</p:attrName>
                                        </p:attrNameLst>
                                      </p:cBhvr>
                                      <p:to>
                                        <p:strVal val="hidden"/>
                                      </p:to>
                                    </p:set>
                                  </p:childTnLst>
                                </p:cTn>
                              </p:par>
                              <p:par>
                                <p:cTn id="245" presetID="2" presetClass="exit" presetSubtype="12" fill="hold" grpId="3"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0-ppt_w/2"/>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1+ppt_w/2"/>
                                          </p:val>
                                        </p:tav>
                                      </p:tavLst>
                                    </p:anim>
                                    <p:anim calcmode="lin" valueType="num">
                                      <p:cBhvr additive="base">
                                        <p:cTn id="251" dur="3000"/>
                                        <p:tgtEl>
                                          <p:spTgt spid="7"/>
                                        </p:tgtEl>
                                        <p:attrNameLst>
                                          <p:attrName>ppt_y</p:attrName>
                                        </p:attrNameLst>
                                      </p:cBhvr>
                                      <p:tavLst>
                                        <p:tav tm="0">
                                          <p:val>
                                            <p:strVal val="ppt_y"/>
                                          </p:val>
                                        </p:tav>
                                        <p:tav tm="100000">
                                          <p:val>
                                            <p:strVal val="1+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3000"/>
                                        <p:tgtEl>
                                          <p:spTgt spid="6"/>
                                        </p:tgtEl>
                                        <p:attrNameLst>
                                          <p:attrName>ppt_x</p:attrName>
                                        </p:attrNameLst>
                                      </p:cBhvr>
                                      <p:tavLst>
                                        <p:tav tm="0">
                                          <p:val>
                                            <p:strVal val="ppt_x"/>
                                          </p:val>
                                        </p:tav>
                                        <p:tav tm="100000">
                                          <p:val>
                                            <p:strVal val="1+ppt_w/2"/>
                                          </p:val>
                                        </p:tav>
                                      </p:tavLst>
                                    </p:anim>
                                    <p:anim calcmode="lin" valueType="num">
                                      <p:cBhvr additive="base">
                                        <p:cTn id="255" dur="3000"/>
                                        <p:tgtEl>
                                          <p:spTgt spid="6"/>
                                        </p:tgtEl>
                                        <p:attrNameLst>
                                          <p:attrName>ppt_y</p:attrName>
                                        </p:attrNameLst>
                                      </p:cBhvr>
                                      <p:tavLst>
                                        <p:tav tm="0">
                                          <p:val>
                                            <p:strVal val="ppt_y"/>
                                          </p:val>
                                        </p:tav>
                                        <p:tav tm="100000">
                                          <p:val>
                                            <p:strVal val="1+ppt_h/2"/>
                                          </p:val>
                                        </p:tav>
                                      </p:tavLst>
                                    </p:anim>
                                    <p:set>
                                      <p:cBhvr>
                                        <p:cTn id="256" dur="1" fill="hold">
                                          <p:stCondLst>
                                            <p:cond delay="2999"/>
                                          </p:stCondLst>
                                        </p:cTn>
                                        <p:tgtEl>
                                          <p:spTgt spid="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3000"/>
                                        <p:tgtEl>
                                          <p:spTgt spid="4"/>
                                        </p:tgtEl>
                                        <p:attrNameLst>
                                          <p:attrName>ppt_x</p:attrName>
                                        </p:attrNameLst>
                                      </p:cBhvr>
                                      <p:tavLst>
                                        <p:tav tm="0">
                                          <p:val>
                                            <p:strVal val="ppt_x"/>
                                          </p:val>
                                        </p:tav>
                                        <p:tav tm="100000">
                                          <p:val>
                                            <p:strVal val="1+ppt_w/2"/>
                                          </p:val>
                                        </p:tav>
                                      </p:tavLst>
                                    </p:anim>
                                    <p:anim calcmode="lin" valueType="num">
                                      <p:cBhvr additive="base">
                                        <p:cTn id="259" dur="3000"/>
                                        <p:tgtEl>
                                          <p:spTgt spid="4"/>
                                        </p:tgtEl>
                                        <p:attrNameLst>
                                          <p:attrName>ppt_y</p:attrName>
                                        </p:attrNameLst>
                                      </p:cBhvr>
                                      <p:tavLst>
                                        <p:tav tm="0">
                                          <p:val>
                                            <p:strVal val="ppt_y"/>
                                          </p:val>
                                        </p:tav>
                                        <p:tav tm="100000">
                                          <p:val>
                                            <p:strVal val="1+ppt_h/2"/>
                                          </p:val>
                                        </p:tav>
                                      </p:tavLst>
                                    </p:anim>
                                    <p:set>
                                      <p:cBhvr>
                                        <p:cTn id="260" dur="1" fill="hold">
                                          <p:stCondLst>
                                            <p:cond delay="2999"/>
                                          </p:stCondLst>
                                        </p:cTn>
                                        <p:tgtEl>
                                          <p:spTgt spid="4"/>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1+ppt_h/2"/>
                                          </p:val>
                                        </p:tav>
                                      </p:tavLst>
                                    </p:anim>
                                    <p:set>
                                      <p:cBhvr>
                                        <p:cTn id="264" dur="1" fill="hold">
                                          <p:stCondLst>
                                            <p:cond delay="2999"/>
                                          </p:stCondLst>
                                        </p:cTn>
                                        <p:tgtEl>
                                          <p:spTgt spid="3"/>
                                        </p:tgtEl>
                                        <p:attrNameLst>
                                          <p:attrName>style.visibility</p:attrName>
                                        </p:attrNameLst>
                                      </p:cBhvr>
                                      <p:to>
                                        <p:strVal val="hidden"/>
                                      </p:to>
                                    </p:set>
                                  </p:childTnLst>
                                </p:cTn>
                              </p:par>
                              <p:par>
                                <p:cTn id="265" presetID="23" presetClass="entr" presetSubtype="272" fill="hold" nodeType="withEffect">
                                  <p:stCondLst>
                                    <p:cond delay="750"/>
                                  </p:stCondLst>
                                  <p:childTnLst>
                                    <p:set>
                                      <p:cBhvr>
                                        <p:cTn id="266" dur="1" fill="hold">
                                          <p:stCondLst>
                                            <p:cond delay="0"/>
                                          </p:stCondLst>
                                        </p:cTn>
                                        <p:tgtEl>
                                          <p:spTgt spid="24"/>
                                        </p:tgtEl>
                                        <p:attrNameLst>
                                          <p:attrName>style.visibility</p:attrName>
                                        </p:attrNameLst>
                                      </p:cBhvr>
                                      <p:to>
                                        <p:strVal val="visible"/>
                                      </p:to>
                                    </p:set>
                                    <p:anim calcmode="lin" valueType="num">
                                      <p:cBhvr>
                                        <p:cTn id="267" dur="2250" fill="hold"/>
                                        <p:tgtEl>
                                          <p:spTgt spid="24"/>
                                        </p:tgtEl>
                                        <p:attrNameLst>
                                          <p:attrName>ppt_w</p:attrName>
                                        </p:attrNameLst>
                                      </p:cBhvr>
                                      <p:tavLst>
                                        <p:tav tm="0">
                                          <p:val>
                                            <p:strVal val="2/3*#ppt_w"/>
                                          </p:val>
                                        </p:tav>
                                        <p:tav tm="100000">
                                          <p:val>
                                            <p:strVal val="#ppt_w"/>
                                          </p:val>
                                        </p:tav>
                                      </p:tavLst>
                                    </p:anim>
                                    <p:anim calcmode="lin" valueType="num">
                                      <p:cBhvr>
                                        <p:cTn id="268" dur="2250" fill="hold"/>
                                        <p:tgtEl>
                                          <p:spTgt spid="24"/>
                                        </p:tgtEl>
                                        <p:attrNameLst>
                                          <p:attrName>ppt_h</p:attrName>
                                        </p:attrNameLst>
                                      </p:cBhvr>
                                      <p:tavLst>
                                        <p:tav tm="0">
                                          <p:val>
                                            <p:strVal val="2/3*#ppt_h"/>
                                          </p:val>
                                        </p:tav>
                                        <p:tav tm="100000">
                                          <p:val>
                                            <p:strVal val="#ppt_h"/>
                                          </p:val>
                                        </p:tav>
                                      </p:tavLst>
                                    </p:anim>
                                  </p:childTnLst>
                                </p:cTn>
                              </p:par>
                              <p:par>
                                <p:cTn id="269" presetID="8" presetClass="entr" presetSubtype="32" fill="hold" nodeType="withEffect">
                                  <p:stCondLst>
                                    <p:cond delay="750"/>
                                  </p:stCondLst>
                                  <p:childTnLst>
                                    <p:set>
                                      <p:cBhvr>
                                        <p:cTn id="270" dur="1" fill="hold">
                                          <p:stCondLst>
                                            <p:cond delay="0"/>
                                          </p:stCondLst>
                                        </p:cTn>
                                        <p:tgtEl>
                                          <p:spTgt spid="24"/>
                                        </p:tgtEl>
                                        <p:attrNameLst>
                                          <p:attrName>style.visibility</p:attrName>
                                        </p:attrNameLst>
                                      </p:cBhvr>
                                      <p:to>
                                        <p:strVal val="visible"/>
                                      </p:to>
                                    </p:set>
                                    <p:animEffect transition="in" filter="diamond(out)">
                                      <p:cBhvr>
                                        <p:cTn id="271" dur="2250"/>
                                        <p:tgtEl>
                                          <p:spTgt spid="24"/>
                                        </p:tgtEl>
                                      </p:cBhvr>
                                    </p:animEffect>
                                  </p:childTnLst>
                                </p:cTn>
                              </p:par>
                              <p:par>
                                <p:cTn id="272" presetID="9" presetClass="emph" presetSubtype="0" grpId="0" nodeType="withEffect">
                                  <p:stCondLst>
                                    <p:cond delay="0"/>
                                  </p:stCondLst>
                                  <p:childTnLst>
                                    <p:set>
                                      <p:cBhvr rctx="PPT">
                                        <p:cTn id="273" dur="indefinite"/>
                                        <p:tgtEl>
                                          <p:spTgt spid="25"/>
                                        </p:tgtEl>
                                        <p:attrNameLst>
                                          <p:attrName>style.opacity</p:attrName>
                                        </p:attrNameLst>
                                      </p:cBhvr>
                                      <p:to>
                                        <p:strVal val="0"/>
                                      </p:to>
                                    </p:set>
                                    <p:animEffect filter="image" prLst="opacity: 0">
                                      <p:cBhvr rctx="IE">
                                        <p:cTn id="274" dur="indefinite"/>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138 Grupo"/>
          <p:cNvGrpSpPr/>
          <p:nvPr/>
        </p:nvGrpSpPr>
        <p:grpSpPr>
          <a:xfrm>
            <a:off x="-108000" y="0"/>
            <a:ext cx="9357727" cy="5143500"/>
            <a:chOff x="0" y="0"/>
            <a:chExt cx="9144000" cy="5143500"/>
          </a:xfrm>
        </p:grpSpPr>
        <p:sp>
          <p:nvSpPr>
            <p:cNvPr id="140" name="139 Rectángulo"/>
            <p:cNvSpPr/>
            <p:nvPr/>
          </p:nvSpPr>
          <p:spPr>
            <a:xfrm>
              <a:off x="4572000" y="2571750"/>
              <a:ext cx="4572000" cy="2571750"/>
            </a:xfrm>
            <a:prstGeom prst="rect">
              <a:avLst/>
            </a:prstGeom>
            <a:gradFill>
              <a:gsLst>
                <a:gs pos="32512">
                  <a:srgbClr val="ED0803">
                    <a:lumMod val="40000"/>
                  </a:srgbClr>
                </a:gs>
                <a:gs pos="62000">
                  <a:srgbClr val="FF0000">
                    <a:lumMod val="71000"/>
                  </a:srgbClr>
                </a:gs>
                <a:gs pos="98000">
                  <a:srgbClr val="CE0853">
                    <a:lumMod val="100000"/>
                  </a:srgbClr>
                </a:gs>
                <a:gs pos="100000">
                  <a:srgbClr val="C00000">
                    <a:lumMod val="4000"/>
                  </a:srgbClr>
                </a:gs>
                <a:gs pos="2000">
                  <a:schemeClr val="tx1">
                    <a:lumMod val="64000"/>
                    <a:lumOff val="36000"/>
                  </a:schemeClr>
                </a:gs>
                <a:gs pos="2000">
                  <a:srgbClr val="66FF33"/>
                </a:gs>
                <a:gs pos="76000">
                  <a:srgbClr val="D70D3D">
                    <a:lumMod val="86000"/>
                  </a:srgbClr>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rot="10800000" flipH="1">
              <a:off x="4572000" y="0"/>
              <a:ext cx="4572000" cy="2571750"/>
            </a:xfrm>
            <a:prstGeom prst="rect">
              <a:avLst/>
            </a:prstGeom>
            <a:gradFill>
              <a:gsLst>
                <a:gs pos="32512">
                  <a:srgbClr val="ED0803">
                    <a:lumMod val="40000"/>
                  </a:srgbClr>
                </a:gs>
                <a:gs pos="62000">
                  <a:srgbClr val="FF0000">
                    <a:lumMod val="71000"/>
                  </a:srgbClr>
                </a:gs>
                <a:gs pos="98000">
                  <a:srgbClr val="CE0853">
                    <a:lumMod val="100000"/>
                  </a:srgbClr>
                </a:gs>
                <a:gs pos="100000">
                  <a:srgbClr val="C00000">
                    <a:lumMod val="4000"/>
                  </a:srgbClr>
                </a:gs>
                <a:gs pos="2000">
                  <a:schemeClr val="tx1">
                    <a:lumMod val="64000"/>
                    <a:lumOff val="36000"/>
                  </a:schemeClr>
                </a:gs>
                <a:gs pos="2000">
                  <a:srgbClr val="66FF33"/>
                </a:gs>
                <a:gs pos="76000">
                  <a:srgbClr val="D70D3D">
                    <a:lumMod val="86000"/>
                  </a:srgbClr>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flipH="1">
              <a:off x="0" y="2571750"/>
              <a:ext cx="4572000" cy="2571750"/>
            </a:xfrm>
            <a:prstGeom prst="rect">
              <a:avLst/>
            </a:prstGeom>
            <a:gradFill>
              <a:gsLst>
                <a:gs pos="32512">
                  <a:srgbClr val="ED0803">
                    <a:lumMod val="40000"/>
                  </a:srgbClr>
                </a:gs>
                <a:gs pos="62000">
                  <a:srgbClr val="FF0000">
                    <a:lumMod val="71000"/>
                  </a:srgbClr>
                </a:gs>
                <a:gs pos="98000">
                  <a:srgbClr val="CE0853">
                    <a:lumMod val="100000"/>
                  </a:srgbClr>
                </a:gs>
                <a:gs pos="100000">
                  <a:srgbClr val="C00000">
                    <a:lumMod val="4000"/>
                  </a:srgbClr>
                </a:gs>
                <a:gs pos="2000">
                  <a:schemeClr val="tx1">
                    <a:lumMod val="64000"/>
                    <a:lumOff val="36000"/>
                  </a:schemeClr>
                </a:gs>
                <a:gs pos="2000">
                  <a:srgbClr val="66FF33"/>
                </a:gs>
                <a:gs pos="76000">
                  <a:srgbClr val="D70D3D">
                    <a:lumMod val="86000"/>
                  </a:srgbClr>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rot="10800000">
              <a:off x="0" y="0"/>
              <a:ext cx="4572000" cy="2571750"/>
            </a:xfrm>
            <a:prstGeom prst="rect">
              <a:avLst/>
            </a:prstGeom>
            <a:gradFill>
              <a:gsLst>
                <a:gs pos="32512">
                  <a:srgbClr val="ED0803">
                    <a:lumMod val="40000"/>
                  </a:srgbClr>
                </a:gs>
                <a:gs pos="62000">
                  <a:srgbClr val="FF0000">
                    <a:lumMod val="71000"/>
                  </a:srgbClr>
                </a:gs>
                <a:gs pos="98000">
                  <a:srgbClr val="CE0853">
                    <a:lumMod val="100000"/>
                  </a:srgbClr>
                </a:gs>
                <a:gs pos="100000">
                  <a:srgbClr val="C00000">
                    <a:lumMod val="4000"/>
                  </a:srgbClr>
                </a:gs>
                <a:gs pos="2000">
                  <a:schemeClr val="tx1">
                    <a:lumMod val="64000"/>
                    <a:lumOff val="36000"/>
                  </a:schemeClr>
                </a:gs>
                <a:gs pos="2000">
                  <a:srgbClr val="66FF33"/>
                </a:gs>
                <a:gs pos="76000">
                  <a:srgbClr val="D70D3D">
                    <a:lumMod val="86000"/>
                  </a:srgbClr>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9" name="78 Imagen" descr="Diapositiva1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80000" cy="5179500"/>
          </a:xfrm>
          <a:prstGeom prst="rect">
            <a:avLst/>
          </a:prstGeom>
          <a:noFill/>
          <a:ln>
            <a:noFill/>
          </a:ln>
        </p:spPr>
      </p:pic>
      <p:sp>
        <p:nvSpPr>
          <p:cNvPr id="33" name="32 Paralelogramo"/>
          <p:cNvSpPr/>
          <p:nvPr/>
        </p:nvSpPr>
        <p:spPr>
          <a:xfrm>
            <a:off x="5962166" y="335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a:off x="5666619" y="3383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5371071" y="6431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5075524" y="9479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4779976" y="12527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4484429" y="15575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4188881" y="18623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3893334" y="216719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flipV="1">
            <a:off x="5890656" y="4912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V="1">
            <a:off x="5617690" y="4624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flipV="1">
            <a:off x="5322142" y="4336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V="1">
            <a:off x="5026595" y="4012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flipV="1">
            <a:off x="4731047" y="3724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V="1">
            <a:off x="4435500" y="3400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flipV="1">
            <a:off x="4139952" y="3112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V="1">
            <a:off x="3844405" y="2788701"/>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Paralelogramo"/>
          <p:cNvSpPr/>
          <p:nvPr/>
        </p:nvSpPr>
        <p:spPr>
          <a:xfrm>
            <a:off x="3659761" y="2462767"/>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Paralelogramo"/>
          <p:cNvSpPr/>
          <p:nvPr/>
        </p:nvSpPr>
        <p:spPr>
          <a:xfrm>
            <a:off x="8734462" y="748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Paralelogramo"/>
          <p:cNvSpPr/>
          <p:nvPr/>
        </p:nvSpPr>
        <p:spPr>
          <a:xfrm>
            <a:off x="8438915" y="3796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Paralelogramo"/>
          <p:cNvSpPr/>
          <p:nvPr/>
        </p:nvSpPr>
        <p:spPr>
          <a:xfrm>
            <a:off x="8143367" y="6844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Paralelogramo"/>
          <p:cNvSpPr/>
          <p:nvPr/>
        </p:nvSpPr>
        <p:spPr>
          <a:xfrm>
            <a:off x="7847820" y="9892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Paralelogramo"/>
          <p:cNvSpPr/>
          <p:nvPr/>
        </p:nvSpPr>
        <p:spPr>
          <a:xfrm>
            <a:off x="7552272" y="12940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Paralelogramo"/>
          <p:cNvSpPr/>
          <p:nvPr/>
        </p:nvSpPr>
        <p:spPr>
          <a:xfrm>
            <a:off x="7256725" y="15988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Paralelogramo"/>
          <p:cNvSpPr/>
          <p:nvPr/>
        </p:nvSpPr>
        <p:spPr>
          <a:xfrm>
            <a:off x="6961177" y="19036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Paralelogramo"/>
          <p:cNvSpPr/>
          <p:nvPr/>
        </p:nvSpPr>
        <p:spPr>
          <a:xfrm>
            <a:off x="6665630" y="220849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Paralelogramo"/>
          <p:cNvSpPr/>
          <p:nvPr/>
        </p:nvSpPr>
        <p:spPr>
          <a:xfrm flipV="1">
            <a:off x="8662952" y="4953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Paralelogramo"/>
          <p:cNvSpPr/>
          <p:nvPr/>
        </p:nvSpPr>
        <p:spPr>
          <a:xfrm flipV="1">
            <a:off x="8389986" y="4665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Paralelogramo"/>
          <p:cNvSpPr/>
          <p:nvPr/>
        </p:nvSpPr>
        <p:spPr>
          <a:xfrm flipV="1">
            <a:off x="8094438" y="4377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Paralelogramo"/>
          <p:cNvSpPr/>
          <p:nvPr/>
        </p:nvSpPr>
        <p:spPr>
          <a:xfrm flipV="1">
            <a:off x="7798891" y="4053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Paralelogramo"/>
          <p:cNvSpPr/>
          <p:nvPr/>
        </p:nvSpPr>
        <p:spPr>
          <a:xfrm flipV="1">
            <a:off x="7503343" y="3765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Paralelogramo"/>
          <p:cNvSpPr/>
          <p:nvPr/>
        </p:nvSpPr>
        <p:spPr>
          <a:xfrm flipV="1">
            <a:off x="7207796" y="3441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Paralelogramo"/>
          <p:cNvSpPr/>
          <p:nvPr/>
        </p:nvSpPr>
        <p:spPr>
          <a:xfrm flipV="1">
            <a:off x="6912248" y="3153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Paralelogramo"/>
          <p:cNvSpPr/>
          <p:nvPr/>
        </p:nvSpPr>
        <p:spPr>
          <a:xfrm flipV="1">
            <a:off x="6616701" y="2829997"/>
            <a:ext cx="1728227" cy="1691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Paralelogramo"/>
          <p:cNvSpPr/>
          <p:nvPr/>
        </p:nvSpPr>
        <p:spPr>
          <a:xfrm>
            <a:off x="6432057" y="2504063"/>
            <a:ext cx="1728227" cy="183068"/>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Paralelogramo"/>
          <p:cNvSpPr/>
          <p:nvPr/>
        </p:nvSpPr>
        <p:spPr>
          <a:xfrm flipH="1">
            <a:off x="1405499" y="149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Paralelogramo"/>
          <p:cNvSpPr/>
          <p:nvPr/>
        </p:nvSpPr>
        <p:spPr>
          <a:xfrm flipH="1">
            <a:off x="1701046" y="3197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Paralelogramo"/>
          <p:cNvSpPr/>
          <p:nvPr/>
        </p:nvSpPr>
        <p:spPr>
          <a:xfrm flipH="1">
            <a:off x="1996594" y="6245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Paralelogramo"/>
          <p:cNvSpPr/>
          <p:nvPr/>
        </p:nvSpPr>
        <p:spPr>
          <a:xfrm flipH="1">
            <a:off x="2292141" y="9293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Paralelogramo"/>
          <p:cNvSpPr/>
          <p:nvPr/>
        </p:nvSpPr>
        <p:spPr>
          <a:xfrm flipH="1">
            <a:off x="2587689" y="12341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Paralelogramo"/>
          <p:cNvSpPr/>
          <p:nvPr/>
        </p:nvSpPr>
        <p:spPr>
          <a:xfrm flipH="1">
            <a:off x="2883236" y="15389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Paralelogramo"/>
          <p:cNvSpPr/>
          <p:nvPr/>
        </p:nvSpPr>
        <p:spPr>
          <a:xfrm flipH="1">
            <a:off x="3178784" y="18437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Paralelogramo"/>
          <p:cNvSpPr/>
          <p:nvPr/>
        </p:nvSpPr>
        <p:spPr>
          <a:xfrm flipH="1">
            <a:off x="3474331" y="214855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Paralelogramo"/>
          <p:cNvSpPr/>
          <p:nvPr/>
        </p:nvSpPr>
        <p:spPr>
          <a:xfrm flipH="1" flipV="1">
            <a:off x="1477009" y="4895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Paralelogramo"/>
          <p:cNvSpPr/>
          <p:nvPr/>
        </p:nvSpPr>
        <p:spPr>
          <a:xfrm flipH="1" flipV="1">
            <a:off x="1749975" y="4607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Paralelogramo"/>
          <p:cNvSpPr/>
          <p:nvPr/>
        </p:nvSpPr>
        <p:spPr>
          <a:xfrm flipH="1" flipV="1">
            <a:off x="2045523" y="4319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Paralelogramo"/>
          <p:cNvSpPr/>
          <p:nvPr/>
        </p:nvSpPr>
        <p:spPr>
          <a:xfrm flipH="1" flipV="1">
            <a:off x="2341070" y="3995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Paralelogramo"/>
          <p:cNvSpPr/>
          <p:nvPr/>
        </p:nvSpPr>
        <p:spPr>
          <a:xfrm flipH="1" flipV="1">
            <a:off x="2636618" y="3707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Paralelogramo"/>
          <p:cNvSpPr/>
          <p:nvPr/>
        </p:nvSpPr>
        <p:spPr>
          <a:xfrm flipH="1" flipV="1">
            <a:off x="2932165" y="3383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Paralelogramo"/>
          <p:cNvSpPr/>
          <p:nvPr/>
        </p:nvSpPr>
        <p:spPr>
          <a:xfrm flipH="1" flipV="1">
            <a:off x="3227713" y="3095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Paralelogramo"/>
          <p:cNvSpPr/>
          <p:nvPr/>
        </p:nvSpPr>
        <p:spPr>
          <a:xfrm flipH="1" flipV="1">
            <a:off x="3523260" y="2771264"/>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Paralelogramo"/>
          <p:cNvSpPr/>
          <p:nvPr/>
        </p:nvSpPr>
        <p:spPr>
          <a:xfrm flipH="1">
            <a:off x="3707904" y="2444129"/>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Paralelogramo"/>
          <p:cNvSpPr/>
          <p:nvPr/>
        </p:nvSpPr>
        <p:spPr>
          <a:xfrm flipH="1">
            <a:off x="-1366797" y="562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Paralelogramo"/>
          <p:cNvSpPr/>
          <p:nvPr/>
        </p:nvSpPr>
        <p:spPr>
          <a:xfrm flipH="1">
            <a:off x="-1071250" y="3610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Paralelogramo"/>
          <p:cNvSpPr/>
          <p:nvPr/>
        </p:nvSpPr>
        <p:spPr>
          <a:xfrm flipH="1">
            <a:off x="-775702" y="6658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Paralelogramo"/>
          <p:cNvSpPr/>
          <p:nvPr/>
        </p:nvSpPr>
        <p:spPr>
          <a:xfrm flipH="1">
            <a:off x="-480155" y="9706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Paralelogramo"/>
          <p:cNvSpPr/>
          <p:nvPr/>
        </p:nvSpPr>
        <p:spPr>
          <a:xfrm flipH="1">
            <a:off x="-184607" y="12754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Paralelogramo"/>
          <p:cNvSpPr/>
          <p:nvPr/>
        </p:nvSpPr>
        <p:spPr>
          <a:xfrm flipH="1">
            <a:off x="110940" y="15802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Paralelogramo"/>
          <p:cNvSpPr/>
          <p:nvPr/>
        </p:nvSpPr>
        <p:spPr>
          <a:xfrm flipH="1">
            <a:off x="406488" y="18850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Paralelogramo"/>
          <p:cNvSpPr/>
          <p:nvPr/>
        </p:nvSpPr>
        <p:spPr>
          <a:xfrm flipH="1">
            <a:off x="702035" y="218985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Paralelogramo"/>
          <p:cNvSpPr/>
          <p:nvPr/>
        </p:nvSpPr>
        <p:spPr>
          <a:xfrm flipH="1" flipV="1">
            <a:off x="-1295287" y="4936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Paralelogramo"/>
          <p:cNvSpPr/>
          <p:nvPr/>
        </p:nvSpPr>
        <p:spPr>
          <a:xfrm flipH="1" flipV="1">
            <a:off x="-1022321" y="4648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Paralelogramo"/>
          <p:cNvSpPr/>
          <p:nvPr/>
        </p:nvSpPr>
        <p:spPr>
          <a:xfrm flipH="1" flipV="1">
            <a:off x="-726773" y="4360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Paralelogramo"/>
          <p:cNvSpPr/>
          <p:nvPr/>
        </p:nvSpPr>
        <p:spPr>
          <a:xfrm flipH="1" flipV="1">
            <a:off x="-431226" y="4036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Paralelogramo"/>
          <p:cNvSpPr/>
          <p:nvPr/>
        </p:nvSpPr>
        <p:spPr>
          <a:xfrm flipH="1" flipV="1">
            <a:off x="-135678" y="3748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Paralelogramo"/>
          <p:cNvSpPr/>
          <p:nvPr/>
        </p:nvSpPr>
        <p:spPr>
          <a:xfrm flipH="1" flipV="1">
            <a:off x="159869" y="3424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Paralelogramo"/>
          <p:cNvSpPr/>
          <p:nvPr/>
        </p:nvSpPr>
        <p:spPr>
          <a:xfrm flipH="1" flipV="1">
            <a:off x="455417" y="3136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Paralelogramo"/>
          <p:cNvSpPr/>
          <p:nvPr/>
        </p:nvSpPr>
        <p:spPr>
          <a:xfrm flipH="1" flipV="1">
            <a:off x="750964" y="2812560"/>
            <a:ext cx="1711080" cy="1837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Paralelogramo"/>
          <p:cNvSpPr/>
          <p:nvPr/>
        </p:nvSpPr>
        <p:spPr>
          <a:xfrm flipH="1">
            <a:off x="935608" y="2485425"/>
            <a:ext cx="1711080" cy="198883"/>
          </a:xfrm>
          <a:prstGeom prst="parallelogram">
            <a:avLst>
              <a:gd name="adj" fmla="val 0"/>
            </a:avLst>
          </a:prstGeom>
          <a:gradFill>
            <a:gsLst>
              <a:gs pos="65000">
                <a:srgbClr val="EE1246">
                  <a:alpha val="61000"/>
                </a:srgbClr>
              </a:gs>
              <a:gs pos="79162">
                <a:srgbClr val="EF0F44">
                  <a:alpha val="65000"/>
                </a:srgbClr>
              </a:gs>
              <a:gs pos="9000">
                <a:srgbClr val="FF0000">
                  <a:lumMod val="63000"/>
                </a:srgbClr>
              </a:gs>
              <a:gs pos="59000">
                <a:srgbClr val="EE1246">
                  <a:alpha val="72000"/>
                </a:srgbClr>
              </a:gs>
              <a:gs pos="17500">
                <a:schemeClr val="tx1">
                  <a:lumMod val="95000"/>
                  <a:alpha val="62000"/>
                </a:schemeClr>
              </a:gs>
              <a:gs pos="49000">
                <a:schemeClr val="bg2">
                  <a:lumMod val="20000"/>
                  <a:lumOff val="80000"/>
                  <a:alpha val="76000"/>
                </a:schemeClr>
              </a:gs>
              <a:gs pos="100000">
                <a:schemeClr val="tx1">
                  <a:lumMod val="95000"/>
                  <a:alpha val="66000"/>
                </a:schemeClr>
              </a:gs>
            </a:gsLst>
            <a:path path="circle">
              <a:fillToRect l="50000" t="50000" r="50000" b="50000"/>
            </a:path>
          </a:gradFill>
          <a:ln>
            <a:noFill/>
          </a:ln>
          <a:effectLst>
            <a:outerShdw blurRad="596900" dist="50800" dir="5400000" algn="ctr" rotWithShape="0">
              <a:schemeClr val="tx1">
                <a:lumMod val="65000"/>
              </a:schemeClr>
            </a:outerShdw>
          </a:effectLst>
          <a:scene3d>
            <a:camera prst="orthographicFront"/>
            <a:lightRig rig="flood" dir="t"/>
          </a:scene3d>
          <a:sp3d prstMaterial="metal">
            <a:bevelT w="1905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1980728" y="-380578"/>
            <a:ext cx="12745416" cy="581211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26286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2250" fill="hold"/>
                                        <p:tgtEl>
                                          <p:spTgt spid="105"/>
                                        </p:tgtEl>
                                        <p:attrNameLst>
                                          <p:attrName>ppt_x</p:attrName>
                                        </p:attrNameLst>
                                      </p:cBhvr>
                                      <p:tavLst>
                                        <p:tav tm="0">
                                          <p:val>
                                            <p:strVal val="1+#ppt_w/2"/>
                                          </p:val>
                                        </p:tav>
                                        <p:tav tm="100000">
                                          <p:val>
                                            <p:strVal val="#ppt_x"/>
                                          </p:val>
                                        </p:tav>
                                      </p:tavLst>
                                    </p:anim>
                                    <p:anim calcmode="lin" valueType="num">
                                      <p:cBhvr additive="base">
                                        <p:cTn id="8" dur="2250" fill="hold"/>
                                        <p:tgtEl>
                                          <p:spTgt spid="10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6"/>
                                        </p:tgtEl>
                                        <p:attrNameLst>
                                          <p:attrName>style.visibility</p:attrName>
                                        </p:attrNameLst>
                                      </p:cBhvr>
                                      <p:to>
                                        <p:strVal val="visible"/>
                                      </p:to>
                                    </p:set>
                                    <p:anim calcmode="lin" valueType="num">
                                      <p:cBhvr additive="base">
                                        <p:cTn id="11" dur="2250" fill="hold"/>
                                        <p:tgtEl>
                                          <p:spTgt spid="106"/>
                                        </p:tgtEl>
                                        <p:attrNameLst>
                                          <p:attrName>ppt_x</p:attrName>
                                        </p:attrNameLst>
                                      </p:cBhvr>
                                      <p:tavLst>
                                        <p:tav tm="0">
                                          <p:val>
                                            <p:strVal val="1+#ppt_w/2"/>
                                          </p:val>
                                        </p:tav>
                                        <p:tav tm="100000">
                                          <p:val>
                                            <p:strVal val="#ppt_x"/>
                                          </p:val>
                                        </p:tav>
                                      </p:tavLst>
                                    </p:anim>
                                    <p:anim calcmode="lin" valueType="num">
                                      <p:cBhvr additive="base">
                                        <p:cTn id="12" dur="2250" fill="hold"/>
                                        <p:tgtEl>
                                          <p:spTgt spid="10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7"/>
                                        </p:tgtEl>
                                        <p:attrNameLst>
                                          <p:attrName>style.visibility</p:attrName>
                                        </p:attrNameLst>
                                      </p:cBhvr>
                                      <p:to>
                                        <p:strVal val="visible"/>
                                      </p:to>
                                    </p:set>
                                    <p:anim calcmode="lin" valueType="num">
                                      <p:cBhvr additive="base">
                                        <p:cTn id="15" dur="2250" fill="hold"/>
                                        <p:tgtEl>
                                          <p:spTgt spid="107"/>
                                        </p:tgtEl>
                                        <p:attrNameLst>
                                          <p:attrName>ppt_x</p:attrName>
                                        </p:attrNameLst>
                                      </p:cBhvr>
                                      <p:tavLst>
                                        <p:tav tm="0">
                                          <p:val>
                                            <p:strVal val="1+#ppt_w/2"/>
                                          </p:val>
                                        </p:tav>
                                        <p:tav tm="100000">
                                          <p:val>
                                            <p:strVal val="#ppt_x"/>
                                          </p:val>
                                        </p:tav>
                                      </p:tavLst>
                                    </p:anim>
                                    <p:anim calcmode="lin" valueType="num">
                                      <p:cBhvr additive="base">
                                        <p:cTn id="16" dur="2250" fill="hold"/>
                                        <p:tgtEl>
                                          <p:spTgt spid="10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additive="base">
                                        <p:cTn id="19" dur="2250" fill="hold"/>
                                        <p:tgtEl>
                                          <p:spTgt spid="108"/>
                                        </p:tgtEl>
                                        <p:attrNameLst>
                                          <p:attrName>ppt_x</p:attrName>
                                        </p:attrNameLst>
                                      </p:cBhvr>
                                      <p:tavLst>
                                        <p:tav tm="0">
                                          <p:val>
                                            <p:strVal val="1+#ppt_w/2"/>
                                          </p:val>
                                        </p:tav>
                                        <p:tav tm="100000">
                                          <p:val>
                                            <p:strVal val="#ppt_x"/>
                                          </p:val>
                                        </p:tav>
                                      </p:tavLst>
                                    </p:anim>
                                    <p:anim calcmode="lin" valueType="num">
                                      <p:cBhvr additive="base">
                                        <p:cTn id="20" dur="2250" fill="hold"/>
                                        <p:tgtEl>
                                          <p:spTgt spid="10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09"/>
                                        </p:tgtEl>
                                        <p:attrNameLst>
                                          <p:attrName>style.visibility</p:attrName>
                                        </p:attrNameLst>
                                      </p:cBhvr>
                                      <p:to>
                                        <p:strVal val="visible"/>
                                      </p:to>
                                    </p:set>
                                    <p:anim calcmode="lin" valueType="num">
                                      <p:cBhvr additive="base">
                                        <p:cTn id="23" dur="2250" fill="hold"/>
                                        <p:tgtEl>
                                          <p:spTgt spid="109"/>
                                        </p:tgtEl>
                                        <p:attrNameLst>
                                          <p:attrName>ppt_x</p:attrName>
                                        </p:attrNameLst>
                                      </p:cBhvr>
                                      <p:tavLst>
                                        <p:tav tm="0">
                                          <p:val>
                                            <p:strVal val="1+#ppt_w/2"/>
                                          </p:val>
                                        </p:tav>
                                        <p:tav tm="100000">
                                          <p:val>
                                            <p:strVal val="#ppt_x"/>
                                          </p:val>
                                        </p:tav>
                                      </p:tavLst>
                                    </p:anim>
                                    <p:anim calcmode="lin" valueType="num">
                                      <p:cBhvr additive="base">
                                        <p:cTn id="24" dur="2250" fill="hold"/>
                                        <p:tgtEl>
                                          <p:spTgt spid="10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10"/>
                                        </p:tgtEl>
                                        <p:attrNameLst>
                                          <p:attrName>style.visibility</p:attrName>
                                        </p:attrNameLst>
                                      </p:cBhvr>
                                      <p:to>
                                        <p:strVal val="visible"/>
                                      </p:to>
                                    </p:set>
                                    <p:anim calcmode="lin" valueType="num">
                                      <p:cBhvr additive="base">
                                        <p:cTn id="27" dur="2250" fill="hold"/>
                                        <p:tgtEl>
                                          <p:spTgt spid="110"/>
                                        </p:tgtEl>
                                        <p:attrNameLst>
                                          <p:attrName>ppt_x</p:attrName>
                                        </p:attrNameLst>
                                      </p:cBhvr>
                                      <p:tavLst>
                                        <p:tav tm="0">
                                          <p:val>
                                            <p:strVal val="1+#ppt_w/2"/>
                                          </p:val>
                                        </p:tav>
                                        <p:tav tm="100000">
                                          <p:val>
                                            <p:strVal val="#ppt_x"/>
                                          </p:val>
                                        </p:tav>
                                      </p:tavLst>
                                    </p:anim>
                                    <p:anim calcmode="lin" valueType="num">
                                      <p:cBhvr additive="base">
                                        <p:cTn id="28" dur="2250" fill="hold"/>
                                        <p:tgtEl>
                                          <p:spTgt spid="1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1"/>
                                        </p:tgtEl>
                                        <p:attrNameLst>
                                          <p:attrName>style.visibility</p:attrName>
                                        </p:attrNameLst>
                                      </p:cBhvr>
                                      <p:to>
                                        <p:strVal val="visible"/>
                                      </p:to>
                                    </p:set>
                                    <p:anim calcmode="lin" valueType="num">
                                      <p:cBhvr additive="base">
                                        <p:cTn id="31" dur="2250" fill="hold"/>
                                        <p:tgtEl>
                                          <p:spTgt spid="111"/>
                                        </p:tgtEl>
                                        <p:attrNameLst>
                                          <p:attrName>ppt_x</p:attrName>
                                        </p:attrNameLst>
                                      </p:cBhvr>
                                      <p:tavLst>
                                        <p:tav tm="0">
                                          <p:val>
                                            <p:strVal val="1+#ppt_w/2"/>
                                          </p:val>
                                        </p:tav>
                                        <p:tav tm="100000">
                                          <p:val>
                                            <p:strVal val="#ppt_x"/>
                                          </p:val>
                                        </p:tav>
                                      </p:tavLst>
                                    </p:anim>
                                    <p:anim calcmode="lin" valueType="num">
                                      <p:cBhvr additive="base">
                                        <p:cTn id="32" dur="2250" fill="hold"/>
                                        <p:tgtEl>
                                          <p:spTgt spid="11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12"/>
                                        </p:tgtEl>
                                        <p:attrNameLst>
                                          <p:attrName>style.visibility</p:attrName>
                                        </p:attrNameLst>
                                      </p:cBhvr>
                                      <p:to>
                                        <p:strVal val="visible"/>
                                      </p:to>
                                    </p:set>
                                    <p:anim calcmode="lin" valueType="num">
                                      <p:cBhvr additive="base">
                                        <p:cTn id="35" dur="2250" fill="hold"/>
                                        <p:tgtEl>
                                          <p:spTgt spid="112"/>
                                        </p:tgtEl>
                                        <p:attrNameLst>
                                          <p:attrName>ppt_x</p:attrName>
                                        </p:attrNameLst>
                                      </p:cBhvr>
                                      <p:tavLst>
                                        <p:tav tm="0">
                                          <p:val>
                                            <p:strVal val="1+#ppt_w/2"/>
                                          </p:val>
                                        </p:tav>
                                        <p:tav tm="100000">
                                          <p:val>
                                            <p:strVal val="#ppt_x"/>
                                          </p:val>
                                        </p:tav>
                                      </p:tavLst>
                                    </p:anim>
                                    <p:anim calcmode="lin" valueType="num">
                                      <p:cBhvr additive="base">
                                        <p:cTn id="36" dur="2250" fill="hold"/>
                                        <p:tgtEl>
                                          <p:spTgt spid="112"/>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13"/>
                                        </p:tgtEl>
                                        <p:attrNameLst>
                                          <p:attrName>style.visibility</p:attrName>
                                        </p:attrNameLst>
                                      </p:cBhvr>
                                      <p:to>
                                        <p:strVal val="visible"/>
                                      </p:to>
                                    </p:set>
                                    <p:anim calcmode="lin" valueType="num">
                                      <p:cBhvr additive="base">
                                        <p:cTn id="39" dur="2250" fill="hold"/>
                                        <p:tgtEl>
                                          <p:spTgt spid="113"/>
                                        </p:tgtEl>
                                        <p:attrNameLst>
                                          <p:attrName>ppt_x</p:attrName>
                                        </p:attrNameLst>
                                      </p:cBhvr>
                                      <p:tavLst>
                                        <p:tav tm="0">
                                          <p:val>
                                            <p:strVal val="1+#ppt_w/2"/>
                                          </p:val>
                                        </p:tav>
                                        <p:tav tm="100000">
                                          <p:val>
                                            <p:strVal val="#ppt_x"/>
                                          </p:val>
                                        </p:tav>
                                      </p:tavLst>
                                    </p:anim>
                                    <p:anim calcmode="lin" valueType="num">
                                      <p:cBhvr additive="base">
                                        <p:cTn id="40" dur="2250" fill="hold"/>
                                        <p:tgtEl>
                                          <p:spTgt spid="11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14"/>
                                        </p:tgtEl>
                                        <p:attrNameLst>
                                          <p:attrName>style.visibility</p:attrName>
                                        </p:attrNameLst>
                                      </p:cBhvr>
                                      <p:to>
                                        <p:strVal val="visible"/>
                                      </p:to>
                                    </p:set>
                                    <p:anim calcmode="lin" valueType="num">
                                      <p:cBhvr additive="base">
                                        <p:cTn id="43" dur="2250" fill="hold"/>
                                        <p:tgtEl>
                                          <p:spTgt spid="114"/>
                                        </p:tgtEl>
                                        <p:attrNameLst>
                                          <p:attrName>ppt_x</p:attrName>
                                        </p:attrNameLst>
                                      </p:cBhvr>
                                      <p:tavLst>
                                        <p:tav tm="0">
                                          <p:val>
                                            <p:strVal val="1+#ppt_w/2"/>
                                          </p:val>
                                        </p:tav>
                                        <p:tav tm="100000">
                                          <p:val>
                                            <p:strVal val="#ppt_x"/>
                                          </p:val>
                                        </p:tav>
                                      </p:tavLst>
                                    </p:anim>
                                    <p:anim calcmode="lin" valueType="num">
                                      <p:cBhvr additive="base">
                                        <p:cTn id="44" dur="2250" fill="hold"/>
                                        <p:tgtEl>
                                          <p:spTgt spid="114"/>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15"/>
                                        </p:tgtEl>
                                        <p:attrNameLst>
                                          <p:attrName>style.visibility</p:attrName>
                                        </p:attrNameLst>
                                      </p:cBhvr>
                                      <p:to>
                                        <p:strVal val="visible"/>
                                      </p:to>
                                    </p:set>
                                    <p:anim calcmode="lin" valueType="num">
                                      <p:cBhvr additive="base">
                                        <p:cTn id="47" dur="2250" fill="hold"/>
                                        <p:tgtEl>
                                          <p:spTgt spid="115"/>
                                        </p:tgtEl>
                                        <p:attrNameLst>
                                          <p:attrName>ppt_x</p:attrName>
                                        </p:attrNameLst>
                                      </p:cBhvr>
                                      <p:tavLst>
                                        <p:tav tm="0">
                                          <p:val>
                                            <p:strVal val="1+#ppt_w/2"/>
                                          </p:val>
                                        </p:tav>
                                        <p:tav tm="100000">
                                          <p:val>
                                            <p:strVal val="#ppt_x"/>
                                          </p:val>
                                        </p:tav>
                                      </p:tavLst>
                                    </p:anim>
                                    <p:anim calcmode="lin" valueType="num">
                                      <p:cBhvr additive="base">
                                        <p:cTn id="48" dur="2250" fill="hold"/>
                                        <p:tgtEl>
                                          <p:spTgt spid="115"/>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6"/>
                                        </p:tgtEl>
                                        <p:attrNameLst>
                                          <p:attrName>style.visibility</p:attrName>
                                        </p:attrNameLst>
                                      </p:cBhvr>
                                      <p:to>
                                        <p:strVal val="visible"/>
                                      </p:to>
                                    </p:set>
                                    <p:anim calcmode="lin" valueType="num">
                                      <p:cBhvr additive="base">
                                        <p:cTn id="51" dur="2250" fill="hold"/>
                                        <p:tgtEl>
                                          <p:spTgt spid="116"/>
                                        </p:tgtEl>
                                        <p:attrNameLst>
                                          <p:attrName>ppt_x</p:attrName>
                                        </p:attrNameLst>
                                      </p:cBhvr>
                                      <p:tavLst>
                                        <p:tav tm="0">
                                          <p:val>
                                            <p:strVal val="1+#ppt_w/2"/>
                                          </p:val>
                                        </p:tav>
                                        <p:tav tm="100000">
                                          <p:val>
                                            <p:strVal val="#ppt_x"/>
                                          </p:val>
                                        </p:tav>
                                      </p:tavLst>
                                    </p:anim>
                                    <p:anim calcmode="lin" valueType="num">
                                      <p:cBhvr additive="base">
                                        <p:cTn id="52" dur="2250" fill="hold"/>
                                        <p:tgtEl>
                                          <p:spTgt spid="116"/>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17"/>
                                        </p:tgtEl>
                                        <p:attrNameLst>
                                          <p:attrName>style.visibility</p:attrName>
                                        </p:attrNameLst>
                                      </p:cBhvr>
                                      <p:to>
                                        <p:strVal val="visible"/>
                                      </p:to>
                                    </p:set>
                                    <p:anim calcmode="lin" valueType="num">
                                      <p:cBhvr additive="base">
                                        <p:cTn id="55" dur="2250" fill="hold"/>
                                        <p:tgtEl>
                                          <p:spTgt spid="117"/>
                                        </p:tgtEl>
                                        <p:attrNameLst>
                                          <p:attrName>ppt_x</p:attrName>
                                        </p:attrNameLst>
                                      </p:cBhvr>
                                      <p:tavLst>
                                        <p:tav tm="0">
                                          <p:val>
                                            <p:strVal val="1+#ppt_w/2"/>
                                          </p:val>
                                        </p:tav>
                                        <p:tav tm="100000">
                                          <p:val>
                                            <p:strVal val="#ppt_x"/>
                                          </p:val>
                                        </p:tav>
                                      </p:tavLst>
                                    </p:anim>
                                    <p:anim calcmode="lin" valueType="num">
                                      <p:cBhvr additive="base">
                                        <p:cTn id="56" dur="2250" fill="hold"/>
                                        <p:tgtEl>
                                          <p:spTgt spid="11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18"/>
                                        </p:tgtEl>
                                        <p:attrNameLst>
                                          <p:attrName>style.visibility</p:attrName>
                                        </p:attrNameLst>
                                      </p:cBhvr>
                                      <p:to>
                                        <p:strVal val="visible"/>
                                      </p:to>
                                    </p:set>
                                    <p:anim calcmode="lin" valueType="num">
                                      <p:cBhvr additive="base">
                                        <p:cTn id="59" dur="2250" fill="hold"/>
                                        <p:tgtEl>
                                          <p:spTgt spid="118"/>
                                        </p:tgtEl>
                                        <p:attrNameLst>
                                          <p:attrName>ppt_x</p:attrName>
                                        </p:attrNameLst>
                                      </p:cBhvr>
                                      <p:tavLst>
                                        <p:tav tm="0">
                                          <p:val>
                                            <p:strVal val="1+#ppt_w/2"/>
                                          </p:val>
                                        </p:tav>
                                        <p:tav tm="100000">
                                          <p:val>
                                            <p:strVal val="#ppt_x"/>
                                          </p:val>
                                        </p:tav>
                                      </p:tavLst>
                                    </p:anim>
                                    <p:anim calcmode="lin" valueType="num">
                                      <p:cBhvr additive="base">
                                        <p:cTn id="60" dur="2250" fill="hold"/>
                                        <p:tgtEl>
                                          <p:spTgt spid="11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19"/>
                                        </p:tgtEl>
                                        <p:attrNameLst>
                                          <p:attrName>style.visibility</p:attrName>
                                        </p:attrNameLst>
                                      </p:cBhvr>
                                      <p:to>
                                        <p:strVal val="visible"/>
                                      </p:to>
                                    </p:set>
                                    <p:anim calcmode="lin" valueType="num">
                                      <p:cBhvr additive="base">
                                        <p:cTn id="63" dur="2250" fill="hold"/>
                                        <p:tgtEl>
                                          <p:spTgt spid="119"/>
                                        </p:tgtEl>
                                        <p:attrNameLst>
                                          <p:attrName>ppt_x</p:attrName>
                                        </p:attrNameLst>
                                      </p:cBhvr>
                                      <p:tavLst>
                                        <p:tav tm="0">
                                          <p:val>
                                            <p:strVal val="1+#ppt_w/2"/>
                                          </p:val>
                                        </p:tav>
                                        <p:tav tm="100000">
                                          <p:val>
                                            <p:strVal val="#ppt_x"/>
                                          </p:val>
                                        </p:tav>
                                      </p:tavLst>
                                    </p:anim>
                                    <p:anim calcmode="lin" valueType="num">
                                      <p:cBhvr additive="base">
                                        <p:cTn id="64" dur="2250" fill="hold"/>
                                        <p:tgtEl>
                                          <p:spTgt spid="11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20"/>
                                        </p:tgtEl>
                                        <p:attrNameLst>
                                          <p:attrName>style.visibility</p:attrName>
                                        </p:attrNameLst>
                                      </p:cBhvr>
                                      <p:to>
                                        <p:strVal val="visible"/>
                                      </p:to>
                                    </p:set>
                                    <p:anim calcmode="lin" valueType="num">
                                      <p:cBhvr additive="base">
                                        <p:cTn id="67" dur="2250" fill="hold"/>
                                        <p:tgtEl>
                                          <p:spTgt spid="120"/>
                                        </p:tgtEl>
                                        <p:attrNameLst>
                                          <p:attrName>ppt_x</p:attrName>
                                        </p:attrNameLst>
                                      </p:cBhvr>
                                      <p:tavLst>
                                        <p:tav tm="0">
                                          <p:val>
                                            <p:strVal val="1+#ppt_w/2"/>
                                          </p:val>
                                        </p:tav>
                                        <p:tav tm="100000">
                                          <p:val>
                                            <p:strVal val="#ppt_x"/>
                                          </p:val>
                                        </p:tav>
                                      </p:tavLst>
                                    </p:anim>
                                    <p:anim calcmode="lin" valueType="num">
                                      <p:cBhvr additive="base">
                                        <p:cTn id="68" dur="2250" fill="hold"/>
                                        <p:tgtEl>
                                          <p:spTgt spid="12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121"/>
                                        </p:tgtEl>
                                        <p:attrNameLst>
                                          <p:attrName>style.visibility</p:attrName>
                                        </p:attrNameLst>
                                      </p:cBhvr>
                                      <p:to>
                                        <p:strVal val="visible"/>
                                      </p:to>
                                    </p:set>
                                    <p:anim calcmode="lin" valueType="num">
                                      <p:cBhvr additive="base">
                                        <p:cTn id="71" dur="2250" fill="hold"/>
                                        <p:tgtEl>
                                          <p:spTgt spid="121"/>
                                        </p:tgtEl>
                                        <p:attrNameLst>
                                          <p:attrName>ppt_x</p:attrName>
                                        </p:attrNameLst>
                                      </p:cBhvr>
                                      <p:tavLst>
                                        <p:tav tm="0">
                                          <p:val>
                                            <p:strVal val="1+#ppt_w/2"/>
                                          </p:val>
                                        </p:tav>
                                        <p:tav tm="100000">
                                          <p:val>
                                            <p:strVal val="#ppt_x"/>
                                          </p:val>
                                        </p:tav>
                                      </p:tavLst>
                                    </p:anim>
                                    <p:anim calcmode="lin" valueType="num">
                                      <p:cBhvr additive="base">
                                        <p:cTn id="72" dur="2250" fill="hold"/>
                                        <p:tgtEl>
                                          <p:spTgt spid="121"/>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22"/>
                                        </p:tgtEl>
                                        <p:attrNameLst>
                                          <p:attrName>style.visibility</p:attrName>
                                        </p:attrNameLst>
                                      </p:cBhvr>
                                      <p:to>
                                        <p:strVal val="visible"/>
                                      </p:to>
                                    </p:set>
                                    <p:anim calcmode="lin" valueType="num">
                                      <p:cBhvr additive="base">
                                        <p:cTn id="75" dur="2250" fill="hold"/>
                                        <p:tgtEl>
                                          <p:spTgt spid="122"/>
                                        </p:tgtEl>
                                        <p:attrNameLst>
                                          <p:attrName>ppt_x</p:attrName>
                                        </p:attrNameLst>
                                      </p:cBhvr>
                                      <p:tavLst>
                                        <p:tav tm="0">
                                          <p:val>
                                            <p:strVal val="1+#ppt_w/2"/>
                                          </p:val>
                                        </p:tav>
                                        <p:tav tm="100000">
                                          <p:val>
                                            <p:strVal val="#ppt_x"/>
                                          </p:val>
                                        </p:tav>
                                      </p:tavLst>
                                    </p:anim>
                                    <p:anim calcmode="lin" valueType="num">
                                      <p:cBhvr additive="base">
                                        <p:cTn id="76" dur="2250" fill="hold"/>
                                        <p:tgtEl>
                                          <p:spTgt spid="122"/>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123"/>
                                        </p:tgtEl>
                                        <p:attrNameLst>
                                          <p:attrName>style.visibility</p:attrName>
                                        </p:attrNameLst>
                                      </p:cBhvr>
                                      <p:to>
                                        <p:strVal val="visible"/>
                                      </p:to>
                                    </p:set>
                                    <p:anim calcmode="lin" valueType="num">
                                      <p:cBhvr additive="base">
                                        <p:cTn id="79" dur="2250" fill="hold"/>
                                        <p:tgtEl>
                                          <p:spTgt spid="123"/>
                                        </p:tgtEl>
                                        <p:attrNameLst>
                                          <p:attrName>ppt_x</p:attrName>
                                        </p:attrNameLst>
                                      </p:cBhvr>
                                      <p:tavLst>
                                        <p:tav tm="0">
                                          <p:val>
                                            <p:strVal val="1+#ppt_w/2"/>
                                          </p:val>
                                        </p:tav>
                                        <p:tav tm="100000">
                                          <p:val>
                                            <p:strVal val="#ppt_x"/>
                                          </p:val>
                                        </p:tav>
                                      </p:tavLst>
                                    </p:anim>
                                    <p:anim calcmode="lin" valueType="num">
                                      <p:cBhvr additive="base">
                                        <p:cTn id="80" dur="2250" fill="hold"/>
                                        <p:tgtEl>
                                          <p:spTgt spid="123"/>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124"/>
                                        </p:tgtEl>
                                        <p:attrNameLst>
                                          <p:attrName>style.visibility</p:attrName>
                                        </p:attrNameLst>
                                      </p:cBhvr>
                                      <p:to>
                                        <p:strVal val="visible"/>
                                      </p:to>
                                    </p:set>
                                    <p:anim calcmode="lin" valueType="num">
                                      <p:cBhvr additive="base">
                                        <p:cTn id="83" dur="2250" fill="hold"/>
                                        <p:tgtEl>
                                          <p:spTgt spid="124"/>
                                        </p:tgtEl>
                                        <p:attrNameLst>
                                          <p:attrName>ppt_x</p:attrName>
                                        </p:attrNameLst>
                                      </p:cBhvr>
                                      <p:tavLst>
                                        <p:tav tm="0">
                                          <p:val>
                                            <p:strVal val="1+#ppt_w/2"/>
                                          </p:val>
                                        </p:tav>
                                        <p:tav tm="100000">
                                          <p:val>
                                            <p:strVal val="#ppt_x"/>
                                          </p:val>
                                        </p:tav>
                                      </p:tavLst>
                                    </p:anim>
                                    <p:anim calcmode="lin" valueType="num">
                                      <p:cBhvr additive="base">
                                        <p:cTn id="84" dur="2250" fill="hold"/>
                                        <p:tgtEl>
                                          <p:spTgt spid="124"/>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125"/>
                                        </p:tgtEl>
                                        <p:attrNameLst>
                                          <p:attrName>style.visibility</p:attrName>
                                        </p:attrNameLst>
                                      </p:cBhvr>
                                      <p:to>
                                        <p:strVal val="visible"/>
                                      </p:to>
                                    </p:set>
                                    <p:anim calcmode="lin" valueType="num">
                                      <p:cBhvr additive="base">
                                        <p:cTn id="87" dur="2250" fill="hold"/>
                                        <p:tgtEl>
                                          <p:spTgt spid="125"/>
                                        </p:tgtEl>
                                        <p:attrNameLst>
                                          <p:attrName>ppt_x</p:attrName>
                                        </p:attrNameLst>
                                      </p:cBhvr>
                                      <p:tavLst>
                                        <p:tav tm="0">
                                          <p:val>
                                            <p:strVal val="1+#ppt_w/2"/>
                                          </p:val>
                                        </p:tav>
                                        <p:tav tm="100000">
                                          <p:val>
                                            <p:strVal val="#ppt_x"/>
                                          </p:val>
                                        </p:tav>
                                      </p:tavLst>
                                    </p:anim>
                                    <p:anim calcmode="lin" valueType="num">
                                      <p:cBhvr additive="base">
                                        <p:cTn id="88" dur="2250" fill="hold"/>
                                        <p:tgtEl>
                                          <p:spTgt spid="12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126"/>
                                        </p:tgtEl>
                                        <p:attrNameLst>
                                          <p:attrName>style.visibility</p:attrName>
                                        </p:attrNameLst>
                                      </p:cBhvr>
                                      <p:to>
                                        <p:strVal val="visible"/>
                                      </p:to>
                                    </p:set>
                                    <p:anim calcmode="lin" valueType="num">
                                      <p:cBhvr additive="base">
                                        <p:cTn id="91" dur="2250" fill="hold"/>
                                        <p:tgtEl>
                                          <p:spTgt spid="126"/>
                                        </p:tgtEl>
                                        <p:attrNameLst>
                                          <p:attrName>ppt_x</p:attrName>
                                        </p:attrNameLst>
                                      </p:cBhvr>
                                      <p:tavLst>
                                        <p:tav tm="0">
                                          <p:val>
                                            <p:strVal val="1+#ppt_w/2"/>
                                          </p:val>
                                        </p:tav>
                                        <p:tav tm="100000">
                                          <p:val>
                                            <p:strVal val="#ppt_x"/>
                                          </p:val>
                                        </p:tav>
                                      </p:tavLst>
                                    </p:anim>
                                    <p:anim calcmode="lin" valueType="num">
                                      <p:cBhvr additive="base">
                                        <p:cTn id="92" dur="2250" fill="hold"/>
                                        <p:tgtEl>
                                          <p:spTgt spid="12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27"/>
                                        </p:tgtEl>
                                        <p:attrNameLst>
                                          <p:attrName>style.visibility</p:attrName>
                                        </p:attrNameLst>
                                      </p:cBhvr>
                                      <p:to>
                                        <p:strVal val="visible"/>
                                      </p:to>
                                    </p:set>
                                    <p:anim calcmode="lin" valueType="num">
                                      <p:cBhvr additive="base">
                                        <p:cTn id="95" dur="2250" fill="hold"/>
                                        <p:tgtEl>
                                          <p:spTgt spid="127"/>
                                        </p:tgtEl>
                                        <p:attrNameLst>
                                          <p:attrName>ppt_x</p:attrName>
                                        </p:attrNameLst>
                                      </p:cBhvr>
                                      <p:tavLst>
                                        <p:tav tm="0">
                                          <p:val>
                                            <p:strVal val="1+#ppt_w/2"/>
                                          </p:val>
                                        </p:tav>
                                        <p:tav tm="100000">
                                          <p:val>
                                            <p:strVal val="#ppt_x"/>
                                          </p:val>
                                        </p:tav>
                                      </p:tavLst>
                                    </p:anim>
                                    <p:anim calcmode="lin" valueType="num">
                                      <p:cBhvr additive="base">
                                        <p:cTn id="96" dur="2250" fill="hold"/>
                                        <p:tgtEl>
                                          <p:spTgt spid="127"/>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128"/>
                                        </p:tgtEl>
                                        <p:attrNameLst>
                                          <p:attrName>style.visibility</p:attrName>
                                        </p:attrNameLst>
                                      </p:cBhvr>
                                      <p:to>
                                        <p:strVal val="visible"/>
                                      </p:to>
                                    </p:set>
                                    <p:anim calcmode="lin" valueType="num">
                                      <p:cBhvr additive="base">
                                        <p:cTn id="99" dur="2250" fill="hold"/>
                                        <p:tgtEl>
                                          <p:spTgt spid="128"/>
                                        </p:tgtEl>
                                        <p:attrNameLst>
                                          <p:attrName>ppt_x</p:attrName>
                                        </p:attrNameLst>
                                      </p:cBhvr>
                                      <p:tavLst>
                                        <p:tav tm="0">
                                          <p:val>
                                            <p:strVal val="1+#ppt_w/2"/>
                                          </p:val>
                                        </p:tav>
                                        <p:tav tm="100000">
                                          <p:val>
                                            <p:strVal val="#ppt_x"/>
                                          </p:val>
                                        </p:tav>
                                      </p:tavLst>
                                    </p:anim>
                                    <p:anim calcmode="lin" valueType="num">
                                      <p:cBhvr additive="base">
                                        <p:cTn id="100" dur="2250" fill="hold"/>
                                        <p:tgtEl>
                                          <p:spTgt spid="128"/>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29"/>
                                        </p:tgtEl>
                                        <p:attrNameLst>
                                          <p:attrName>style.visibility</p:attrName>
                                        </p:attrNameLst>
                                      </p:cBhvr>
                                      <p:to>
                                        <p:strVal val="visible"/>
                                      </p:to>
                                    </p:set>
                                    <p:anim calcmode="lin" valueType="num">
                                      <p:cBhvr additive="base">
                                        <p:cTn id="103" dur="2250" fill="hold"/>
                                        <p:tgtEl>
                                          <p:spTgt spid="129"/>
                                        </p:tgtEl>
                                        <p:attrNameLst>
                                          <p:attrName>ppt_x</p:attrName>
                                        </p:attrNameLst>
                                      </p:cBhvr>
                                      <p:tavLst>
                                        <p:tav tm="0">
                                          <p:val>
                                            <p:strVal val="1+#ppt_w/2"/>
                                          </p:val>
                                        </p:tav>
                                        <p:tav tm="100000">
                                          <p:val>
                                            <p:strVal val="#ppt_x"/>
                                          </p:val>
                                        </p:tav>
                                      </p:tavLst>
                                    </p:anim>
                                    <p:anim calcmode="lin" valueType="num">
                                      <p:cBhvr additive="base">
                                        <p:cTn id="104" dur="2250" fill="hold"/>
                                        <p:tgtEl>
                                          <p:spTgt spid="129"/>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130"/>
                                        </p:tgtEl>
                                        <p:attrNameLst>
                                          <p:attrName>style.visibility</p:attrName>
                                        </p:attrNameLst>
                                      </p:cBhvr>
                                      <p:to>
                                        <p:strVal val="visible"/>
                                      </p:to>
                                    </p:set>
                                    <p:anim calcmode="lin" valueType="num">
                                      <p:cBhvr additive="base">
                                        <p:cTn id="107" dur="2250" fill="hold"/>
                                        <p:tgtEl>
                                          <p:spTgt spid="130"/>
                                        </p:tgtEl>
                                        <p:attrNameLst>
                                          <p:attrName>ppt_x</p:attrName>
                                        </p:attrNameLst>
                                      </p:cBhvr>
                                      <p:tavLst>
                                        <p:tav tm="0">
                                          <p:val>
                                            <p:strVal val="1+#ppt_w/2"/>
                                          </p:val>
                                        </p:tav>
                                        <p:tav tm="100000">
                                          <p:val>
                                            <p:strVal val="#ppt_x"/>
                                          </p:val>
                                        </p:tav>
                                      </p:tavLst>
                                    </p:anim>
                                    <p:anim calcmode="lin" valueType="num">
                                      <p:cBhvr additive="base">
                                        <p:cTn id="108" dur="2250" fill="hold"/>
                                        <p:tgtEl>
                                          <p:spTgt spid="130"/>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131"/>
                                        </p:tgtEl>
                                        <p:attrNameLst>
                                          <p:attrName>style.visibility</p:attrName>
                                        </p:attrNameLst>
                                      </p:cBhvr>
                                      <p:to>
                                        <p:strVal val="visible"/>
                                      </p:to>
                                    </p:set>
                                    <p:anim calcmode="lin" valueType="num">
                                      <p:cBhvr additive="base">
                                        <p:cTn id="111" dur="2250" fill="hold"/>
                                        <p:tgtEl>
                                          <p:spTgt spid="131"/>
                                        </p:tgtEl>
                                        <p:attrNameLst>
                                          <p:attrName>ppt_x</p:attrName>
                                        </p:attrNameLst>
                                      </p:cBhvr>
                                      <p:tavLst>
                                        <p:tav tm="0">
                                          <p:val>
                                            <p:strVal val="1+#ppt_w/2"/>
                                          </p:val>
                                        </p:tav>
                                        <p:tav tm="100000">
                                          <p:val>
                                            <p:strVal val="#ppt_x"/>
                                          </p:val>
                                        </p:tav>
                                      </p:tavLst>
                                    </p:anim>
                                    <p:anim calcmode="lin" valueType="num">
                                      <p:cBhvr additive="base">
                                        <p:cTn id="112" dur="2250" fill="hold"/>
                                        <p:tgtEl>
                                          <p:spTgt spid="131"/>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132"/>
                                        </p:tgtEl>
                                        <p:attrNameLst>
                                          <p:attrName>style.visibility</p:attrName>
                                        </p:attrNameLst>
                                      </p:cBhvr>
                                      <p:to>
                                        <p:strVal val="visible"/>
                                      </p:to>
                                    </p:set>
                                    <p:anim calcmode="lin" valueType="num">
                                      <p:cBhvr additive="base">
                                        <p:cTn id="115" dur="2250" fill="hold"/>
                                        <p:tgtEl>
                                          <p:spTgt spid="132"/>
                                        </p:tgtEl>
                                        <p:attrNameLst>
                                          <p:attrName>ppt_x</p:attrName>
                                        </p:attrNameLst>
                                      </p:cBhvr>
                                      <p:tavLst>
                                        <p:tav tm="0">
                                          <p:val>
                                            <p:strVal val="1+#ppt_w/2"/>
                                          </p:val>
                                        </p:tav>
                                        <p:tav tm="100000">
                                          <p:val>
                                            <p:strVal val="#ppt_x"/>
                                          </p:val>
                                        </p:tav>
                                      </p:tavLst>
                                    </p:anim>
                                    <p:anim calcmode="lin" valueType="num">
                                      <p:cBhvr additive="base">
                                        <p:cTn id="116" dur="2250" fill="hold"/>
                                        <p:tgtEl>
                                          <p:spTgt spid="132"/>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133"/>
                                        </p:tgtEl>
                                        <p:attrNameLst>
                                          <p:attrName>style.visibility</p:attrName>
                                        </p:attrNameLst>
                                      </p:cBhvr>
                                      <p:to>
                                        <p:strVal val="visible"/>
                                      </p:to>
                                    </p:set>
                                    <p:anim calcmode="lin" valueType="num">
                                      <p:cBhvr additive="base">
                                        <p:cTn id="119" dur="2250" fill="hold"/>
                                        <p:tgtEl>
                                          <p:spTgt spid="133"/>
                                        </p:tgtEl>
                                        <p:attrNameLst>
                                          <p:attrName>ppt_x</p:attrName>
                                        </p:attrNameLst>
                                      </p:cBhvr>
                                      <p:tavLst>
                                        <p:tav tm="0">
                                          <p:val>
                                            <p:strVal val="1+#ppt_w/2"/>
                                          </p:val>
                                        </p:tav>
                                        <p:tav tm="100000">
                                          <p:val>
                                            <p:strVal val="#ppt_x"/>
                                          </p:val>
                                        </p:tav>
                                      </p:tavLst>
                                    </p:anim>
                                    <p:anim calcmode="lin" valueType="num">
                                      <p:cBhvr additive="base">
                                        <p:cTn id="120" dur="2250" fill="hold"/>
                                        <p:tgtEl>
                                          <p:spTgt spid="133"/>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134"/>
                                        </p:tgtEl>
                                        <p:attrNameLst>
                                          <p:attrName>style.visibility</p:attrName>
                                        </p:attrNameLst>
                                      </p:cBhvr>
                                      <p:to>
                                        <p:strVal val="visible"/>
                                      </p:to>
                                    </p:set>
                                    <p:anim calcmode="lin" valueType="num">
                                      <p:cBhvr additive="base">
                                        <p:cTn id="123" dur="2250" fill="hold"/>
                                        <p:tgtEl>
                                          <p:spTgt spid="134"/>
                                        </p:tgtEl>
                                        <p:attrNameLst>
                                          <p:attrName>ppt_x</p:attrName>
                                        </p:attrNameLst>
                                      </p:cBhvr>
                                      <p:tavLst>
                                        <p:tav tm="0">
                                          <p:val>
                                            <p:strVal val="1+#ppt_w/2"/>
                                          </p:val>
                                        </p:tav>
                                        <p:tav tm="100000">
                                          <p:val>
                                            <p:strVal val="#ppt_x"/>
                                          </p:val>
                                        </p:tav>
                                      </p:tavLst>
                                    </p:anim>
                                    <p:anim calcmode="lin" valueType="num">
                                      <p:cBhvr additive="base">
                                        <p:cTn id="124" dur="2250" fill="hold"/>
                                        <p:tgtEl>
                                          <p:spTgt spid="134"/>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135"/>
                                        </p:tgtEl>
                                        <p:attrNameLst>
                                          <p:attrName>style.visibility</p:attrName>
                                        </p:attrNameLst>
                                      </p:cBhvr>
                                      <p:to>
                                        <p:strVal val="visible"/>
                                      </p:to>
                                    </p:set>
                                    <p:anim calcmode="lin" valueType="num">
                                      <p:cBhvr additive="base">
                                        <p:cTn id="127" dur="2250" fill="hold"/>
                                        <p:tgtEl>
                                          <p:spTgt spid="135"/>
                                        </p:tgtEl>
                                        <p:attrNameLst>
                                          <p:attrName>ppt_x</p:attrName>
                                        </p:attrNameLst>
                                      </p:cBhvr>
                                      <p:tavLst>
                                        <p:tav tm="0">
                                          <p:val>
                                            <p:strVal val="1+#ppt_w/2"/>
                                          </p:val>
                                        </p:tav>
                                        <p:tav tm="100000">
                                          <p:val>
                                            <p:strVal val="#ppt_x"/>
                                          </p:val>
                                        </p:tav>
                                      </p:tavLst>
                                    </p:anim>
                                    <p:anim calcmode="lin" valueType="num">
                                      <p:cBhvr additive="base">
                                        <p:cTn id="128" dur="2250" fill="hold"/>
                                        <p:tgtEl>
                                          <p:spTgt spid="135"/>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136"/>
                                        </p:tgtEl>
                                        <p:attrNameLst>
                                          <p:attrName>style.visibility</p:attrName>
                                        </p:attrNameLst>
                                      </p:cBhvr>
                                      <p:to>
                                        <p:strVal val="visible"/>
                                      </p:to>
                                    </p:set>
                                    <p:anim calcmode="lin" valueType="num">
                                      <p:cBhvr additive="base">
                                        <p:cTn id="131" dur="2250" fill="hold"/>
                                        <p:tgtEl>
                                          <p:spTgt spid="136"/>
                                        </p:tgtEl>
                                        <p:attrNameLst>
                                          <p:attrName>ppt_x</p:attrName>
                                        </p:attrNameLst>
                                      </p:cBhvr>
                                      <p:tavLst>
                                        <p:tav tm="0">
                                          <p:val>
                                            <p:strVal val="1+#ppt_w/2"/>
                                          </p:val>
                                        </p:tav>
                                        <p:tav tm="100000">
                                          <p:val>
                                            <p:strVal val="#ppt_x"/>
                                          </p:val>
                                        </p:tav>
                                      </p:tavLst>
                                    </p:anim>
                                    <p:anim calcmode="lin" valueType="num">
                                      <p:cBhvr additive="base">
                                        <p:cTn id="132" dur="2250" fill="hold"/>
                                        <p:tgtEl>
                                          <p:spTgt spid="136"/>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137"/>
                                        </p:tgtEl>
                                        <p:attrNameLst>
                                          <p:attrName>style.visibility</p:attrName>
                                        </p:attrNameLst>
                                      </p:cBhvr>
                                      <p:to>
                                        <p:strVal val="visible"/>
                                      </p:to>
                                    </p:set>
                                    <p:anim calcmode="lin" valueType="num">
                                      <p:cBhvr additive="base">
                                        <p:cTn id="135" dur="2250" fill="hold"/>
                                        <p:tgtEl>
                                          <p:spTgt spid="137"/>
                                        </p:tgtEl>
                                        <p:attrNameLst>
                                          <p:attrName>ppt_x</p:attrName>
                                        </p:attrNameLst>
                                      </p:cBhvr>
                                      <p:tavLst>
                                        <p:tav tm="0">
                                          <p:val>
                                            <p:strVal val="1+#ppt_w/2"/>
                                          </p:val>
                                        </p:tav>
                                        <p:tav tm="100000">
                                          <p:val>
                                            <p:strVal val="#ppt_x"/>
                                          </p:val>
                                        </p:tav>
                                      </p:tavLst>
                                    </p:anim>
                                    <p:anim calcmode="lin" valueType="num">
                                      <p:cBhvr additive="base">
                                        <p:cTn id="136" dur="2250" fill="hold"/>
                                        <p:tgtEl>
                                          <p:spTgt spid="137"/>
                                        </p:tgtEl>
                                        <p:attrNameLst>
                                          <p:attrName>ppt_y</p:attrName>
                                        </p:attrNameLst>
                                      </p:cBhvr>
                                      <p:tavLst>
                                        <p:tav tm="0">
                                          <p:val>
                                            <p:strVal val="#ppt_y"/>
                                          </p:val>
                                        </p:tav>
                                        <p:tav tm="100000">
                                          <p:val>
                                            <p:strVal val="#ppt_y"/>
                                          </p:val>
                                        </p:tav>
                                      </p:tavLst>
                                    </p:anim>
                                  </p:childTnLst>
                                </p:cTn>
                              </p:par>
                              <p:par>
                                <p:cTn id="137" presetID="2" presetClass="entr" presetSubtype="2" fill="hold" grpId="0" nodeType="withEffect">
                                  <p:stCondLst>
                                    <p:cond delay="0"/>
                                  </p:stCondLst>
                                  <p:childTnLst>
                                    <p:set>
                                      <p:cBhvr>
                                        <p:cTn id="138" dur="1" fill="hold">
                                          <p:stCondLst>
                                            <p:cond delay="0"/>
                                          </p:stCondLst>
                                        </p:cTn>
                                        <p:tgtEl>
                                          <p:spTgt spid="138"/>
                                        </p:tgtEl>
                                        <p:attrNameLst>
                                          <p:attrName>style.visibility</p:attrName>
                                        </p:attrNameLst>
                                      </p:cBhvr>
                                      <p:to>
                                        <p:strVal val="visible"/>
                                      </p:to>
                                    </p:set>
                                    <p:anim calcmode="lin" valueType="num">
                                      <p:cBhvr additive="base">
                                        <p:cTn id="139" dur="2250" fill="hold"/>
                                        <p:tgtEl>
                                          <p:spTgt spid="138"/>
                                        </p:tgtEl>
                                        <p:attrNameLst>
                                          <p:attrName>ppt_x</p:attrName>
                                        </p:attrNameLst>
                                      </p:cBhvr>
                                      <p:tavLst>
                                        <p:tav tm="0">
                                          <p:val>
                                            <p:strVal val="1+#ppt_w/2"/>
                                          </p:val>
                                        </p:tav>
                                        <p:tav tm="100000">
                                          <p:val>
                                            <p:strVal val="#ppt_x"/>
                                          </p:val>
                                        </p:tav>
                                      </p:tavLst>
                                    </p:anim>
                                    <p:anim calcmode="lin" valueType="num">
                                      <p:cBhvr additive="base">
                                        <p:cTn id="140" dur="2250" fill="hold"/>
                                        <p:tgtEl>
                                          <p:spTgt spid="138"/>
                                        </p:tgtEl>
                                        <p:attrNameLst>
                                          <p:attrName>ppt_y</p:attrName>
                                        </p:attrNameLst>
                                      </p:cBhvr>
                                      <p:tavLst>
                                        <p:tav tm="0">
                                          <p:val>
                                            <p:strVal val="#ppt_y"/>
                                          </p:val>
                                        </p:tav>
                                        <p:tav tm="100000">
                                          <p:val>
                                            <p:strVal val="#ppt_y"/>
                                          </p:val>
                                        </p:tav>
                                      </p:tavLst>
                                    </p:anim>
                                  </p:childTnLst>
                                </p:cTn>
                              </p:par>
                              <p:par>
                                <p:cTn id="141" presetID="3" presetClass="entr" presetSubtype="5" fill="hold" grpId="1" nodeType="withEffect">
                                  <p:stCondLst>
                                    <p:cond delay="0"/>
                                  </p:stCondLst>
                                  <p:childTnLst>
                                    <p:set>
                                      <p:cBhvr>
                                        <p:cTn id="142" dur="1" fill="hold">
                                          <p:stCondLst>
                                            <p:cond delay="0"/>
                                          </p:stCondLst>
                                        </p:cTn>
                                        <p:tgtEl>
                                          <p:spTgt spid="105"/>
                                        </p:tgtEl>
                                        <p:attrNameLst>
                                          <p:attrName>style.visibility</p:attrName>
                                        </p:attrNameLst>
                                      </p:cBhvr>
                                      <p:to>
                                        <p:strVal val="visible"/>
                                      </p:to>
                                    </p:set>
                                    <p:animEffect transition="in" filter="blinds(vertical)">
                                      <p:cBhvr>
                                        <p:cTn id="143" dur="2250"/>
                                        <p:tgtEl>
                                          <p:spTgt spid="105"/>
                                        </p:tgtEl>
                                      </p:cBhvr>
                                    </p:animEffect>
                                  </p:childTnLst>
                                </p:cTn>
                              </p:par>
                              <p:par>
                                <p:cTn id="144" presetID="3" presetClass="entr" presetSubtype="5" fill="hold" grpId="1" nodeType="withEffect">
                                  <p:stCondLst>
                                    <p:cond delay="0"/>
                                  </p:stCondLst>
                                  <p:childTnLst>
                                    <p:set>
                                      <p:cBhvr>
                                        <p:cTn id="145" dur="1" fill="hold">
                                          <p:stCondLst>
                                            <p:cond delay="0"/>
                                          </p:stCondLst>
                                        </p:cTn>
                                        <p:tgtEl>
                                          <p:spTgt spid="106"/>
                                        </p:tgtEl>
                                        <p:attrNameLst>
                                          <p:attrName>style.visibility</p:attrName>
                                        </p:attrNameLst>
                                      </p:cBhvr>
                                      <p:to>
                                        <p:strVal val="visible"/>
                                      </p:to>
                                    </p:set>
                                    <p:animEffect transition="in" filter="blinds(vertical)">
                                      <p:cBhvr>
                                        <p:cTn id="146" dur="2250"/>
                                        <p:tgtEl>
                                          <p:spTgt spid="106"/>
                                        </p:tgtEl>
                                      </p:cBhvr>
                                    </p:animEffect>
                                  </p:childTnLst>
                                </p:cTn>
                              </p:par>
                              <p:par>
                                <p:cTn id="147" presetID="3" presetClass="entr" presetSubtype="5" fill="hold" grpId="1" nodeType="withEffect">
                                  <p:stCondLst>
                                    <p:cond delay="0"/>
                                  </p:stCondLst>
                                  <p:childTnLst>
                                    <p:set>
                                      <p:cBhvr>
                                        <p:cTn id="148" dur="1" fill="hold">
                                          <p:stCondLst>
                                            <p:cond delay="0"/>
                                          </p:stCondLst>
                                        </p:cTn>
                                        <p:tgtEl>
                                          <p:spTgt spid="107"/>
                                        </p:tgtEl>
                                        <p:attrNameLst>
                                          <p:attrName>style.visibility</p:attrName>
                                        </p:attrNameLst>
                                      </p:cBhvr>
                                      <p:to>
                                        <p:strVal val="visible"/>
                                      </p:to>
                                    </p:set>
                                    <p:animEffect transition="in" filter="blinds(vertical)">
                                      <p:cBhvr>
                                        <p:cTn id="149" dur="2250"/>
                                        <p:tgtEl>
                                          <p:spTgt spid="107"/>
                                        </p:tgtEl>
                                      </p:cBhvr>
                                    </p:animEffect>
                                  </p:childTnLst>
                                </p:cTn>
                              </p:par>
                              <p:par>
                                <p:cTn id="150" presetID="3" presetClass="entr" presetSubtype="5" fill="hold" grpId="1" nodeType="withEffect">
                                  <p:stCondLst>
                                    <p:cond delay="0"/>
                                  </p:stCondLst>
                                  <p:childTnLst>
                                    <p:set>
                                      <p:cBhvr>
                                        <p:cTn id="151" dur="1" fill="hold">
                                          <p:stCondLst>
                                            <p:cond delay="0"/>
                                          </p:stCondLst>
                                        </p:cTn>
                                        <p:tgtEl>
                                          <p:spTgt spid="108"/>
                                        </p:tgtEl>
                                        <p:attrNameLst>
                                          <p:attrName>style.visibility</p:attrName>
                                        </p:attrNameLst>
                                      </p:cBhvr>
                                      <p:to>
                                        <p:strVal val="visible"/>
                                      </p:to>
                                    </p:set>
                                    <p:animEffect transition="in" filter="blinds(vertical)">
                                      <p:cBhvr>
                                        <p:cTn id="152" dur="2250"/>
                                        <p:tgtEl>
                                          <p:spTgt spid="108"/>
                                        </p:tgtEl>
                                      </p:cBhvr>
                                    </p:animEffect>
                                  </p:childTnLst>
                                </p:cTn>
                              </p:par>
                              <p:par>
                                <p:cTn id="153" presetID="3" presetClass="entr" presetSubtype="5" fill="hold" grpId="1" nodeType="withEffect">
                                  <p:stCondLst>
                                    <p:cond delay="0"/>
                                  </p:stCondLst>
                                  <p:childTnLst>
                                    <p:set>
                                      <p:cBhvr>
                                        <p:cTn id="154" dur="1" fill="hold">
                                          <p:stCondLst>
                                            <p:cond delay="0"/>
                                          </p:stCondLst>
                                        </p:cTn>
                                        <p:tgtEl>
                                          <p:spTgt spid="109"/>
                                        </p:tgtEl>
                                        <p:attrNameLst>
                                          <p:attrName>style.visibility</p:attrName>
                                        </p:attrNameLst>
                                      </p:cBhvr>
                                      <p:to>
                                        <p:strVal val="visible"/>
                                      </p:to>
                                    </p:set>
                                    <p:animEffect transition="in" filter="blinds(vertical)">
                                      <p:cBhvr>
                                        <p:cTn id="155" dur="2250"/>
                                        <p:tgtEl>
                                          <p:spTgt spid="109"/>
                                        </p:tgtEl>
                                      </p:cBhvr>
                                    </p:animEffect>
                                  </p:childTnLst>
                                </p:cTn>
                              </p:par>
                              <p:par>
                                <p:cTn id="156" presetID="3" presetClass="entr" presetSubtype="5" fill="hold" grpId="1" nodeType="withEffect">
                                  <p:stCondLst>
                                    <p:cond delay="0"/>
                                  </p:stCondLst>
                                  <p:childTnLst>
                                    <p:set>
                                      <p:cBhvr>
                                        <p:cTn id="157" dur="1" fill="hold">
                                          <p:stCondLst>
                                            <p:cond delay="0"/>
                                          </p:stCondLst>
                                        </p:cTn>
                                        <p:tgtEl>
                                          <p:spTgt spid="110"/>
                                        </p:tgtEl>
                                        <p:attrNameLst>
                                          <p:attrName>style.visibility</p:attrName>
                                        </p:attrNameLst>
                                      </p:cBhvr>
                                      <p:to>
                                        <p:strVal val="visible"/>
                                      </p:to>
                                    </p:set>
                                    <p:animEffect transition="in" filter="blinds(vertical)">
                                      <p:cBhvr>
                                        <p:cTn id="158" dur="2250"/>
                                        <p:tgtEl>
                                          <p:spTgt spid="110"/>
                                        </p:tgtEl>
                                      </p:cBhvr>
                                    </p:animEffect>
                                  </p:childTnLst>
                                </p:cTn>
                              </p:par>
                              <p:par>
                                <p:cTn id="159" presetID="3" presetClass="entr" presetSubtype="5" fill="hold" grpId="1" nodeType="withEffect">
                                  <p:stCondLst>
                                    <p:cond delay="0"/>
                                  </p:stCondLst>
                                  <p:childTnLst>
                                    <p:set>
                                      <p:cBhvr>
                                        <p:cTn id="160" dur="1" fill="hold">
                                          <p:stCondLst>
                                            <p:cond delay="0"/>
                                          </p:stCondLst>
                                        </p:cTn>
                                        <p:tgtEl>
                                          <p:spTgt spid="111"/>
                                        </p:tgtEl>
                                        <p:attrNameLst>
                                          <p:attrName>style.visibility</p:attrName>
                                        </p:attrNameLst>
                                      </p:cBhvr>
                                      <p:to>
                                        <p:strVal val="visible"/>
                                      </p:to>
                                    </p:set>
                                    <p:animEffect transition="in" filter="blinds(vertical)">
                                      <p:cBhvr>
                                        <p:cTn id="161" dur="2250"/>
                                        <p:tgtEl>
                                          <p:spTgt spid="111"/>
                                        </p:tgtEl>
                                      </p:cBhvr>
                                    </p:animEffect>
                                  </p:childTnLst>
                                </p:cTn>
                              </p:par>
                              <p:par>
                                <p:cTn id="162" presetID="3" presetClass="entr" presetSubtype="5" fill="hold" grpId="1" nodeType="withEffect">
                                  <p:stCondLst>
                                    <p:cond delay="0"/>
                                  </p:stCondLst>
                                  <p:childTnLst>
                                    <p:set>
                                      <p:cBhvr>
                                        <p:cTn id="163" dur="1" fill="hold">
                                          <p:stCondLst>
                                            <p:cond delay="0"/>
                                          </p:stCondLst>
                                        </p:cTn>
                                        <p:tgtEl>
                                          <p:spTgt spid="112"/>
                                        </p:tgtEl>
                                        <p:attrNameLst>
                                          <p:attrName>style.visibility</p:attrName>
                                        </p:attrNameLst>
                                      </p:cBhvr>
                                      <p:to>
                                        <p:strVal val="visible"/>
                                      </p:to>
                                    </p:set>
                                    <p:animEffect transition="in" filter="blinds(vertical)">
                                      <p:cBhvr>
                                        <p:cTn id="164" dur="2250"/>
                                        <p:tgtEl>
                                          <p:spTgt spid="112"/>
                                        </p:tgtEl>
                                      </p:cBhvr>
                                    </p:animEffect>
                                  </p:childTnLst>
                                </p:cTn>
                              </p:par>
                              <p:par>
                                <p:cTn id="165" presetID="3" presetClass="entr" presetSubtype="5" fill="hold" grpId="1" nodeType="withEffect">
                                  <p:stCondLst>
                                    <p:cond delay="0"/>
                                  </p:stCondLst>
                                  <p:childTnLst>
                                    <p:set>
                                      <p:cBhvr>
                                        <p:cTn id="166" dur="1" fill="hold">
                                          <p:stCondLst>
                                            <p:cond delay="0"/>
                                          </p:stCondLst>
                                        </p:cTn>
                                        <p:tgtEl>
                                          <p:spTgt spid="113"/>
                                        </p:tgtEl>
                                        <p:attrNameLst>
                                          <p:attrName>style.visibility</p:attrName>
                                        </p:attrNameLst>
                                      </p:cBhvr>
                                      <p:to>
                                        <p:strVal val="visible"/>
                                      </p:to>
                                    </p:set>
                                    <p:animEffect transition="in" filter="blinds(vertical)">
                                      <p:cBhvr>
                                        <p:cTn id="167" dur="2250"/>
                                        <p:tgtEl>
                                          <p:spTgt spid="113"/>
                                        </p:tgtEl>
                                      </p:cBhvr>
                                    </p:animEffect>
                                  </p:childTnLst>
                                </p:cTn>
                              </p:par>
                              <p:par>
                                <p:cTn id="168" presetID="3" presetClass="entr" presetSubtype="5" fill="hold" grpId="1" nodeType="withEffect">
                                  <p:stCondLst>
                                    <p:cond delay="0"/>
                                  </p:stCondLst>
                                  <p:childTnLst>
                                    <p:set>
                                      <p:cBhvr>
                                        <p:cTn id="169" dur="1" fill="hold">
                                          <p:stCondLst>
                                            <p:cond delay="0"/>
                                          </p:stCondLst>
                                        </p:cTn>
                                        <p:tgtEl>
                                          <p:spTgt spid="114"/>
                                        </p:tgtEl>
                                        <p:attrNameLst>
                                          <p:attrName>style.visibility</p:attrName>
                                        </p:attrNameLst>
                                      </p:cBhvr>
                                      <p:to>
                                        <p:strVal val="visible"/>
                                      </p:to>
                                    </p:set>
                                    <p:animEffect transition="in" filter="blinds(vertical)">
                                      <p:cBhvr>
                                        <p:cTn id="170" dur="2250"/>
                                        <p:tgtEl>
                                          <p:spTgt spid="114"/>
                                        </p:tgtEl>
                                      </p:cBhvr>
                                    </p:animEffect>
                                  </p:childTnLst>
                                </p:cTn>
                              </p:par>
                              <p:par>
                                <p:cTn id="171" presetID="3" presetClass="entr" presetSubtype="5" fill="hold" grpId="1" nodeType="withEffect">
                                  <p:stCondLst>
                                    <p:cond delay="0"/>
                                  </p:stCondLst>
                                  <p:childTnLst>
                                    <p:set>
                                      <p:cBhvr>
                                        <p:cTn id="172" dur="1" fill="hold">
                                          <p:stCondLst>
                                            <p:cond delay="0"/>
                                          </p:stCondLst>
                                        </p:cTn>
                                        <p:tgtEl>
                                          <p:spTgt spid="115"/>
                                        </p:tgtEl>
                                        <p:attrNameLst>
                                          <p:attrName>style.visibility</p:attrName>
                                        </p:attrNameLst>
                                      </p:cBhvr>
                                      <p:to>
                                        <p:strVal val="visible"/>
                                      </p:to>
                                    </p:set>
                                    <p:animEffect transition="in" filter="blinds(vertical)">
                                      <p:cBhvr>
                                        <p:cTn id="173" dur="2250"/>
                                        <p:tgtEl>
                                          <p:spTgt spid="115"/>
                                        </p:tgtEl>
                                      </p:cBhvr>
                                    </p:animEffect>
                                  </p:childTnLst>
                                </p:cTn>
                              </p:par>
                              <p:par>
                                <p:cTn id="174" presetID="3" presetClass="entr" presetSubtype="5" fill="hold" grpId="1" nodeType="withEffect">
                                  <p:stCondLst>
                                    <p:cond delay="0"/>
                                  </p:stCondLst>
                                  <p:childTnLst>
                                    <p:set>
                                      <p:cBhvr>
                                        <p:cTn id="175" dur="1" fill="hold">
                                          <p:stCondLst>
                                            <p:cond delay="0"/>
                                          </p:stCondLst>
                                        </p:cTn>
                                        <p:tgtEl>
                                          <p:spTgt spid="116"/>
                                        </p:tgtEl>
                                        <p:attrNameLst>
                                          <p:attrName>style.visibility</p:attrName>
                                        </p:attrNameLst>
                                      </p:cBhvr>
                                      <p:to>
                                        <p:strVal val="visible"/>
                                      </p:to>
                                    </p:set>
                                    <p:animEffect transition="in" filter="blinds(vertical)">
                                      <p:cBhvr>
                                        <p:cTn id="176" dur="2250"/>
                                        <p:tgtEl>
                                          <p:spTgt spid="116"/>
                                        </p:tgtEl>
                                      </p:cBhvr>
                                    </p:animEffect>
                                  </p:childTnLst>
                                </p:cTn>
                              </p:par>
                              <p:par>
                                <p:cTn id="177" presetID="3" presetClass="entr" presetSubtype="5" fill="hold" grpId="1" nodeType="withEffect">
                                  <p:stCondLst>
                                    <p:cond delay="0"/>
                                  </p:stCondLst>
                                  <p:childTnLst>
                                    <p:set>
                                      <p:cBhvr>
                                        <p:cTn id="178" dur="1" fill="hold">
                                          <p:stCondLst>
                                            <p:cond delay="0"/>
                                          </p:stCondLst>
                                        </p:cTn>
                                        <p:tgtEl>
                                          <p:spTgt spid="117"/>
                                        </p:tgtEl>
                                        <p:attrNameLst>
                                          <p:attrName>style.visibility</p:attrName>
                                        </p:attrNameLst>
                                      </p:cBhvr>
                                      <p:to>
                                        <p:strVal val="visible"/>
                                      </p:to>
                                    </p:set>
                                    <p:animEffect transition="in" filter="blinds(vertical)">
                                      <p:cBhvr>
                                        <p:cTn id="179" dur="2250"/>
                                        <p:tgtEl>
                                          <p:spTgt spid="117"/>
                                        </p:tgtEl>
                                      </p:cBhvr>
                                    </p:animEffect>
                                  </p:childTnLst>
                                </p:cTn>
                              </p:par>
                              <p:par>
                                <p:cTn id="180" presetID="3" presetClass="entr" presetSubtype="5" fill="hold" grpId="1" nodeType="withEffect">
                                  <p:stCondLst>
                                    <p:cond delay="0"/>
                                  </p:stCondLst>
                                  <p:childTnLst>
                                    <p:set>
                                      <p:cBhvr>
                                        <p:cTn id="181" dur="1" fill="hold">
                                          <p:stCondLst>
                                            <p:cond delay="0"/>
                                          </p:stCondLst>
                                        </p:cTn>
                                        <p:tgtEl>
                                          <p:spTgt spid="118"/>
                                        </p:tgtEl>
                                        <p:attrNameLst>
                                          <p:attrName>style.visibility</p:attrName>
                                        </p:attrNameLst>
                                      </p:cBhvr>
                                      <p:to>
                                        <p:strVal val="visible"/>
                                      </p:to>
                                    </p:set>
                                    <p:animEffect transition="in" filter="blinds(vertical)">
                                      <p:cBhvr>
                                        <p:cTn id="182" dur="2250"/>
                                        <p:tgtEl>
                                          <p:spTgt spid="118"/>
                                        </p:tgtEl>
                                      </p:cBhvr>
                                    </p:animEffect>
                                  </p:childTnLst>
                                </p:cTn>
                              </p:par>
                              <p:par>
                                <p:cTn id="183" presetID="3" presetClass="entr" presetSubtype="5" fill="hold" grpId="1" nodeType="withEffect">
                                  <p:stCondLst>
                                    <p:cond delay="0"/>
                                  </p:stCondLst>
                                  <p:childTnLst>
                                    <p:set>
                                      <p:cBhvr>
                                        <p:cTn id="184" dur="1" fill="hold">
                                          <p:stCondLst>
                                            <p:cond delay="0"/>
                                          </p:stCondLst>
                                        </p:cTn>
                                        <p:tgtEl>
                                          <p:spTgt spid="119"/>
                                        </p:tgtEl>
                                        <p:attrNameLst>
                                          <p:attrName>style.visibility</p:attrName>
                                        </p:attrNameLst>
                                      </p:cBhvr>
                                      <p:to>
                                        <p:strVal val="visible"/>
                                      </p:to>
                                    </p:set>
                                    <p:animEffect transition="in" filter="blinds(vertical)">
                                      <p:cBhvr>
                                        <p:cTn id="185" dur="2250"/>
                                        <p:tgtEl>
                                          <p:spTgt spid="119"/>
                                        </p:tgtEl>
                                      </p:cBhvr>
                                    </p:animEffect>
                                  </p:childTnLst>
                                </p:cTn>
                              </p:par>
                              <p:par>
                                <p:cTn id="186" presetID="3" presetClass="entr" presetSubtype="5" fill="hold" grpId="1" nodeType="withEffect">
                                  <p:stCondLst>
                                    <p:cond delay="0"/>
                                  </p:stCondLst>
                                  <p:childTnLst>
                                    <p:set>
                                      <p:cBhvr>
                                        <p:cTn id="187" dur="1" fill="hold">
                                          <p:stCondLst>
                                            <p:cond delay="0"/>
                                          </p:stCondLst>
                                        </p:cTn>
                                        <p:tgtEl>
                                          <p:spTgt spid="120"/>
                                        </p:tgtEl>
                                        <p:attrNameLst>
                                          <p:attrName>style.visibility</p:attrName>
                                        </p:attrNameLst>
                                      </p:cBhvr>
                                      <p:to>
                                        <p:strVal val="visible"/>
                                      </p:to>
                                    </p:set>
                                    <p:animEffect transition="in" filter="blinds(vertical)">
                                      <p:cBhvr>
                                        <p:cTn id="188" dur="2250"/>
                                        <p:tgtEl>
                                          <p:spTgt spid="120"/>
                                        </p:tgtEl>
                                      </p:cBhvr>
                                    </p:animEffect>
                                  </p:childTnLst>
                                </p:cTn>
                              </p:par>
                              <p:par>
                                <p:cTn id="189" presetID="3" presetClass="entr" presetSubtype="5" fill="hold" grpId="1" nodeType="withEffect">
                                  <p:stCondLst>
                                    <p:cond delay="0"/>
                                  </p:stCondLst>
                                  <p:childTnLst>
                                    <p:set>
                                      <p:cBhvr>
                                        <p:cTn id="190" dur="1" fill="hold">
                                          <p:stCondLst>
                                            <p:cond delay="0"/>
                                          </p:stCondLst>
                                        </p:cTn>
                                        <p:tgtEl>
                                          <p:spTgt spid="121"/>
                                        </p:tgtEl>
                                        <p:attrNameLst>
                                          <p:attrName>style.visibility</p:attrName>
                                        </p:attrNameLst>
                                      </p:cBhvr>
                                      <p:to>
                                        <p:strVal val="visible"/>
                                      </p:to>
                                    </p:set>
                                    <p:animEffect transition="in" filter="blinds(vertical)">
                                      <p:cBhvr>
                                        <p:cTn id="191" dur="2250"/>
                                        <p:tgtEl>
                                          <p:spTgt spid="121"/>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122"/>
                                        </p:tgtEl>
                                        <p:attrNameLst>
                                          <p:attrName>style.visibility</p:attrName>
                                        </p:attrNameLst>
                                      </p:cBhvr>
                                      <p:to>
                                        <p:strVal val="visible"/>
                                      </p:to>
                                    </p:set>
                                    <p:animEffect transition="in" filter="blinds(vertical)">
                                      <p:cBhvr>
                                        <p:cTn id="194" dur="2250"/>
                                        <p:tgtEl>
                                          <p:spTgt spid="122"/>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123"/>
                                        </p:tgtEl>
                                        <p:attrNameLst>
                                          <p:attrName>style.visibility</p:attrName>
                                        </p:attrNameLst>
                                      </p:cBhvr>
                                      <p:to>
                                        <p:strVal val="visible"/>
                                      </p:to>
                                    </p:set>
                                    <p:animEffect transition="in" filter="blinds(vertical)">
                                      <p:cBhvr>
                                        <p:cTn id="197" dur="2250"/>
                                        <p:tgtEl>
                                          <p:spTgt spid="123"/>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124"/>
                                        </p:tgtEl>
                                        <p:attrNameLst>
                                          <p:attrName>style.visibility</p:attrName>
                                        </p:attrNameLst>
                                      </p:cBhvr>
                                      <p:to>
                                        <p:strVal val="visible"/>
                                      </p:to>
                                    </p:set>
                                    <p:animEffect transition="in" filter="blinds(vertical)">
                                      <p:cBhvr>
                                        <p:cTn id="200" dur="2250"/>
                                        <p:tgtEl>
                                          <p:spTgt spid="124"/>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125"/>
                                        </p:tgtEl>
                                        <p:attrNameLst>
                                          <p:attrName>style.visibility</p:attrName>
                                        </p:attrNameLst>
                                      </p:cBhvr>
                                      <p:to>
                                        <p:strVal val="visible"/>
                                      </p:to>
                                    </p:set>
                                    <p:animEffect transition="in" filter="blinds(vertical)">
                                      <p:cBhvr>
                                        <p:cTn id="203" dur="2250"/>
                                        <p:tgtEl>
                                          <p:spTgt spid="125"/>
                                        </p:tgtEl>
                                      </p:cBhvr>
                                    </p:animEffect>
                                  </p:childTnLst>
                                </p:cTn>
                              </p:par>
                              <p:par>
                                <p:cTn id="204" presetID="3" presetClass="entr" presetSubtype="5" fill="hold" grpId="1" nodeType="withEffect">
                                  <p:stCondLst>
                                    <p:cond delay="0"/>
                                  </p:stCondLst>
                                  <p:childTnLst>
                                    <p:set>
                                      <p:cBhvr>
                                        <p:cTn id="205" dur="1" fill="hold">
                                          <p:stCondLst>
                                            <p:cond delay="0"/>
                                          </p:stCondLst>
                                        </p:cTn>
                                        <p:tgtEl>
                                          <p:spTgt spid="126"/>
                                        </p:tgtEl>
                                        <p:attrNameLst>
                                          <p:attrName>style.visibility</p:attrName>
                                        </p:attrNameLst>
                                      </p:cBhvr>
                                      <p:to>
                                        <p:strVal val="visible"/>
                                      </p:to>
                                    </p:set>
                                    <p:animEffect transition="in" filter="blinds(vertical)">
                                      <p:cBhvr>
                                        <p:cTn id="206" dur="2250"/>
                                        <p:tgtEl>
                                          <p:spTgt spid="126"/>
                                        </p:tgtEl>
                                      </p:cBhvr>
                                    </p:animEffect>
                                  </p:childTnLst>
                                </p:cTn>
                              </p:par>
                              <p:par>
                                <p:cTn id="207" presetID="3" presetClass="entr" presetSubtype="5" fill="hold" grpId="1" nodeType="withEffect">
                                  <p:stCondLst>
                                    <p:cond delay="0"/>
                                  </p:stCondLst>
                                  <p:childTnLst>
                                    <p:set>
                                      <p:cBhvr>
                                        <p:cTn id="208" dur="1" fill="hold">
                                          <p:stCondLst>
                                            <p:cond delay="0"/>
                                          </p:stCondLst>
                                        </p:cTn>
                                        <p:tgtEl>
                                          <p:spTgt spid="127"/>
                                        </p:tgtEl>
                                        <p:attrNameLst>
                                          <p:attrName>style.visibility</p:attrName>
                                        </p:attrNameLst>
                                      </p:cBhvr>
                                      <p:to>
                                        <p:strVal val="visible"/>
                                      </p:to>
                                    </p:set>
                                    <p:animEffect transition="in" filter="blinds(vertical)">
                                      <p:cBhvr>
                                        <p:cTn id="209" dur="2250"/>
                                        <p:tgtEl>
                                          <p:spTgt spid="127"/>
                                        </p:tgtEl>
                                      </p:cBhvr>
                                    </p:animEffect>
                                  </p:childTnLst>
                                </p:cTn>
                              </p:par>
                              <p:par>
                                <p:cTn id="210" presetID="3" presetClass="entr" presetSubtype="5" fill="hold" grpId="1" nodeType="withEffect">
                                  <p:stCondLst>
                                    <p:cond delay="0"/>
                                  </p:stCondLst>
                                  <p:childTnLst>
                                    <p:set>
                                      <p:cBhvr>
                                        <p:cTn id="211" dur="1" fill="hold">
                                          <p:stCondLst>
                                            <p:cond delay="0"/>
                                          </p:stCondLst>
                                        </p:cTn>
                                        <p:tgtEl>
                                          <p:spTgt spid="128"/>
                                        </p:tgtEl>
                                        <p:attrNameLst>
                                          <p:attrName>style.visibility</p:attrName>
                                        </p:attrNameLst>
                                      </p:cBhvr>
                                      <p:to>
                                        <p:strVal val="visible"/>
                                      </p:to>
                                    </p:set>
                                    <p:animEffect transition="in" filter="blinds(vertical)">
                                      <p:cBhvr>
                                        <p:cTn id="212" dur="2250"/>
                                        <p:tgtEl>
                                          <p:spTgt spid="128"/>
                                        </p:tgtEl>
                                      </p:cBhvr>
                                    </p:animEffect>
                                  </p:childTnLst>
                                </p:cTn>
                              </p:par>
                              <p:par>
                                <p:cTn id="213" presetID="3" presetClass="entr" presetSubtype="5" fill="hold" grpId="1" nodeType="withEffect">
                                  <p:stCondLst>
                                    <p:cond delay="0"/>
                                  </p:stCondLst>
                                  <p:childTnLst>
                                    <p:set>
                                      <p:cBhvr>
                                        <p:cTn id="214" dur="1" fill="hold">
                                          <p:stCondLst>
                                            <p:cond delay="0"/>
                                          </p:stCondLst>
                                        </p:cTn>
                                        <p:tgtEl>
                                          <p:spTgt spid="129"/>
                                        </p:tgtEl>
                                        <p:attrNameLst>
                                          <p:attrName>style.visibility</p:attrName>
                                        </p:attrNameLst>
                                      </p:cBhvr>
                                      <p:to>
                                        <p:strVal val="visible"/>
                                      </p:to>
                                    </p:set>
                                    <p:animEffect transition="in" filter="blinds(vertical)">
                                      <p:cBhvr>
                                        <p:cTn id="215" dur="2250"/>
                                        <p:tgtEl>
                                          <p:spTgt spid="129"/>
                                        </p:tgtEl>
                                      </p:cBhvr>
                                    </p:animEffect>
                                  </p:childTnLst>
                                </p:cTn>
                              </p:par>
                              <p:par>
                                <p:cTn id="216" presetID="3" presetClass="entr" presetSubtype="5" fill="hold" grpId="1" nodeType="withEffect">
                                  <p:stCondLst>
                                    <p:cond delay="0"/>
                                  </p:stCondLst>
                                  <p:childTnLst>
                                    <p:set>
                                      <p:cBhvr>
                                        <p:cTn id="217" dur="1" fill="hold">
                                          <p:stCondLst>
                                            <p:cond delay="0"/>
                                          </p:stCondLst>
                                        </p:cTn>
                                        <p:tgtEl>
                                          <p:spTgt spid="130"/>
                                        </p:tgtEl>
                                        <p:attrNameLst>
                                          <p:attrName>style.visibility</p:attrName>
                                        </p:attrNameLst>
                                      </p:cBhvr>
                                      <p:to>
                                        <p:strVal val="visible"/>
                                      </p:to>
                                    </p:set>
                                    <p:animEffect transition="in" filter="blinds(vertical)">
                                      <p:cBhvr>
                                        <p:cTn id="218" dur="2250"/>
                                        <p:tgtEl>
                                          <p:spTgt spid="130"/>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131"/>
                                        </p:tgtEl>
                                        <p:attrNameLst>
                                          <p:attrName>style.visibility</p:attrName>
                                        </p:attrNameLst>
                                      </p:cBhvr>
                                      <p:to>
                                        <p:strVal val="visible"/>
                                      </p:to>
                                    </p:set>
                                    <p:animEffect transition="in" filter="blinds(vertical)">
                                      <p:cBhvr>
                                        <p:cTn id="221" dur="2250"/>
                                        <p:tgtEl>
                                          <p:spTgt spid="131"/>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132"/>
                                        </p:tgtEl>
                                        <p:attrNameLst>
                                          <p:attrName>style.visibility</p:attrName>
                                        </p:attrNameLst>
                                      </p:cBhvr>
                                      <p:to>
                                        <p:strVal val="visible"/>
                                      </p:to>
                                    </p:set>
                                    <p:animEffect transition="in" filter="blinds(vertical)">
                                      <p:cBhvr>
                                        <p:cTn id="224" dur="2250"/>
                                        <p:tgtEl>
                                          <p:spTgt spid="132"/>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133"/>
                                        </p:tgtEl>
                                        <p:attrNameLst>
                                          <p:attrName>style.visibility</p:attrName>
                                        </p:attrNameLst>
                                      </p:cBhvr>
                                      <p:to>
                                        <p:strVal val="visible"/>
                                      </p:to>
                                    </p:set>
                                    <p:animEffect transition="in" filter="blinds(vertical)">
                                      <p:cBhvr>
                                        <p:cTn id="227" dur="2250"/>
                                        <p:tgtEl>
                                          <p:spTgt spid="133"/>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134"/>
                                        </p:tgtEl>
                                        <p:attrNameLst>
                                          <p:attrName>style.visibility</p:attrName>
                                        </p:attrNameLst>
                                      </p:cBhvr>
                                      <p:to>
                                        <p:strVal val="visible"/>
                                      </p:to>
                                    </p:set>
                                    <p:animEffect transition="in" filter="blinds(vertical)">
                                      <p:cBhvr>
                                        <p:cTn id="230" dur="2250"/>
                                        <p:tgtEl>
                                          <p:spTgt spid="134"/>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135"/>
                                        </p:tgtEl>
                                        <p:attrNameLst>
                                          <p:attrName>style.visibility</p:attrName>
                                        </p:attrNameLst>
                                      </p:cBhvr>
                                      <p:to>
                                        <p:strVal val="visible"/>
                                      </p:to>
                                    </p:set>
                                    <p:animEffect transition="in" filter="blinds(vertical)">
                                      <p:cBhvr>
                                        <p:cTn id="233" dur="2250"/>
                                        <p:tgtEl>
                                          <p:spTgt spid="135"/>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136"/>
                                        </p:tgtEl>
                                        <p:attrNameLst>
                                          <p:attrName>style.visibility</p:attrName>
                                        </p:attrNameLst>
                                      </p:cBhvr>
                                      <p:to>
                                        <p:strVal val="visible"/>
                                      </p:to>
                                    </p:set>
                                    <p:animEffect transition="in" filter="blinds(vertical)">
                                      <p:cBhvr>
                                        <p:cTn id="236" dur="2250"/>
                                        <p:tgtEl>
                                          <p:spTgt spid="136"/>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137"/>
                                        </p:tgtEl>
                                        <p:attrNameLst>
                                          <p:attrName>style.visibility</p:attrName>
                                        </p:attrNameLst>
                                      </p:cBhvr>
                                      <p:to>
                                        <p:strVal val="visible"/>
                                      </p:to>
                                    </p:set>
                                    <p:animEffect transition="in" filter="blinds(vertical)">
                                      <p:cBhvr>
                                        <p:cTn id="239" dur="2250"/>
                                        <p:tgtEl>
                                          <p:spTgt spid="137"/>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138"/>
                                        </p:tgtEl>
                                        <p:attrNameLst>
                                          <p:attrName>style.visibility</p:attrName>
                                        </p:attrNameLst>
                                      </p:cBhvr>
                                      <p:to>
                                        <p:strVal val="visible"/>
                                      </p:to>
                                    </p:set>
                                    <p:animEffect transition="in" filter="blinds(vertical)">
                                      <p:cBhvr>
                                        <p:cTn id="242" dur="2250"/>
                                        <p:tgtEl>
                                          <p:spTgt spid="138"/>
                                        </p:tgtEl>
                                      </p:cBhvr>
                                    </p:animEffect>
                                  </p:childTnLst>
                                </p:cTn>
                              </p:par>
                              <p:par>
                                <p:cTn id="243" presetID="2" presetClass="entr" presetSubtype="8" fill="hold" grpId="0" nodeType="withEffect">
                                  <p:stCondLst>
                                    <p:cond delay="0"/>
                                  </p:stCondLst>
                                  <p:childTnLst>
                                    <p:set>
                                      <p:cBhvr>
                                        <p:cTn id="244" dur="1" fill="hold">
                                          <p:stCondLst>
                                            <p:cond delay="0"/>
                                          </p:stCondLst>
                                        </p:cTn>
                                        <p:tgtEl>
                                          <p:spTgt spid="33"/>
                                        </p:tgtEl>
                                        <p:attrNameLst>
                                          <p:attrName>style.visibility</p:attrName>
                                        </p:attrNameLst>
                                      </p:cBhvr>
                                      <p:to>
                                        <p:strVal val="visible"/>
                                      </p:to>
                                    </p:set>
                                    <p:anim calcmode="lin" valueType="num">
                                      <p:cBhvr additive="base">
                                        <p:cTn id="245" dur="2250" fill="hold"/>
                                        <p:tgtEl>
                                          <p:spTgt spid="33"/>
                                        </p:tgtEl>
                                        <p:attrNameLst>
                                          <p:attrName>ppt_x</p:attrName>
                                        </p:attrNameLst>
                                      </p:cBhvr>
                                      <p:tavLst>
                                        <p:tav tm="0">
                                          <p:val>
                                            <p:strVal val="0-#ppt_w/2"/>
                                          </p:val>
                                        </p:tav>
                                        <p:tav tm="100000">
                                          <p:val>
                                            <p:strVal val="#ppt_x"/>
                                          </p:val>
                                        </p:tav>
                                      </p:tavLst>
                                    </p:anim>
                                    <p:anim calcmode="lin" valueType="num">
                                      <p:cBhvr additive="base">
                                        <p:cTn id="246" dur="2250" fill="hold"/>
                                        <p:tgtEl>
                                          <p:spTgt spid="33"/>
                                        </p:tgtEl>
                                        <p:attrNameLst>
                                          <p:attrName>ppt_y</p:attrName>
                                        </p:attrNameLst>
                                      </p:cBhvr>
                                      <p:tavLst>
                                        <p:tav tm="0">
                                          <p:val>
                                            <p:strVal val="#ppt_y"/>
                                          </p:val>
                                        </p:tav>
                                        <p:tav tm="100000">
                                          <p:val>
                                            <p:strVal val="#ppt_y"/>
                                          </p:val>
                                        </p:tav>
                                      </p:tavLst>
                                    </p:anim>
                                  </p:childTnLst>
                                </p:cTn>
                              </p:par>
                              <p:par>
                                <p:cTn id="247" presetID="2" presetClass="entr" presetSubtype="8" fill="hold" grpId="0" nodeType="withEffect">
                                  <p:stCondLst>
                                    <p:cond delay="0"/>
                                  </p:stCondLst>
                                  <p:childTnLst>
                                    <p:set>
                                      <p:cBhvr>
                                        <p:cTn id="248" dur="1" fill="hold">
                                          <p:stCondLst>
                                            <p:cond delay="0"/>
                                          </p:stCondLst>
                                        </p:cTn>
                                        <p:tgtEl>
                                          <p:spTgt spid="34"/>
                                        </p:tgtEl>
                                        <p:attrNameLst>
                                          <p:attrName>style.visibility</p:attrName>
                                        </p:attrNameLst>
                                      </p:cBhvr>
                                      <p:to>
                                        <p:strVal val="visible"/>
                                      </p:to>
                                    </p:set>
                                    <p:anim calcmode="lin" valueType="num">
                                      <p:cBhvr additive="base">
                                        <p:cTn id="249" dur="2250" fill="hold"/>
                                        <p:tgtEl>
                                          <p:spTgt spid="34"/>
                                        </p:tgtEl>
                                        <p:attrNameLst>
                                          <p:attrName>ppt_x</p:attrName>
                                        </p:attrNameLst>
                                      </p:cBhvr>
                                      <p:tavLst>
                                        <p:tav tm="0">
                                          <p:val>
                                            <p:strVal val="0-#ppt_w/2"/>
                                          </p:val>
                                        </p:tav>
                                        <p:tav tm="100000">
                                          <p:val>
                                            <p:strVal val="#ppt_x"/>
                                          </p:val>
                                        </p:tav>
                                      </p:tavLst>
                                    </p:anim>
                                    <p:anim calcmode="lin" valueType="num">
                                      <p:cBhvr additive="base">
                                        <p:cTn id="250" dur="2250" fill="hold"/>
                                        <p:tgtEl>
                                          <p:spTgt spid="34"/>
                                        </p:tgtEl>
                                        <p:attrNameLst>
                                          <p:attrName>ppt_y</p:attrName>
                                        </p:attrNameLst>
                                      </p:cBhvr>
                                      <p:tavLst>
                                        <p:tav tm="0">
                                          <p:val>
                                            <p:strVal val="#ppt_y"/>
                                          </p:val>
                                        </p:tav>
                                        <p:tav tm="100000">
                                          <p:val>
                                            <p:strVal val="#ppt_y"/>
                                          </p:val>
                                        </p:tav>
                                      </p:tavLst>
                                    </p:anim>
                                  </p:childTnLst>
                                </p:cTn>
                              </p:par>
                              <p:par>
                                <p:cTn id="251" presetID="2" presetClass="entr" presetSubtype="8" fill="hold" grpId="0" nodeType="withEffect">
                                  <p:stCondLst>
                                    <p:cond delay="0"/>
                                  </p:stCondLst>
                                  <p:childTnLst>
                                    <p:set>
                                      <p:cBhvr>
                                        <p:cTn id="252" dur="1" fill="hold">
                                          <p:stCondLst>
                                            <p:cond delay="0"/>
                                          </p:stCondLst>
                                        </p:cTn>
                                        <p:tgtEl>
                                          <p:spTgt spid="35"/>
                                        </p:tgtEl>
                                        <p:attrNameLst>
                                          <p:attrName>style.visibility</p:attrName>
                                        </p:attrNameLst>
                                      </p:cBhvr>
                                      <p:to>
                                        <p:strVal val="visible"/>
                                      </p:to>
                                    </p:set>
                                    <p:anim calcmode="lin" valueType="num">
                                      <p:cBhvr additive="base">
                                        <p:cTn id="253" dur="2250" fill="hold"/>
                                        <p:tgtEl>
                                          <p:spTgt spid="35"/>
                                        </p:tgtEl>
                                        <p:attrNameLst>
                                          <p:attrName>ppt_x</p:attrName>
                                        </p:attrNameLst>
                                      </p:cBhvr>
                                      <p:tavLst>
                                        <p:tav tm="0">
                                          <p:val>
                                            <p:strVal val="0-#ppt_w/2"/>
                                          </p:val>
                                        </p:tav>
                                        <p:tav tm="100000">
                                          <p:val>
                                            <p:strVal val="#ppt_x"/>
                                          </p:val>
                                        </p:tav>
                                      </p:tavLst>
                                    </p:anim>
                                    <p:anim calcmode="lin" valueType="num">
                                      <p:cBhvr additive="base">
                                        <p:cTn id="254" dur="2250" fill="hold"/>
                                        <p:tgtEl>
                                          <p:spTgt spid="35"/>
                                        </p:tgtEl>
                                        <p:attrNameLst>
                                          <p:attrName>ppt_y</p:attrName>
                                        </p:attrNameLst>
                                      </p:cBhvr>
                                      <p:tavLst>
                                        <p:tav tm="0">
                                          <p:val>
                                            <p:strVal val="#ppt_y"/>
                                          </p:val>
                                        </p:tav>
                                        <p:tav tm="100000">
                                          <p:val>
                                            <p:strVal val="#ppt_y"/>
                                          </p:val>
                                        </p:tav>
                                      </p:tavLst>
                                    </p:anim>
                                  </p:childTnLst>
                                </p:cTn>
                              </p:par>
                              <p:par>
                                <p:cTn id="255" presetID="2" presetClass="entr" presetSubtype="8" fill="hold" grpId="0" nodeType="withEffect">
                                  <p:stCondLst>
                                    <p:cond delay="0"/>
                                  </p:stCondLst>
                                  <p:childTnLst>
                                    <p:set>
                                      <p:cBhvr>
                                        <p:cTn id="256" dur="1" fill="hold">
                                          <p:stCondLst>
                                            <p:cond delay="0"/>
                                          </p:stCondLst>
                                        </p:cTn>
                                        <p:tgtEl>
                                          <p:spTgt spid="36"/>
                                        </p:tgtEl>
                                        <p:attrNameLst>
                                          <p:attrName>style.visibility</p:attrName>
                                        </p:attrNameLst>
                                      </p:cBhvr>
                                      <p:to>
                                        <p:strVal val="visible"/>
                                      </p:to>
                                    </p:set>
                                    <p:anim calcmode="lin" valueType="num">
                                      <p:cBhvr additive="base">
                                        <p:cTn id="257" dur="2250" fill="hold"/>
                                        <p:tgtEl>
                                          <p:spTgt spid="36"/>
                                        </p:tgtEl>
                                        <p:attrNameLst>
                                          <p:attrName>ppt_x</p:attrName>
                                        </p:attrNameLst>
                                      </p:cBhvr>
                                      <p:tavLst>
                                        <p:tav tm="0">
                                          <p:val>
                                            <p:strVal val="0-#ppt_w/2"/>
                                          </p:val>
                                        </p:tav>
                                        <p:tav tm="100000">
                                          <p:val>
                                            <p:strVal val="#ppt_x"/>
                                          </p:val>
                                        </p:tav>
                                      </p:tavLst>
                                    </p:anim>
                                    <p:anim calcmode="lin" valueType="num">
                                      <p:cBhvr additive="base">
                                        <p:cTn id="258" dur="2250" fill="hold"/>
                                        <p:tgtEl>
                                          <p:spTgt spid="36"/>
                                        </p:tgtEl>
                                        <p:attrNameLst>
                                          <p:attrName>ppt_y</p:attrName>
                                        </p:attrNameLst>
                                      </p:cBhvr>
                                      <p:tavLst>
                                        <p:tav tm="0">
                                          <p:val>
                                            <p:strVal val="#ppt_y"/>
                                          </p:val>
                                        </p:tav>
                                        <p:tav tm="100000">
                                          <p:val>
                                            <p:strVal val="#ppt_y"/>
                                          </p:val>
                                        </p:tav>
                                      </p:tavLst>
                                    </p:anim>
                                  </p:childTnLst>
                                </p:cTn>
                              </p:par>
                              <p:par>
                                <p:cTn id="259" presetID="2" presetClass="entr" presetSubtype="8" fill="hold" grpId="0" nodeType="withEffect">
                                  <p:stCondLst>
                                    <p:cond delay="0"/>
                                  </p:stCondLst>
                                  <p:childTnLst>
                                    <p:set>
                                      <p:cBhvr>
                                        <p:cTn id="260" dur="1" fill="hold">
                                          <p:stCondLst>
                                            <p:cond delay="0"/>
                                          </p:stCondLst>
                                        </p:cTn>
                                        <p:tgtEl>
                                          <p:spTgt spid="37"/>
                                        </p:tgtEl>
                                        <p:attrNameLst>
                                          <p:attrName>style.visibility</p:attrName>
                                        </p:attrNameLst>
                                      </p:cBhvr>
                                      <p:to>
                                        <p:strVal val="visible"/>
                                      </p:to>
                                    </p:set>
                                    <p:anim calcmode="lin" valueType="num">
                                      <p:cBhvr additive="base">
                                        <p:cTn id="261" dur="2250" fill="hold"/>
                                        <p:tgtEl>
                                          <p:spTgt spid="37"/>
                                        </p:tgtEl>
                                        <p:attrNameLst>
                                          <p:attrName>ppt_x</p:attrName>
                                        </p:attrNameLst>
                                      </p:cBhvr>
                                      <p:tavLst>
                                        <p:tav tm="0">
                                          <p:val>
                                            <p:strVal val="0-#ppt_w/2"/>
                                          </p:val>
                                        </p:tav>
                                        <p:tav tm="100000">
                                          <p:val>
                                            <p:strVal val="#ppt_x"/>
                                          </p:val>
                                        </p:tav>
                                      </p:tavLst>
                                    </p:anim>
                                    <p:anim calcmode="lin" valueType="num">
                                      <p:cBhvr additive="base">
                                        <p:cTn id="262" dur="2250" fill="hold"/>
                                        <p:tgtEl>
                                          <p:spTgt spid="37"/>
                                        </p:tgtEl>
                                        <p:attrNameLst>
                                          <p:attrName>ppt_y</p:attrName>
                                        </p:attrNameLst>
                                      </p:cBhvr>
                                      <p:tavLst>
                                        <p:tav tm="0">
                                          <p:val>
                                            <p:strVal val="#ppt_y"/>
                                          </p:val>
                                        </p:tav>
                                        <p:tav tm="100000">
                                          <p:val>
                                            <p:strVal val="#ppt_y"/>
                                          </p:val>
                                        </p:tav>
                                      </p:tavLst>
                                    </p:anim>
                                  </p:childTnLst>
                                </p:cTn>
                              </p:par>
                              <p:par>
                                <p:cTn id="263" presetID="2" presetClass="entr" presetSubtype="8" fill="hold" grpId="0" nodeType="withEffect">
                                  <p:stCondLst>
                                    <p:cond delay="0"/>
                                  </p:stCondLst>
                                  <p:childTnLst>
                                    <p:set>
                                      <p:cBhvr>
                                        <p:cTn id="264" dur="1" fill="hold">
                                          <p:stCondLst>
                                            <p:cond delay="0"/>
                                          </p:stCondLst>
                                        </p:cTn>
                                        <p:tgtEl>
                                          <p:spTgt spid="38"/>
                                        </p:tgtEl>
                                        <p:attrNameLst>
                                          <p:attrName>style.visibility</p:attrName>
                                        </p:attrNameLst>
                                      </p:cBhvr>
                                      <p:to>
                                        <p:strVal val="visible"/>
                                      </p:to>
                                    </p:set>
                                    <p:anim calcmode="lin" valueType="num">
                                      <p:cBhvr additive="base">
                                        <p:cTn id="265" dur="2250" fill="hold"/>
                                        <p:tgtEl>
                                          <p:spTgt spid="38"/>
                                        </p:tgtEl>
                                        <p:attrNameLst>
                                          <p:attrName>ppt_x</p:attrName>
                                        </p:attrNameLst>
                                      </p:cBhvr>
                                      <p:tavLst>
                                        <p:tav tm="0">
                                          <p:val>
                                            <p:strVal val="0-#ppt_w/2"/>
                                          </p:val>
                                        </p:tav>
                                        <p:tav tm="100000">
                                          <p:val>
                                            <p:strVal val="#ppt_x"/>
                                          </p:val>
                                        </p:tav>
                                      </p:tavLst>
                                    </p:anim>
                                    <p:anim calcmode="lin" valueType="num">
                                      <p:cBhvr additive="base">
                                        <p:cTn id="266" dur="2250" fill="hold"/>
                                        <p:tgtEl>
                                          <p:spTgt spid="38"/>
                                        </p:tgtEl>
                                        <p:attrNameLst>
                                          <p:attrName>ppt_y</p:attrName>
                                        </p:attrNameLst>
                                      </p:cBhvr>
                                      <p:tavLst>
                                        <p:tav tm="0">
                                          <p:val>
                                            <p:strVal val="#ppt_y"/>
                                          </p:val>
                                        </p:tav>
                                        <p:tav tm="100000">
                                          <p:val>
                                            <p:strVal val="#ppt_y"/>
                                          </p:val>
                                        </p:tav>
                                      </p:tavLst>
                                    </p:anim>
                                  </p:childTnLst>
                                </p:cTn>
                              </p:par>
                              <p:par>
                                <p:cTn id="267" presetID="2" presetClass="entr" presetSubtype="8" fill="hold" grpId="0" nodeType="withEffect">
                                  <p:stCondLst>
                                    <p:cond delay="0"/>
                                  </p:stCondLst>
                                  <p:childTnLst>
                                    <p:set>
                                      <p:cBhvr>
                                        <p:cTn id="268" dur="1" fill="hold">
                                          <p:stCondLst>
                                            <p:cond delay="0"/>
                                          </p:stCondLst>
                                        </p:cTn>
                                        <p:tgtEl>
                                          <p:spTgt spid="39"/>
                                        </p:tgtEl>
                                        <p:attrNameLst>
                                          <p:attrName>style.visibility</p:attrName>
                                        </p:attrNameLst>
                                      </p:cBhvr>
                                      <p:to>
                                        <p:strVal val="visible"/>
                                      </p:to>
                                    </p:set>
                                    <p:anim calcmode="lin" valueType="num">
                                      <p:cBhvr additive="base">
                                        <p:cTn id="269" dur="2250" fill="hold"/>
                                        <p:tgtEl>
                                          <p:spTgt spid="39"/>
                                        </p:tgtEl>
                                        <p:attrNameLst>
                                          <p:attrName>ppt_x</p:attrName>
                                        </p:attrNameLst>
                                      </p:cBhvr>
                                      <p:tavLst>
                                        <p:tav tm="0">
                                          <p:val>
                                            <p:strVal val="0-#ppt_w/2"/>
                                          </p:val>
                                        </p:tav>
                                        <p:tav tm="100000">
                                          <p:val>
                                            <p:strVal val="#ppt_x"/>
                                          </p:val>
                                        </p:tav>
                                      </p:tavLst>
                                    </p:anim>
                                    <p:anim calcmode="lin" valueType="num">
                                      <p:cBhvr additive="base">
                                        <p:cTn id="270" dur="2250" fill="hold"/>
                                        <p:tgtEl>
                                          <p:spTgt spid="39"/>
                                        </p:tgtEl>
                                        <p:attrNameLst>
                                          <p:attrName>ppt_y</p:attrName>
                                        </p:attrNameLst>
                                      </p:cBhvr>
                                      <p:tavLst>
                                        <p:tav tm="0">
                                          <p:val>
                                            <p:strVal val="#ppt_y"/>
                                          </p:val>
                                        </p:tav>
                                        <p:tav tm="100000">
                                          <p:val>
                                            <p:strVal val="#ppt_y"/>
                                          </p:val>
                                        </p:tav>
                                      </p:tavLst>
                                    </p:anim>
                                  </p:childTnLst>
                                </p:cTn>
                              </p:par>
                              <p:par>
                                <p:cTn id="271" presetID="2" presetClass="entr" presetSubtype="8" fill="hold" grpId="0" nodeType="withEffect">
                                  <p:stCondLst>
                                    <p:cond delay="0"/>
                                  </p:stCondLst>
                                  <p:childTnLst>
                                    <p:set>
                                      <p:cBhvr>
                                        <p:cTn id="272" dur="1" fill="hold">
                                          <p:stCondLst>
                                            <p:cond delay="0"/>
                                          </p:stCondLst>
                                        </p:cTn>
                                        <p:tgtEl>
                                          <p:spTgt spid="40"/>
                                        </p:tgtEl>
                                        <p:attrNameLst>
                                          <p:attrName>style.visibility</p:attrName>
                                        </p:attrNameLst>
                                      </p:cBhvr>
                                      <p:to>
                                        <p:strVal val="visible"/>
                                      </p:to>
                                    </p:set>
                                    <p:anim calcmode="lin" valueType="num">
                                      <p:cBhvr additive="base">
                                        <p:cTn id="273" dur="2250" fill="hold"/>
                                        <p:tgtEl>
                                          <p:spTgt spid="40"/>
                                        </p:tgtEl>
                                        <p:attrNameLst>
                                          <p:attrName>ppt_x</p:attrName>
                                        </p:attrNameLst>
                                      </p:cBhvr>
                                      <p:tavLst>
                                        <p:tav tm="0">
                                          <p:val>
                                            <p:strVal val="0-#ppt_w/2"/>
                                          </p:val>
                                        </p:tav>
                                        <p:tav tm="100000">
                                          <p:val>
                                            <p:strVal val="#ppt_x"/>
                                          </p:val>
                                        </p:tav>
                                      </p:tavLst>
                                    </p:anim>
                                    <p:anim calcmode="lin" valueType="num">
                                      <p:cBhvr additive="base">
                                        <p:cTn id="274" dur="2250" fill="hold"/>
                                        <p:tgtEl>
                                          <p:spTgt spid="40"/>
                                        </p:tgtEl>
                                        <p:attrNameLst>
                                          <p:attrName>ppt_y</p:attrName>
                                        </p:attrNameLst>
                                      </p:cBhvr>
                                      <p:tavLst>
                                        <p:tav tm="0">
                                          <p:val>
                                            <p:strVal val="#ppt_y"/>
                                          </p:val>
                                        </p:tav>
                                        <p:tav tm="100000">
                                          <p:val>
                                            <p:strVal val="#ppt_y"/>
                                          </p:val>
                                        </p:tav>
                                      </p:tavLst>
                                    </p:anim>
                                  </p:childTnLst>
                                </p:cTn>
                              </p:par>
                              <p:par>
                                <p:cTn id="275" presetID="2" presetClass="entr" presetSubtype="8" fill="hold" grpId="0" nodeType="withEffect">
                                  <p:stCondLst>
                                    <p:cond delay="0"/>
                                  </p:stCondLst>
                                  <p:childTnLst>
                                    <p:set>
                                      <p:cBhvr>
                                        <p:cTn id="276" dur="1" fill="hold">
                                          <p:stCondLst>
                                            <p:cond delay="0"/>
                                          </p:stCondLst>
                                        </p:cTn>
                                        <p:tgtEl>
                                          <p:spTgt spid="41"/>
                                        </p:tgtEl>
                                        <p:attrNameLst>
                                          <p:attrName>style.visibility</p:attrName>
                                        </p:attrNameLst>
                                      </p:cBhvr>
                                      <p:to>
                                        <p:strVal val="visible"/>
                                      </p:to>
                                    </p:set>
                                    <p:anim calcmode="lin" valueType="num">
                                      <p:cBhvr additive="base">
                                        <p:cTn id="277" dur="2250" fill="hold"/>
                                        <p:tgtEl>
                                          <p:spTgt spid="41"/>
                                        </p:tgtEl>
                                        <p:attrNameLst>
                                          <p:attrName>ppt_x</p:attrName>
                                        </p:attrNameLst>
                                      </p:cBhvr>
                                      <p:tavLst>
                                        <p:tav tm="0">
                                          <p:val>
                                            <p:strVal val="0-#ppt_w/2"/>
                                          </p:val>
                                        </p:tav>
                                        <p:tav tm="100000">
                                          <p:val>
                                            <p:strVal val="#ppt_x"/>
                                          </p:val>
                                        </p:tav>
                                      </p:tavLst>
                                    </p:anim>
                                    <p:anim calcmode="lin" valueType="num">
                                      <p:cBhvr additive="base">
                                        <p:cTn id="278" dur="2250" fill="hold"/>
                                        <p:tgtEl>
                                          <p:spTgt spid="41"/>
                                        </p:tgtEl>
                                        <p:attrNameLst>
                                          <p:attrName>ppt_y</p:attrName>
                                        </p:attrNameLst>
                                      </p:cBhvr>
                                      <p:tavLst>
                                        <p:tav tm="0">
                                          <p:val>
                                            <p:strVal val="#ppt_y"/>
                                          </p:val>
                                        </p:tav>
                                        <p:tav tm="100000">
                                          <p:val>
                                            <p:strVal val="#ppt_y"/>
                                          </p:val>
                                        </p:tav>
                                      </p:tavLst>
                                    </p:anim>
                                  </p:childTnLst>
                                </p:cTn>
                              </p:par>
                              <p:par>
                                <p:cTn id="279" presetID="2" presetClass="entr" presetSubtype="8" fill="hold" grpId="0" nodeType="withEffect">
                                  <p:stCondLst>
                                    <p:cond delay="0"/>
                                  </p:stCondLst>
                                  <p:childTnLst>
                                    <p:set>
                                      <p:cBhvr>
                                        <p:cTn id="280" dur="1" fill="hold">
                                          <p:stCondLst>
                                            <p:cond delay="0"/>
                                          </p:stCondLst>
                                        </p:cTn>
                                        <p:tgtEl>
                                          <p:spTgt spid="42"/>
                                        </p:tgtEl>
                                        <p:attrNameLst>
                                          <p:attrName>style.visibility</p:attrName>
                                        </p:attrNameLst>
                                      </p:cBhvr>
                                      <p:to>
                                        <p:strVal val="visible"/>
                                      </p:to>
                                    </p:set>
                                    <p:anim calcmode="lin" valueType="num">
                                      <p:cBhvr additive="base">
                                        <p:cTn id="281" dur="2250" fill="hold"/>
                                        <p:tgtEl>
                                          <p:spTgt spid="42"/>
                                        </p:tgtEl>
                                        <p:attrNameLst>
                                          <p:attrName>ppt_x</p:attrName>
                                        </p:attrNameLst>
                                      </p:cBhvr>
                                      <p:tavLst>
                                        <p:tav tm="0">
                                          <p:val>
                                            <p:strVal val="0-#ppt_w/2"/>
                                          </p:val>
                                        </p:tav>
                                        <p:tav tm="100000">
                                          <p:val>
                                            <p:strVal val="#ppt_x"/>
                                          </p:val>
                                        </p:tav>
                                      </p:tavLst>
                                    </p:anim>
                                    <p:anim calcmode="lin" valueType="num">
                                      <p:cBhvr additive="base">
                                        <p:cTn id="282" dur="2250" fill="hold"/>
                                        <p:tgtEl>
                                          <p:spTgt spid="42"/>
                                        </p:tgtEl>
                                        <p:attrNameLst>
                                          <p:attrName>ppt_y</p:attrName>
                                        </p:attrNameLst>
                                      </p:cBhvr>
                                      <p:tavLst>
                                        <p:tav tm="0">
                                          <p:val>
                                            <p:strVal val="#ppt_y"/>
                                          </p:val>
                                        </p:tav>
                                        <p:tav tm="100000">
                                          <p:val>
                                            <p:strVal val="#ppt_y"/>
                                          </p:val>
                                        </p:tav>
                                      </p:tavLst>
                                    </p:anim>
                                  </p:childTnLst>
                                </p:cTn>
                              </p:par>
                              <p:par>
                                <p:cTn id="283" presetID="2" presetClass="entr" presetSubtype="8" fill="hold" grpId="0" nodeType="withEffect">
                                  <p:stCondLst>
                                    <p:cond delay="0"/>
                                  </p:stCondLst>
                                  <p:childTnLst>
                                    <p:set>
                                      <p:cBhvr>
                                        <p:cTn id="284" dur="1" fill="hold">
                                          <p:stCondLst>
                                            <p:cond delay="0"/>
                                          </p:stCondLst>
                                        </p:cTn>
                                        <p:tgtEl>
                                          <p:spTgt spid="43"/>
                                        </p:tgtEl>
                                        <p:attrNameLst>
                                          <p:attrName>style.visibility</p:attrName>
                                        </p:attrNameLst>
                                      </p:cBhvr>
                                      <p:to>
                                        <p:strVal val="visible"/>
                                      </p:to>
                                    </p:set>
                                    <p:anim calcmode="lin" valueType="num">
                                      <p:cBhvr additive="base">
                                        <p:cTn id="285" dur="2250" fill="hold"/>
                                        <p:tgtEl>
                                          <p:spTgt spid="43"/>
                                        </p:tgtEl>
                                        <p:attrNameLst>
                                          <p:attrName>ppt_x</p:attrName>
                                        </p:attrNameLst>
                                      </p:cBhvr>
                                      <p:tavLst>
                                        <p:tav tm="0">
                                          <p:val>
                                            <p:strVal val="0-#ppt_w/2"/>
                                          </p:val>
                                        </p:tav>
                                        <p:tav tm="100000">
                                          <p:val>
                                            <p:strVal val="#ppt_x"/>
                                          </p:val>
                                        </p:tav>
                                      </p:tavLst>
                                    </p:anim>
                                    <p:anim calcmode="lin" valueType="num">
                                      <p:cBhvr additive="base">
                                        <p:cTn id="286" dur="2250" fill="hold"/>
                                        <p:tgtEl>
                                          <p:spTgt spid="43"/>
                                        </p:tgtEl>
                                        <p:attrNameLst>
                                          <p:attrName>ppt_y</p:attrName>
                                        </p:attrNameLst>
                                      </p:cBhvr>
                                      <p:tavLst>
                                        <p:tav tm="0">
                                          <p:val>
                                            <p:strVal val="#ppt_y"/>
                                          </p:val>
                                        </p:tav>
                                        <p:tav tm="100000">
                                          <p:val>
                                            <p:strVal val="#ppt_y"/>
                                          </p:val>
                                        </p:tav>
                                      </p:tavLst>
                                    </p:anim>
                                  </p:childTnLst>
                                </p:cTn>
                              </p:par>
                              <p:par>
                                <p:cTn id="287" presetID="2" presetClass="entr" presetSubtype="8" fill="hold" grpId="0" nodeType="withEffect">
                                  <p:stCondLst>
                                    <p:cond delay="0"/>
                                  </p:stCondLst>
                                  <p:childTnLst>
                                    <p:set>
                                      <p:cBhvr>
                                        <p:cTn id="288" dur="1" fill="hold">
                                          <p:stCondLst>
                                            <p:cond delay="0"/>
                                          </p:stCondLst>
                                        </p:cTn>
                                        <p:tgtEl>
                                          <p:spTgt spid="44"/>
                                        </p:tgtEl>
                                        <p:attrNameLst>
                                          <p:attrName>style.visibility</p:attrName>
                                        </p:attrNameLst>
                                      </p:cBhvr>
                                      <p:to>
                                        <p:strVal val="visible"/>
                                      </p:to>
                                    </p:set>
                                    <p:anim calcmode="lin" valueType="num">
                                      <p:cBhvr additive="base">
                                        <p:cTn id="289" dur="2250" fill="hold"/>
                                        <p:tgtEl>
                                          <p:spTgt spid="44"/>
                                        </p:tgtEl>
                                        <p:attrNameLst>
                                          <p:attrName>ppt_x</p:attrName>
                                        </p:attrNameLst>
                                      </p:cBhvr>
                                      <p:tavLst>
                                        <p:tav tm="0">
                                          <p:val>
                                            <p:strVal val="0-#ppt_w/2"/>
                                          </p:val>
                                        </p:tav>
                                        <p:tav tm="100000">
                                          <p:val>
                                            <p:strVal val="#ppt_x"/>
                                          </p:val>
                                        </p:tav>
                                      </p:tavLst>
                                    </p:anim>
                                    <p:anim calcmode="lin" valueType="num">
                                      <p:cBhvr additive="base">
                                        <p:cTn id="290" dur="2250" fill="hold"/>
                                        <p:tgtEl>
                                          <p:spTgt spid="44"/>
                                        </p:tgtEl>
                                        <p:attrNameLst>
                                          <p:attrName>ppt_y</p:attrName>
                                        </p:attrNameLst>
                                      </p:cBhvr>
                                      <p:tavLst>
                                        <p:tav tm="0">
                                          <p:val>
                                            <p:strVal val="#ppt_y"/>
                                          </p:val>
                                        </p:tav>
                                        <p:tav tm="100000">
                                          <p:val>
                                            <p:strVal val="#ppt_y"/>
                                          </p:val>
                                        </p:tav>
                                      </p:tavLst>
                                    </p:anim>
                                  </p:childTnLst>
                                </p:cTn>
                              </p:par>
                              <p:par>
                                <p:cTn id="291" presetID="2" presetClass="entr" presetSubtype="8" fill="hold" grpId="0" nodeType="withEffect">
                                  <p:stCondLst>
                                    <p:cond delay="0"/>
                                  </p:stCondLst>
                                  <p:childTnLst>
                                    <p:set>
                                      <p:cBhvr>
                                        <p:cTn id="292" dur="1" fill="hold">
                                          <p:stCondLst>
                                            <p:cond delay="0"/>
                                          </p:stCondLst>
                                        </p:cTn>
                                        <p:tgtEl>
                                          <p:spTgt spid="45"/>
                                        </p:tgtEl>
                                        <p:attrNameLst>
                                          <p:attrName>style.visibility</p:attrName>
                                        </p:attrNameLst>
                                      </p:cBhvr>
                                      <p:to>
                                        <p:strVal val="visible"/>
                                      </p:to>
                                    </p:set>
                                    <p:anim calcmode="lin" valueType="num">
                                      <p:cBhvr additive="base">
                                        <p:cTn id="293" dur="2250" fill="hold"/>
                                        <p:tgtEl>
                                          <p:spTgt spid="45"/>
                                        </p:tgtEl>
                                        <p:attrNameLst>
                                          <p:attrName>ppt_x</p:attrName>
                                        </p:attrNameLst>
                                      </p:cBhvr>
                                      <p:tavLst>
                                        <p:tav tm="0">
                                          <p:val>
                                            <p:strVal val="0-#ppt_w/2"/>
                                          </p:val>
                                        </p:tav>
                                        <p:tav tm="100000">
                                          <p:val>
                                            <p:strVal val="#ppt_x"/>
                                          </p:val>
                                        </p:tav>
                                      </p:tavLst>
                                    </p:anim>
                                    <p:anim calcmode="lin" valueType="num">
                                      <p:cBhvr additive="base">
                                        <p:cTn id="294" dur="2250" fill="hold"/>
                                        <p:tgtEl>
                                          <p:spTgt spid="45"/>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0"/>
                                  </p:stCondLst>
                                  <p:childTnLst>
                                    <p:set>
                                      <p:cBhvr>
                                        <p:cTn id="296" dur="1" fill="hold">
                                          <p:stCondLst>
                                            <p:cond delay="0"/>
                                          </p:stCondLst>
                                        </p:cTn>
                                        <p:tgtEl>
                                          <p:spTgt spid="46"/>
                                        </p:tgtEl>
                                        <p:attrNameLst>
                                          <p:attrName>style.visibility</p:attrName>
                                        </p:attrNameLst>
                                      </p:cBhvr>
                                      <p:to>
                                        <p:strVal val="visible"/>
                                      </p:to>
                                    </p:set>
                                    <p:anim calcmode="lin" valueType="num">
                                      <p:cBhvr additive="base">
                                        <p:cTn id="297" dur="2250" fill="hold"/>
                                        <p:tgtEl>
                                          <p:spTgt spid="46"/>
                                        </p:tgtEl>
                                        <p:attrNameLst>
                                          <p:attrName>ppt_x</p:attrName>
                                        </p:attrNameLst>
                                      </p:cBhvr>
                                      <p:tavLst>
                                        <p:tav tm="0">
                                          <p:val>
                                            <p:strVal val="0-#ppt_w/2"/>
                                          </p:val>
                                        </p:tav>
                                        <p:tav tm="100000">
                                          <p:val>
                                            <p:strVal val="#ppt_x"/>
                                          </p:val>
                                        </p:tav>
                                      </p:tavLst>
                                    </p:anim>
                                    <p:anim calcmode="lin" valueType="num">
                                      <p:cBhvr additive="base">
                                        <p:cTn id="298" dur="2250" fill="hold"/>
                                        <p:tgtEl>
                                          <p:spTgt spid="46"/>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0"/>
                                  </p:stCondLst>
                                  <p:childTnLst>
                                    <p:set>
                                      <p:cBhvr>
                                        <p:cTn id="300" dur="1" fill="hold">
                                          <p:stCondLst>
                                            <p:cond delay="0"/>
                                          </p:stCondLst>
                                        </p:cTn>
                                        <p:tgtEl>
                                          <p:spTgt spid="47"/>
                                        </p:tgtEl>
                                        <p:attrNameLst>
                                          <p:attrName>style.visibility</p:attrName>
                                        </p:attrNameLst>
                                      </p:cBhvr>
                                      <p:to>
                                        <p:strVal val="visible"/>
                                      </p:to>
                                    </p:set>
                                    <p:anim calcmode="lin" valueType="num">
                                      <p:cBhvr additive="base">
                                        <p:cTn id="301" dur="2250" fill="hold"/>
                                        <p:tgtEl>
                                          <p:spTgt spid="47"/>
                                        </p:tgtEl>
                                        <p:attrNameLst>
                                          <p:attrName>ppt_x</p:attrName>
                                        </p:attrNameLst>
                                      </p:cBhvr>
                                      <p:tavLst>
                                        <p:tav tm="0">
                                          <p:val>
                                            <p:strVal val="0-#ppt_w/2"/>
                                          </p:val>
                                        </p:tav>
                                        <p:tav tm="100000">
                                          <p:val>
                                            <p:strVal val="#ppt_x"/>
                                          </p:val>
                                        </p:tav>
                                      </p:tavLst>
                                    </p:anim>
                                    <p:anim calcmode="lin" valueType="num">
                                      <p:cBhvr additive="base">
                                        <p:cTn id="302" dur="2250" fill="hold"/>
                                        <p:tgtEl>
                                          <p:spTgt spid="47"/>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0"/>
                                  </p:stCondLst>
                                  <p:childTnLst>
                                    <p:set>
                                      <p:cBhvr>
                                        <p:cTn id="304" dur="1" fill="hold">
                                          <p:stCondLst>
                                            <p:cond delay="0"/>
                                          </p:stCondLst>
                                        </p:cTn>
                                        <p:tgtEl>
                                          <p:spTgt spid="48"/>
                                        </p:tgtEl>
                                        <p:attrNameLst>
                                          <p:attrName>style.visibility</p:attrName>
                                        </p:attrNameLst>
                                      </p:cBhvr>
                                      <p:to>
                                        <p:strVal val="visible"/>
                                      </p:to>
                                    </p:set>
                                    <p:anim calcmode="lin" valueType="num">
                                      <p:cBhvr additive="base">
                                        <p:cTn id="305" dur="2250" fill="hold"/>
                                        <p:tgtEl>
                                          <p:spTgt spid="48"/>
                                        </p:tgtEl>
                                        <p:attrNameLst>
                                          <p:attrName>ppt_x</p:attrName>
                                        </p:attrNameLst>
                                      </p:cBhvr>
                                      <p:tavLst>
                                        <p:tav tm="0">
                                          <p:val>
                                            <p:strVal val="0-#ppt_w/2"/>
                                          </p:val>
                                        </p:tav>
                                        <p:tav tm="100000">
                                          <p:val>
                                            <p:strVal val="#ppt_x"/>
                                          </p:val>
                                        </p:tav>
                                      </p:tavLst>
                                    </p:anim>
                                    <p:anim calcmode="lin" valueType="num">
                                      <p:cBhvr additive="base">
                                        <p:cTn id="306" dur="2250" fill="hold"/>
                                        <p:tgtEl>
                                          <p:spTgt spid="48"/>
                                        </p:tgtEl>
                                        <p:attrNameLst>
                                          <p:attrName>ppt_y</p:attrName>
                                        </p:attrNameLst>
                                      </p:cBhvr>
                                      <p:tavLst>
                                        <p:tav tm="0">
                                          <p:val>
                                            <p:strVal val="#ppt_y"/>
                                          </p:val>
                                        </p:tav>
                                        <p:tav tm="100000">
                                          <p:val>
                                            <p:strVal val="#ppt_y"/>
                                          </p:val>
                                        </p:tav>
                                      </p:tavLst>
                                    </p:anim>
                                  </p:childTnLst>
                                </p:cTn>
                              </p:par>
                              <p:par>
                                <p:cTn id="307" presetID="2" presetClass="entr" presetSubtype="8" fill="hold" grpId="0" nodeType="withEffect">
                                  <p:stCondLst>
                                    <p:cond delay="0"/>
                                  </p:stCondLst>
                                  <p:childTnLst>
                                    <p:set>
                                      <p:cBhvr>
                                        <p:cTn id="308" dur="1" fill="hold">
                                          <p:stCondLst>
                                            <p:cond delay="0"/>
                                          </p:stCondLst>
                                        </p:cTn>
                                        <p:tgtEl>
                                          <p:spTgt spid="87"/>
                                        </p:tgtEl>
                                        <p:attrNameLst>
                                          <p:attrName>style.visibility</p:attrName>
                                        </p:attrNameLst>
                                      </p:cBhvr>
                                      <p:to>
                                        <p:strVal val="visible"/>
                                      </p:to>
                                    </p:set>
                                    <p:anim calcmode="lin" valueType="num">
                                      <p:cBhvr additive="base">
                                        <p:cTn id="309" dur="2250" fill="hold"/>
                                        <p:tgtEl>
                                          <p:spTgt spid="87"/>
                                        </p:tgtEl>
                                        <p:attrNameLst>
                                          <p:attrName>ppt_x</p:attrName>
                                        </p:attrNameLst>
                                      </p:cBhvr>
                                      <p:tavLst>
                                        <p:tav tm="0">
                                          <p:val>
                                            <p:strVal val="0-#ppt_w/2"/>
                                          </p:val>
                                        </p:tav>
                                        <p:tav tm="100000">
                                          <p:val>
                                            <p:strVal val="#ppt_x"/>
                                          </p:val>
                                        </p:tav>
                                      </p:tavLst>
                                    </p:anim>
                                    <p:anim calcmode="lin" valueType="num">
                                      <p:cBhvr additive="base">
                                        <p:cTn id="310" dur="2250" fill="hold"/>
                                        <p:tgtEl>
                                          <p:spTgt spid="87"/>
                                        </p:tgtEl>
                                        <p:attrNameLst>
                                          <p:attrName>ppt_y</p:attrName>
                                        </p:attrNameLst>
                                      </p:cBhvr>
                                      <p:tavLst>
                                        <p:tav tm="0">
                                          <p:val>
                                            <p:strVal val="#ppt_y"/>
                                          </p:val>
                                        </p:tav>
                                        <p:tav tm="100000">
                                          <p:val>
                                            <p:strVal val="#ppt_y"/>
                                          </p:val>
                                        </p:tav>
                                      </p:tavLst>
                                    </p:anim>
                                  </p:childTnLst>
                                </p:cTn>
                              </p:par>
                              <p:par>
                                <p:cTn id="311" presetID="2" presetClass="entr" presetSubtype="8" fill="hold" grpId="0" nodeType="withEffect">
                                  <p:stCondLst>
                                    <p:cond delay="0"/>
                                  </p:stCondLst>
                                  <p:childTnLst>
                                    <p:set>
                                      <p:cBhvr>
                                        <p:cTn id="312" dur="1" fill="hold">
                                          <p:stCondLst>
                                            <p:cond delay="0"/>
                                          </p:stCondLst>
                                        </p:cTn>
                                        <p:tgtEl>
                                          <p:spTgt spid="88"/>
                                        </p:tgtEl>
                                        <p:attrNameLst>
                                          <p:attrName>style.visibility</p:attrName>
                                        </p:attrNameLst>
                                      </p:cBhvr>
                                      <p:to>
                                        <p:strVal val="visible"/>
                                      </p:to>
                                    </p:set>
                                    <p:anim calcmode="lin" valueType="num">
                                      <p:cBhvr additive="base">
                                        <p:cTn id="313" dur="2250" fill="hold"/>
                                        <p:tgtEl>
                                          <p:spTgt spid="88"/>
                                        </p:tgtEl>
                                        <p:attrNameLst>
                                          <p:attrName>ppt_x</p:attrName>
                                        </p:attrNameLst>
                                      </p:cBhvr>
                                      <p:tavLst>
                                        <p:tav tm="0">
                                          <p:val>
                                            <p:strVal val="0-#ppt_w/2"/>
                                          </p:val>
                                        </p:tav>
                                        <p:tav tm="100000">
                                          <p:val>
                                            <p:strVal val="#ppt_x"/>
                                          </p:val>
                                        </p:tav>
                                      </p:tavLst>
                                    </p:anim>
                                    <p:anim calcmode="lin" valueType="num">
                                      <p:cBhvr additive="base">
                                        <p:cTn id="314" dur="2250" fill="hold"/>
                                        <p:tgtEl>
                                          <p:spTgt spid="88"/>
                                        </p:tgtEl>
                                        <p:attrNameLst>
                                          <p:attrName>ppt_y</p:attrName>
                                        </p:attrNameLst>
                                      </p:cBhvr>
                                      <p:tavLst>
                                        <p:tav tm="0">
                                          <p:val>
                                            <p:strVal val="#ppt_y"/>
                                          </p:val>
                                        </p:tav>
                                        <p:tav tm="100000">
                                          <p:val>
                                            <p:strVal val="#ppt_y"/>
                                          </p:val>
                                        </p:tav>
                                      </p:tavLst>
                                    </p:anim>
                                  </p:childTnLst>
                                </p:cTn>
                              </p:par>
                              <p:par>
                                <p:cTn id="315" presetID="2" presetClass="entr" presetSubtype="8" fill="hold" grpId="0" nodeType="withEffect">
                                  <p:stCondLst>
                                    <p:cond delay="0"/>
                                  </p:stCondLst>
                                  <p:childTnLst>
                                    <p:set>
                                      <p:cBhvr>
                                        <p:cTn id="316" dur="1" fill="hold">
                                          <p:stCondLst>
                                            <p:cond delay="0"/>
                                          </p:stCondLst>
                                        </p:cTn>
                                        <p:tgtEl>
                                          <p:spTgt spid="89"/>
                                        </p:tgtEl>
                                        <p:attrNameLst>
                                          <p:attrName>style.visibility</p:attrName>
                                        </p:attrNameLst>
                                      </p:cBhvr>
                                      <p:to>
                                        <p:strVal val="visible"/>
                                      </p:to>
                                    </p:set>
                                    <p:anim calcmode="lin" valueType="num">
                                      <p:cBhvr additive="base">
                                        <p:cTn id="317" dur="2250" fill="hold"/>
                                        <p:tgtEl>
                                          <p:spTgt spid="89"/>
                                        </p:tgtEl>
                                        <p:attrNameLst>
                                          <p:attrName>ppt_x</p:attrName>
                                        </p:attrNameLst>
                                      </p:cBhvr>
                                      <p:tavLst>
                                        <p:tav tm="0">
                                          <p:val>
                                            <p:strVal val="0-#ppt_w/2"/>
                                          </p:val>
                                        </p:tav>
                                        <p:tav tm="100000">
                                          <p:val>
                                            <p:strVal val="#ppt_x"/>
                                          </p:val>
                                        </p:tav>
                                      </p:tavLst>
                                    </p:anim>
                                    <p:anim calcmode="lin" valueType="num">
                                      <p:cBhvr additive="base">
                                        <p:cTn id="318" dur="2250" fill="hold"/>
                                        <p:tgtEl>
                                          <p:spTgt spid="89"/>
                                        </p:tgtEl>
                                        <p:attrNameLst>
                                          <p:attrName>ppt_y</p:attrName>
                                        </p:attrNameLst>
                                      </p:cBhvr>
                                      <p:tavLst>
                                        <p:tav tm="0">
                                          <p:val>
                                            <p:strVal val="#ppt_y"/>
                                          </p:val>
                                        </p:tav>
                                        <p:tav tm="100000">
                                          <p:val>
                                            <p:strVal val="#ppt_y"/>
                                          </p:val>
                                        </p:tav>
                                      </p:tavLst>
                                    </p:anim>
                                  </p:childTnLst>
                                </p:cTn>
                              </p:par>
                              <p:par>
                                <p:cTn id="319" presetID="2" presetClass="entr" presetSubtype="8" fill="hold" grpId="0" nodeType="withEffect">
                                  <p:stCondLst>
                                    <p:cond delay="0"/>
                                  </p:stCondLst>
                                  <p:childTnLst>
                                    <p:set>
                                      <p:cBhvr>
                                        <p:cTn id="320" dur="1" fill="hold">
                                          <p:stCondLst>
                                            <p:cond delay="0"/>
                                          </p:stCondLst>
                                        </p:cTn>
                                        <p:tgtEl>
                                          <p:spTgt spid="90"/>
                                        </p:tgtEl>
                                        <p:attrNameLst>
                                          <p:attrName>style.visibility</p:attrName>
                                        </p:attrNameLst>
                                      </p:cBhvr>
                                      <p:to>
                                        <p:strVal val="visible"/>
                                      </p:to>
                                    </p:set>
                                    <p:anim calcmode="lin" valueType="num">
                                      <p:cBhvr additive="base">
                                        <p:cTn id="321" dur="2250" fill="hold"/>
                                        <p:tgtEl>
                                          <p:spTgt spid="90"/>
                                        </p:tgtEl>
                                        <p:attrNameLst>
                                          <p:attrName>ppt_x</p:attrName>
                                        </p:attrNameLst>
                                      </p:cBhvr>
                                      <p:tavLst>
                                        <p:tav tm="0">
                                          <p:val>
                                            <p:strVal val="0-#ppt_w/2"/>
                                          </p:val>
                                        </p:tav>
                                        <p:tav tm="100000">
                                          <p:val>
                                            <p:strVal val="#ppt_x"/>
                                          </p:val>
                                        </p:tav>
                                      </p:tavLst>
                                    </p:anim>
                                    <p:anim calcmode="lin" valueType="num">
                                      <p:cBhvr additive="base">
                                        <p:cTn id="322" dur="2250" fill="hold"/>
                                        <p:tgtEl>
                                          <p:spTgt spid="90"/>
                                        </p:tgtEl>
                                        <p:attrNameLst>
                                          <p:attrName>ppt_y</p:attrName>
                                        </p:attrNameLst>
                                      </p:cBhvr>
                                      <p:tavLst>
                                        <p:tav tm="0">
                                          <p:val>
                                            <p:strVal val="#ppt_y"/>
                                          </p:val>
                                        </p:tav>
                                        <p:tav tm="100000">
                                          <p:val>
                                            <p:strVal val="#ppt_y"/>
                                          </p:val>
                                        </p:tav>
                                      </p:tavLst>
                                    </p:anim>
                                  </p:childTnLst>
                                </p:cTn>
                              </p:par>
                              <p:par>
                                <p:cTn id="323" presetID="2" presetClass="entr" presetSubtype="8" fill="hold" grpId="0" nodeType="withEffect">
                                  <p:stCondLst>
                                    <p:cond delay="0"/>
                                  </p:stCondLst>
                                  <p:childTnLst>
                                    <p:set>
                                      <p:cBhvr>
                                        <p:cTn id="324" dur="1" fill="hold">
                                          <p:stCondLst>
                                            <p:cond delay="0"/>
                                          </p:stCondLst>
                                        </p:cTn>
                                        <p:tgtEl>
                                          <p:spTgt spid="91"/>
                                        </p:tgtEl>
                                        <p:attrNameLst>
                                          <p:attrName>style.visibility</p:attrName>
                                        </p:attrNameLst>
                                      </p:cBhvr>
                                      <p:to>
                                        <p:strVal val="visible"/>
                                      </p:to>
                                    </p:set>
                                    <p:anim calcmode="lin" valueType="num">
                                      <p:cBhvr additive="base">
                                        <p:cTn id="325" dur="2250" fill="hold"/>
                                        <p:tgtEl>
                                          <p:spTgt spid="91"/>
                                        </p:tgtEl>
                                        <p:attrNameLst>
                                          <p:attrName>ppt_x</p:attrName>
                                        </p:attrNameLst>
                                      </p:cBhvr>
                                      <p:tavLst>
                                        <p:tav tm="0">
                                          <p:val>
                                            <p:strVal val="0-#ppt_w/2"/>
                                          </p:val>
                                        </p:tav>
                                        <p:tav tm="100000">
                                          <p:val>
                                            <p:strVal val="#ppt_x"/>
                                          </p:val>
                                        </p:tav>
                                      </p:tavLst>
                                    </p:anim>
                                    <p:anim calcmode="lin" valueType="num">
                                      <p:cBhvr additive="base">
                                        <p:cTn id="326" dur="2250" fill="hold"/>
                                        <p:tgtEl>
                                          <p:spTgt spid="91"/>
                                        </p:tgtEl>
                                        <p:attrNameLst>
                                          <p:attrName>ppt_y</p:attrName>
                                        </p:attrNameLst>
                                      </p:cBhvr>
                                      <p:tavLst>
                                        <p:tav tm="0">
                                          <p:val>
                                            <p:strVal val="#ppt_y"/>
                                          </p:val>
                                        </p:tav>
                                        <p:tav tm="100000">
                                          <p:val>
                                            <p:strVal val="#ppt_y"/>
                                          </p:val>
                                        </p:tav>
                                      </p:tavLst>
                                    </p:anim>
                                  </p:childTnLst>
                                </p:cTn>
                              </p:par>
                              <p:par>
                                <p:cTn id="327" presetID="2" presetClass="entr" presetSubtype="8" fill="hold" grpId="0" nodeType="withEffect">
                                  <p:stCondLst>
                                    <p:cond delay="0"/>
                                  </p:stCondLst>
                                  <p:childTnLst>
                                    <p:set>
                                      <p:cBhvr>
                                        <p:cTn id="328" dur="1" fill="hold">
                                          <p:stCondLst>
                                            <p:cond delay="0"/>
                                          </p:stCondLst>
                                        </p:cTn>
                                        <p:tgtEl>
                                          <p:spTgt spid="92"/>
                                        </p:tgtEl>
                                        <p:attrNameLst>
                                          <p:attrName>style.visibility</p:attrName>
                                        </p:attrNameLst>
                                      </p:cBhvr>
                                      <p:to>
                                        <p:strVal val="visible"/>
                                      </p:to>
                                    </p:set>
                                    <p:anim calcmode="lin" valueType="num">
                                      <p:cBhvr additive="base">
                                        <p:cTn id="329" dur="2250" fill="hold"/>
                                        <p:tgtEl>
                                          <p:spTgt spid="92"/>
                                        </p:tgtEl>
                                        <p:attrNameLst>
                                          <p:attrName>ppt_x</p:attrName>
                                        </p:attrNameLst>
                                      </p:cBhvr>
                                      <p:tavLst>
                                        <p:tav tm="0">
                                          <p:val>
                                            <p:strVal val="0-#ppt_w/2"/>
                                          </p:val>
                                        </p:tav>
                                        <p:tav tm="100000">
                                          <p:val>
                                            <p:strVal val="#ppt_x"/>
                                          </p:val>
                                        </p:tav>
                                      </p:tavLst>
                                    </p:anim>
                                    <p:anim calcmode="lin" valueType="num">
                                      <p:cBhvr additive="base">
                                        <p:cTn id="330" dur="2250" fill="hold"/>
                                        <p:tgtEl>
                                          <p:spTgt spid="92"/>
                                        </p:tgtEl>
                                        <p:attrNameLst>
                                          <p:attrName>ppt_y</p:attrName>
                                        </p:attrNameLst>
                                      </p:cBhvr>
                                      <p:tavLst>
                                        <p:tav tm="0">
                                          <p:val>
                                            <p:strVal val="#ppt_y"/>
                                          </p:val>
                                        </p:tav>
                                        <p:tav tm="100000">
                                          <p:val>
                                            <p:strVal val="#ppt_y"/>
                                          </p:val>
                                        </p:tav>
                                      </p:tavLst>
                                    </p:anim>
                                  </p:childTnLst>
                                </p:cTn>
                              </p:par>
                              <p:par>
                                <p:cTn id="331" presetID="2" presetClass="entr" presetSubtype="8" fill="hold" grpId="0" nodeType="withEffect">
                                  <p:stCondLst>
                                    <p:cond delay="0"/>
                                  </p:stCondLst>
                                  <p:childTnLst>
                                    <p:set>
                                      <p:cBhvr>
                                        <p:cTn id="332" dur="1" fill="hold">
                                          <p:stCondLst>
                                            <p:cond delay="0"/>
                                          </p:stCondLst>
                                        </p:cTn>
                                        <p:tgtEl>
                                          <p:spTgt spid="93"/>
                                        </p:tgtEl>
                                        <p:attrNameLst>
                                          <p:attrName>style.visibility</p:attrName>
                                        </p:attrNameLst>
                                      </p:cBhvr>
                                      <p:to>
                                        <p:strVal val="visible"/>
                                      </p:to>
                                    </p:set>
                                    <p:anim calcmode="lin" valueType="num">
                                      <p:cBhvr additive="base">
                                        <p:cTn id="333" dur="2250" fill="hold"/>
                                        <p:tgtEl>
                                          <p:spTgt spid="93"/>
                                        </p:tgtEl>
                                        <p:attrNameLst>
                                          <p:attrName>ppt_x</p:attrName>
                                        </p:attrNameLst>
                                      </p:cBhvr>
                                      <p:tavLst>
                                        <p:tav tm="0">
                                          <p:val>
                                            <p:strVal val="0-#ppt_w/2"/>
                                          </p:val>
                                        </p:tav>
                                        <p:tav tm="100000">
                                          <p:val>
                                            <p:strVal val="#ppt_x"/>
                                          </p:val>
                                        </p:tav>
                                      </p:tavLst>
                                    </p:anim>
                                    <p:anim calcmode="lin" valueType="num">
                                      <p:cBhvr additive="base">
                                        <p:cTn id="334" dur="2250" fill="hold"/>
                                        <p:tgtEl>
                                          <p:spTgt spid="93"/>
                                        </p:tgtEl>
                                        <p:attrNameLst>
                                          <p:attrName>ppt_y</p:attrName>
                                        </p:attrNameLst>
                                      </p:cBhvr>
                                      <p:tavLst>
                                        <p:tav tm="0">
                                          <p:val>
                                            <p:strVal val="#ppt_y"/>
                                          </p:val>
                                        </p:tav>
                                        <p:tav tm="100000">
                                          <p:val>
                                            <p:strVal val="#ppt_y"/>
                                          </p:val>
                                        </p:tav>
                                      </p:tavLst>
                                    </p:anim>
                                  </p:childTnLst>
                                </p:cTn>
                              </p:par>
                              <p:par>
                                <p:cTn id="335" presetID="2" presetClass="entr" presetSubtype="8" fill="hold" grpId="0" nodeType="withEffect">
                                  <p:stCondLst>
                                    <p:cond delay="0"/>
                                  </p:stCondLst>
                                  <p:childTnLst>
                                    <p:set>
                                      <p:cBhvr>
                                        <p:cTn id="336" dur="1" fill="hold">
                                          <p:stCondLst>
                                            <p:cond delay="0"/>
                                          </p:stCondLst>
                                        </p:cTn>
                                        <p:tgtEl>
                                          <p:spTgt spid="94"/>
                                        </p:tgtEl>
                                        <p:attrNameLst>
                                          <p:attrName>style.visibility</p:attrName>
                                        </p:attrNameLst>
                                      </p:cBhvr>
                                      <p:to>
                                        <p:strVal val="visible"/>
                                      </p:to>
                                    </p:set>
                                    <p:anim calcmode="lin" valueType="num">
                                      <p:cBhvr additive="base">
                                        <p:cTn id="337" dur="2250" fill="hold"/>
                                        <p:tgtEl>
                                          <p:spTgt spid="94"/>
                                        </p:tgtEl>
                                        <p:attrNameLst>
                                          <p:attrName>ppt_x</p:attrName>
                                        </p:attrNameLst>
                                      </p:cBhvr>
                                      <p:tavLst>
                                        <p:tav tm="0">
                                          <p:val>
                                            <p:strVal val="0-#ppt_w/2"/>
                                          </p:val>
                                        </p:tav>
                                        <p:tav tm="100000">
                                          <p:val>
                                            <p:strVal val="#ppt_x"/>
                                          </p:val>
                                        </p:tav>
                                      </p:tavLst>
                                    </p:anim>
                                    <p:anim calcmode="lin" valueType="num">
                                      <p:cBhvr additive="base">
                                        <p:cTn id="338" dur="2250" fill="hold"/>
                                        <p:tgtEl>
                                          <p:spTgt spid="94"/>
                                        </p:tgtEl>
                                        <p:attrNameLst>
                                          <p:attrName>ppt_y</p:attrName>
                                        </p:attrNameLst>
                                      </p:cBhvr>
                                      <p:tavLst>
                                        <p:tav tm="0">
                                          <p:val>
                                            <p:strVal val="#ppt_y"/>
                                          </p:val>
                                        </p:tav>
                                        <p:tav tm="100000">
                                          <p:val>
                                            <p:strVal val="#ppt_y"/>
                                          </p:val>
                                        </p:tav>
                                      </p:tavLst>
                                    </p:anim>
                                  </p:childTnLst>
                                </p:cTn>
                              </p:par>
                              <p:par>
                                <p:cTn id="339" presetID="2" presetClass="entr" presetSubtype="8" fill="hold" grpId="0" nodeType="withEffect">
                                  <p:stCondLst>
                                    <p:cond delay="0"/>
                                  </p:stCondLst>
                                  <p:childTnLst>
                                    <p:set>
                                      <p:cBhvr>
                                        <p:cTn id="340" dur="1" fill="hold">
                                          <p:stCondLst>
                                            <p:cond delay="0"/>
                                          </p:stCondLst>
                                        </p:cTn>
                                        <p:tgtEl>
                                          <p:spTgt spid="95"/>
                                        </p:tgtEl>
                                        <p:attrNameLst>
                                          <p:attrName>style.visibility</p:attrName>
                                        </p:attrNameLst>
                                      </p:cBhvr>
                                      <p:to>
                                        <p:strVal val="visible"/>
                                      </p:to>
                                    </p:set>
                                    <p:anim calcmode="lin" valueType="num">
                                      <p:cBhvr additive="base">
                                        <p:cTn id="341" dur="2250" fill="hold"/>
                                        <p:tgtEl>
                                          <p:spTgt spid="95"/>
                                        </p:tgtEl>
                                        <p:attrNameLst>
                                          <p:attrName>ppt_x</p:attrName>
                                        </p:attrNameLst>
                                      </p:cBhvr>
                                      <p:tavLst>
                                        <p:tav tm="0">
                                          <p:val>
                                            <p:strVal val="0-#ppt_w/2"/>
                                          </p:val>
                                        </p:tav>
                                        <p:tav tm="100000">
                                          <p:val>
                                            <p:strVal val="#ppt_x"/>
                                          </p:val>
                                        </p:tav>
                                      </p:tavLst>
                                    </p:anim>
                                    <p:anim calcmode="lin" valueType="num">
                                      <p:cBhvr additive="base">
                                        <p:cTn id="342" dur="2250" fill="hold"/>
                                        <p:tgtEl>
                                          <p:spTgt spid="95"/>
                                        </p:tgtEl>
                                        <p:attrNameLst>
                                          <p:attrName>ppt_y</p:attrName>
                                        </p:attrNameLst>
                                      </p:cBhvr>
                                      <p:tavLst>
                                        <p:tav tm="0">
                                          <p:val>
                                            <p:strVal val="#ppt_y"/>
                                          </p:val>
                                        </p:tav>
                                        <p:tav tm="100000">
                                          <p:val>
                                            <p:strVal val="#ppt_y"/>
                                          </p:val>
                                        </p:tav>
                                      </p:tavLst>
                                    </p:anim>
                                  </p:childTnLst>
                                </p:cTn>
                              </p:par>
                              <p:par>
                                <p:cTn id="343" presetID="2" presetClass="entr" presetSubtype="8" fill="hold" grpId="0" nodeType="withEffect">
                                  <p:stCondLst>
                                    <p:cond delay="0"/>
                                  </p:stCondLst>
                                  <p:childTnLst>
                                    <p:set>
                                      <p:cBhvr>
                                        <p:cTn id="344" dur="1" fill="hold">
                                          <p:stCondLst>
                                            <p:cond delay="0"/>
                                          </p:stCondLst>
                                        </p:cTn>
                                        <p:tgtEl>
                                          <p:spTgt spid="96"/>
                                        </p:tgtEl>
                                        <p:attrNameLst>
                                          <p:attrName>style.visibility</p:attrName>
                                        </p:attrNameLst>
                                      </p:cBhvr>
                                      <p:to>
                                        <p:strVal val="visible"/>
                                      </p:to>
                                    </p:set>
                                    <p:anim calcmode="lin" valueType="num">
                                      <p:cBhvr additive="base">
                                        <p:cTn id="345" dur="2250" fill="hold"/>
                                        <p:tgtEl>
                                          <p:spTgt spid="96"/>
                                        </p:tgtEl>
                                        <p:attrNameLst>
                                          <p:attrName>ppt_x</p:attrName>
                                        </p:attrNameLst>
                                      </p:cBhvr>
                                      <p:tavLst>
                                        <p:tav tm="0">
                                          <p:val>
                                            <p:strVal val="0-#ppt_w/2"/>
                                          </p:val>
                                        </p:tav>
                                        <p:tav tm="100000">
                                          <p:val>
                                            <p:strVal val="#ppt_x"/>
                                          </p:val>
                                        </p:tav>
                                      </p:tavLst>
                                    </p:anim>
                                    <p:anim calcmode="lin" valueType="num">
                                      <p:cBhvr additive="base">
                                        <p:cTn id="346" dur="2250" fill="hold"/>
                                        <p:tgtEl>
                                          <p:spTgt spid="96"/>
                                        </p:tgtEl>
                                        <p:attrNameLst>
                                          <p:attrName>ppt_y</p:attrName>
                                        </p:attrNameLst>
                                      </p:cBhvr>
                                      <p:tavLst>
                                        <p:tav tm="0">
                                          <p:val>
                                            <p:strVal val="#ppt_y"/>
                                          </p:val>
                                        </p:tav>
                                        <p:tav tm="100000">
                                          <p:val>
                                            <p:strVal val="#ppt_y"/>
                                          </p:val>
                                        </p:tav>
                                      </p:tavLst>
                                    </p:anim>
                                  </p:childTnLst>
                                </p:cTn>
                              </p:par>
                              <p:par>
                                <p:cTn id="347" presetID="2" presetClass="entr" presetSubtype="8" fill="hold" grpId="0" nodeType="withEffect">
                                  <p:stCondLst>
                                    <p:cond delay="0"/>
                                  </p:stCondLst>
                                  <p:childTnLst>
                                    <p:set>
                                      <p:cBhvr>
                                        <p:cTn id="348" dur="1" fill="hold">
                                          <p:stCondLst>
                                            <p:cond delay="0"/>
                                          </p:stCondLst>
                                        </p:cTn>
                                        <p:tgtEl>
                                          <p:spTgt spid="97"/>
                                        </p:tgtEl>
                                        <p:attrNameLst>
                                          <p:attrName>style.visibility</p:attrName>
                                        </p:attrNameLst>
                                      </p:cBhvr>
                                      <p:to>
                                        <p:strVal val="visible"/>
                                      </p:to>
                                    </p:set>
                                    <p:anim calcmode="lin" valueType="num">
                                      <p:cBhvr additive="base">
                                        <p:cTn id="349" dur="2250" fill="hold"/>
                                        <p:tgtEl>
                                          <p:spTgt spid="97"/>
                                        </p:tgtEl>
                                        <p:attrNameLst>
                                          <p:attrName>ppt_x</p:attrName>
                                        </p:attrNameLst>
                                      </p:cBhvr>
                                      <p:tavLst>
                                        <p:tav tm="0">
                                          <p:val>
                                            <p:strVal val="0-#ppt_w/2"/>
                                          </p:val>
                                        </p:tav>
                                        <p:tav tm="100000">
                                          <p:val>
                                            <p:strVal val="#ppt_x"/>
                                          </p:val>
                                        </p:tav>
                                      </p:tavLst>
                                    </p:anim>
                                    <p:anim calcmode="lin" valueType="num">
                                      <p:cBhvr additive="base">
                                        <p:cTn id="350" dur="2250" fill="hold"/>
                                        <p:tgtEl>
                                          <p:spTgt spid="97"/>
                                        </p:tgtEl>
                                        <p:attrNameLst>
                                          <p:attrName>ppt_y</p:attrName>
                                        </p:attrNameLst>
                                      </p:cBhvr>
                                      <p:tavLst>
                                        <p:tav tm="0">
                                          <p:val>
                                            <p:strVal val="#ppt_y"/>
                                          </p:val>
                                        </p:tav>
                                        <p:tav tm="100000">
                                          <p:val>
                                            <p:strVal val="#ppt_y"/>
                                          </p:val>
                                        </p:tav>
                                      </p:tavLst>
                                    </p:anim>
                                  </p:childTnLst>
                                </p:cTn>
                              </p:par>
                              <p:par>
                                <p:cTn id="351" presetID="2" presetClass="entr" presetSubtype="8" fill="hold" grpId="0" nodeType="withEffect">
                                  <p:stCondLst>
                                    <p:cond delay="0"/>
                                  </p:stCondLst>
                                  <p:childTnLst>
                                    <p:set>
                                      <p:cBhvr>
                                        <p:cTn id="352" dur="1" fill="hold">
                                          <p:stCondLst>
                                            <p:cond delay="0"/>
                                          </p:stCondLst>
                                        </p:cTn>
                                        <p:tgtEl>
                                          <p:spTgt spid="98"/>
                                        </p:tgtEl>
                                        <p:attrNameLst>
                                          <p:attrName>style.visibility</p:attrName>
                                        </p:attrNameLst>
                                      </p:cBhvr>
                                      <p:to>
                                        <p:strVal val="visible"/>
                                      </p:to>
                                    </p:set>
                                    <p:anim calcmode="lin" valueType="num">
                                      <p:cBhvr additive="base">
                                        <p:cTn id="353" dur="2250" fill="hold"/>
                                        <p:tgtEl>
                                          <p:spTgt spid="98"/>
                                        </p:tgtEl>
                                        <p:attrNameLst>
                                          <p:attrName>ppt_x</p:attrName>
                                        </p:attrNameLst>
                                      </p:cBhvr>
                                      <p:tavLst>
                                        <p:tav tm="0">
                                          <p:val>
                                            <p:strVal val="0-#ppt_w/2"/>
                                          </p:val>
                                        </p:tav>
                                        <p:tav tm="100000">
                                          <p:val>
                                            <p:strVal val="#ppt_x"/>
                                          </p:val>
                                        </p:tav>
                                      </p:tavLst>
                                    </p:anim>
                                    <p:anim calcmode="lin" valueType="num">
                                      <p:cBhvr additive="base">
                                        <p:cTn id="354" dur="2250" fill="hold"/>
                                        <p:tgtEl>
                                          <p:spTgt spid="98"/>
                                        </p:tgtEl>
                                        <p:attrNameLst>
                                          <p:attrName>ppt_y</p:attrName>
                                        </p:attrNameLst>
                                      </p:cBhvr>
                                      <p:tavLst>
                                        <p:tav tm="0">
                                          <p:val>
                                            <p:strVal val="#ppt_y"/>
                                          </p:val>
                                        </p:tav>
                                        <p:tav tm="100000">
                                          <p:val>
                                            <p:strVal val="#ppt_y"/>
                                          </p:val>
                                        </p:tav>
                                      </p:tavLst>
                                    </p:anim>
                                  </p:childTnLst>
                                </p:cTn>
                              </p:par>
                              <p:par>
                                <p:cTn id="355" presetID="2" presetClass="entr" presetSubtype="8" fill="hold" grpId="0" nodeType="withEffect">
                                  <p:stCondLst>
                                    <p:cond delay="0"/>
                                  </p:stCondLst>
                                  <p:childTnLst>
                                    <p:set>
                                      <p:cBhvr>
                                        <p:cTn id="356" dur="1" fill="hold">
                                          <p:stCondLst>
                                            <p:cond delay="0"/>
                                          </p:stCondLst>
                                        </p:cTn>
                                        <p:tgtEl>
                                          <p:spTgt spid="99"/>
                                        </p:tgtEl>
                                        <p:attrNameLst>
                                          <p:attrName>style.visibility</p:attrName>
                                        </p:attrNameLst>
                                      </p:cBhvr>
                                      <p:to>
                                        <p:strVal val="visible"/>
                                      </p:to>
                                    </p:set>
                                    <p:anim calcmode="lin" valueType="num">
                                      <p:cBhvr additive="base">
                                        <p:cTn id="357" dur="2250" fill="hold"/>
                                        <p:tgtEl>
                                          <p:spTgt spid="99"/>
                                        </p:tgtEl>
                                        <p:attrNameLst>
                                          <p:attrName>ppt_x</p:attrName>
                                        </p:attrNameLst>
                                      </p:cBhvr>
                                      <p:tavLst>
                                        <p:tav tm="0">
                                          <p:val>
                                            <p:strVal val="0-#ppt_w/2"/>
                                          </p:val>
                                        </p:tav>
                                        <p:tav tm="100000">
                                          <p:val>
                                            <p:strVal val="#ppt_x"/>
                                          </p:val>
                                        </p:tav>
                                      </p:tavLst>
                                    </p:anim>
                                    <p:anim calcmode="lin" valueType="num">
                                      <p:cBhvr additive="base">
                                        <p:cTn id="358" dur="2250" fill="hold"/>
                                        <p:tgtEl>
                                          <p:spTgt spid="99"/>
                                        </p:tgtEl>
                                        <p:attrNameLst>
                                          <p:attrName>ppt_y</p:attrName>
                                        </p:attrNameLst>
                                      </p:cBhvr>
                                      <p:tavLst>
                                        <p:tav tm="0">
                                          <p:val>
                                            <p:strVal val="#ppt_y"/>
                                          </p:val>
                                        </p:tav>
                                        <p:tav tm="100000">
                                          <p:val>
                                            <p:strVal val="#ppt_y"/>
                                          </p:val>
                                        </p:tav>
                                      </p:tavLst>
                                    </p:anim>
                                  </p:childTnLst>
                                </p:cTn>
                              </p:par>
                              <p:par>
                                <p:cTn id="359" presetID="2" presetClass="entr" presetSubtype="8" fill="hold" grpId="0" nodeType="withEffect">
                                  <p:stCondLst>
                                    <p:cond delay="0"/>
                                  </p:stCondLst>
                                  <p:childTnLst>
                                    <p:set>
                                      <p:cBhvr>
                                        <p:cTn id="360" dur="1" fill="hold">
                                          <p:stCondLst>
                                            <p:cond delay="0"/>
                                          </p:stCondLst>
                                        </p:cTn>
                                        <p:tgtEl>
                                          <p:spTgt spid="100"/>
                                        </p:tgtEl>
                                        <p:attrNameLst>
                                          <p:attrName>style.visibility</p:attrName>
                                        </p:attrNameLst>
                                      </p:cBhvr>
                                      <p:to>
                                        <p:strVal val="visible"/>
                                      </p:to>
                                    </p:set>
                                    <p:anim calcmode="lin" valueType="num">
                                      <p:cBhvr additive="base">
                                        <p:cTn id="361" dur="2250" fill="hold"/>
                                        <p:tgtEl>
                                          <p:spTgt spid="100"/>
                                        </p:tgtEl>
                                        <p:attrNameLst>
                                          <p:attrName>ppt_x</p:attrName>
                                        </p:attrNameLst>
                                      </p:cBhvr>
                                      <p:tavLst>
                                        <p:tav tm="0">
                                          <p:val>
                                            <p:strVal val="0-#ppt_w/2"/>
                                          </p:val>
                                        </p:tav>
                                        <p:tav tm="100000">
                                          <p:val>
                                            <p:strVal val="#ppt_x"/>
                                          </p:val>
                                        </p:tav>
                                      </p:tavLst>
                                    </p:anim>
                                    <p:anim calcmode="lin" valueType="num">
                                      <p:cBhvr additive="base">
                                        <p:cTn id="362" dur="2250" fill="hold"/>
                                        <p:tgtEl>
                                          <p:spTgt spid="100"/>
                                        </p:tgtEl>
                                        <p:attrNameLst>
                                          <p:attrName>ppt_y</p:attrName>
                                        </p:attrNameLst>
                                      </p:cBhvr>
                                      <p:tavLst>
                                        <p:tav tm="0">
                                          <p:val>
                                            <p:strVal val="#ppt_y"/>
                                          </p:val>
                                        </p:tav>
                                        <p:tav tm="100000">
                                          <p:val>
                                            <p:strVal val="#ppt_y"/>
                                          </p:val>
                                        </p:tav>
                                      </p:tavLst>
                                    </p:anim>
                                  </p:childTnLst>
                                </p:cTn>
                              </p:par>
                              <p:par>
                                <p:cTn id="363" presetID="2" presetClass="entr" presetSubtype="8" fill="hold" grpId="0" nodeType="withEffect">
                                  <p:stCondLst>
                                    <p:cond delay="0"/>
                                  </p:stCondLst>
                                  <p:childTnLst>
                                    <p:set>
                                      <p:cBhvr>
                                        <p:cTn id="364" dur="1" fill="hold">
                                          <p:stCondLst>
                                            <p:cond delay="0"/>
                                          </p:stCondLst>
                                        </p:cTn>
                                        <p:tgtEl>
                                          <p:spTgt spid="101"/>
                                        </p:tgtEl>
                                        <p:attrNameLst>
                                          <p:attrName>style.visibility</p:attrName>
                                        </p:attrNameLst>
                                      </p:cBhvr>
                                      <p:to>
                                        <p:strVal val="visible"/>
                                      </p:to>
                                    </p:set>
                                    <p:anim calcmode="lin" valueType="num">
                                      <p:cBhvr additive="base">
                                        <p:cTn id="365" dur="2250" fill="hold"/>
                                        <p:tgtEl>
                                          <p:spTgt spid="101"/>
                                        </p:tgtEl>
                                        <p:attrNameLst>
                                          <p:attrName>ppt_x</p:attrName>
                                        </p:attrNameLst>
                                      </p:cBhvr>
                                      <p:tavLst>
                                        <p:tav tm="0">
                                          <p:val>
                                            <p:strVal val="0-#ppt_w/2"/>
                                          </p:val>
                                        </p:tav>
                                        <p:tav tm="100000">
                                          <p:val>
                                            <p:strVal val="#ppt_x"/>
                                          </p:val>
                                        </p:tav>
                                      </p:tavLst>
                                    </p:anim>
                                    <p:anim calcmode="lin" valueType="num">
                                      <p:cBhvr additive="base">
                                        <p:cTn id="366" dur="2250" fill="hold"/>
                                        <p:tgtEl>
                                          <p:spTgt spid="101"/>
                                        </p:tgtEl>
                                        <p:attrNameLst>
                                          <p:attrName>ppt_y</p:attrName>
                                        </p:attrNameLst>
                                      </p:cBhvr>
                                      <p:tavLst>
                                        <p:tav tm="0">
                                          <p:val>
                                            <p:strVal val="#ppt_y"/>
                                          </p:val>
                                        </p:tav>
                                        <p:tav tm="100000">
                                          <p:val>
                                            <p:strVal val="#ppt_y"/>
                                          </p:val>
                                        </p:tav>
                                      </p:tavLst>
                                    </p:anim>
                                  </p:childTnLst>
                                </p:cTn>
                              </p:par>
                              <p:par>
                                <p:cTn id="367" presetID="2" presetClass="entr" presetSubtype="8" fill="hold" grpId="0" nodeType="withEffect">
                                  <p:stCondLst>
                                    <p:cond delay="0"/>
                                  </p:stCondLst>
                                  <p:childTnLst>
                                    <p:set>
                                      <p:cBhvr>
                                        <p:cTn id="368" dur="1" fill="hold">
                                          <p:stCondLst>
                                            <p:cond delay="0"/>
                                          </p:stCondLst>
                                        </p:cTn>
                                        <p:tgtEl>
                                          <p:spTgt spid="102"/>
                                        </p:tgtEl>
                                        <p:attrNameLst>
                                          <p:attrName>style.visibility</p:attrName>
                                        </p:attrNameLst>
                                      </p:cBhvr>
                                      <p:to>
                                        <p:strVal val="visible"/>
                                      </p:to>
                                    </p:set>
                                    <p:anim calcmode="lin" valueType="num">
                                      <p:cBhvr additive="base">
                                        <p:cTn id="369" dur="2250" fill="hold"/>
                                        <p:tgtEl>
                                          <p:spTgt spid="102"/>
                                        </p:tgtEl>
                                        <p:attrNameLst>
                                          <p:attrName>ppt_x</p:attrName>
                                        </p:attrNameLst>
                                      </p:cBhvr>
                                      <p:tavLst>
                                        <p:tav tm="0">
                                          <p:val>
                                            <p:strVal val="0-#ppt_w/2"/>
                                          </p:val>
                                        </p:tav>
                                        <p:tav tm="100000">
                                          <p:val>
                                            <p:strVal val="#ppt_x"/>
                                          </p:val>
                                        </p:tav>
                                      </p:tavLst>
                                    </p:anim>
                                    <p:anim calcmode="lin" valueType="num">
                                      <p:cBhvr additive="base">
                                        <p:cTn id="370" dur="2250" fill="hold"/>
                                        <p:tgtEl>
                                          <p:spTgt spid="102"/>
                                        </p:tgtEl>
                                        <p:attrNameLst>
                                          <p:attrName>ppt_y</p:attrName>
                                        </p:attrNameLst>
                                      </p:cBhvr>
                                      <p:tavLst>
                                        <p:tav tm="0">
                                          <p:val>
                                            <p:strVal val="#ppt_y"/>
                                          </p:val>
                                        </p:tav>
                                        <p:tav tm="100000">
                                          <p:val>
                                            <p:strVal val="#ppt_y"/>
                                          </p:val>
                                        </p:tav>
                                      </p:tavLst>
                                    </p:anim>
                                  </p:childTnLst>
                                </p:cTn>
                              </p:par>
                              <p:par>
                                <p:cTn id="371" presetID="2" presetClass="entr" presetSubtype="8" fill="hold" grpId="0" nodeType="withEffect">
                                  <p:stCondLst>
                                    <p:cond delay="0"/>
                                  </p:stCondLst>
                                  <p:childTnLst>
                                    <p:set>
                                      <p:cBhvr>
                                        <p:cTn id="372" dur="1" fill="hold">
                                          <p:stCondLst>
                                            <p:cond delay="0"/>
                                          </p:stCondLst>
                                        </p:cTn>
                                        <p:tgtEl>
                                          <p:spTgt spid="103"/>
                                        </p:tgtEl>
                                        <p:attrNameLst>
                                          <p:attrName>style.visibility</p:attrName>
                                        </p:attrNameLst>
                                      </p:cBhvr>
                                      <p:to>
                                        <p:strVal val="visible"/>
                                      </p:to>
                                    </p:set>
                                    <p:anim calcmode="lin" valueType="num">
                                      <p:cBhvr additive="base">
                                        <p:cTn id="373" dur="2250" fill="hold"/>
                                        <p:tgtEl>
                                          <p:spTgt spid="103"/>
                                        </p:tgtEl>
                                        <p:attrNameLst>
                                          <p:attrName>ppt_x</p:attrName>
                                        </p:attrNameLst>
                                      </p:cBhvr>
                                      <p:tavLst>
                                        <p:tav tm="0">
                                          <p:val>
                                            <p:strVal val="0-#ppt_w/2"/>
                                          </p:val>
                                        </p:tav>
                                        <p:tav tm="100000">
                                          <p:val>
                                            <p:strVal val="#ppt_x"/>
                                          </p:val>
                                        </p:tav>
                                      </p:tavLst>
                                    </p:anim>
                                    <p:anim calcmode="lin" valueType="num">
                                      <p:cBhvr additive="base">
                                        <p:cTn id="374" dur="2250" fill="hold"/>
                                        <p:tgtEl>
                                          <p:spTgt spid="103"/>
                                        </p:tgtEl>
                                        <p:attrNameLst>
                                          <p:attrName>ppt_y</p:attrName>
                                        </p:attrNameLst>
                                      </p:cBhvr>
                                      <p:tavLst>
                                        <p:tav tm="0">
                                          <p:val>
                                            <p:strVal val="#ppt_y"/>
                                          </p:val>
                                        </p:tav>
                                        <p:tav tm="100000">
                                          <p:val>
                                            <p:strVal val="#ppt_y"/>
                                          </p:val>
                                        </p:tav>
                                      </p:tavLst>
                                    </p:anim>
                                  </p:childTnLst>
                                </p:cTn>
                              </p:par>
                              <p:par>
                                <p:cTn id="375" presetID="2" presetClass="entr" presetSubtype="8" fill="hold" grpId="0" nodeType="withEffect">
                                  <p:stCondLst>
                                    <p:cond delay="0"/>
                                  </p:stCondLst>
                                  <p:childTnLst>
                                    <p:set>
                                      <p:cBhvr>
                                        <p:cTn id="376" dur="1" fill="hold">
                                          <p:stCondLst>
                                            <p:cond delay="0"/>
                                          </p:stCondLst>
                                        </p:cTn>
                                        <p:tgtEl>
                                          <p:spTgt spid="104"/>
                                        </p:tgtEl>
                                        <p:attrNameLst>
                                          <p:attrName>style.visibility</p:attrName>
                                        </p:attrNameLst>
                                      </p:cBhvr>
                                      <p:to>
                                        <p:strVal val="visible"/>
                                      </p:to>
                                    </p:set>
                                    <p:anim calcmode="lin" valueType="num">
                                      <p:cBhvr additive="base">
                                        <p:cTn id="377" dur="2250" fill="hold"/>
                                        <p:tgtEl>
                                          <p:spTgt spid="104"/>
                                        </p:tgtEl>
                                        <p:attrNameLst>
                                          <p:attrName>ppt_x</p:attrName>
                                        </p:attrNameLst>
                                      </p:cBhvr>
                                      <p:tavLst>
                                        <p:tav tm="0">
                                          <p:val>
                                            <p:strVal val="0-#ppt_w/2"/>
                                          </p:val>
                                        </p:tav>
                                        <p:tav tm="100000">
                                          <p:val>
                                            <p:strVal val="#ppt_x"/>
                                          </p:val>
                                        </p:tav>
                                      </p:tavLst>
                                    </p:anim>
                                    <p:anim calcmode="lin" valueType="num">
                                      <p:cBhvr additive="base">
                                        <p:cTn id="378" dur="2250" fill="hold"/>
                                        <p:tgtEl>
                                          <p:spTgt spid="104"/>
                                        </p:tgtEl>
                                        <p:attrNameLst>
                                          <p:attrName>ppt_y</p:attrName>
                                        </p:attrNameLst>
                                      </p:cBhvr>
                                      <p:tavLst>
                                        <p:tav tm="0">
                                          <p:val>
                                            <p:strVal val="#ppt_y"/>
                                          </p:val>
                                        </p:tav>
                                        <p:tav tm="100000">
                                          <p:val>
                                            <p:strVal val="#ppt_y"/>
                                          </p:val>
                                        </p:tav>
                                      </p:tavLst>
                                    </p:anim>
                                  </p:childTnLst>
                                </p:cTn>
                              </p:par>
                              <p:par>
                                <p:cTn id="379" presetID="3" presetClass="entr" presetSubtype="5" fill="hold" grpId="1" nodeType="withEffect">
                                  <p:stCondLst>
                                    <p:cond delay="0"/>
                                  </p:stCondLst>
                                  <p:childTnLst>
                                    <p:set>
                                      <p:cBhvr>
                                        <p:cTn id="380" dur="1" fill="hold">
                                          <p:stCondLst>
                                            <p:cond delay="0"/>
                                          </p:stCondLst>
                                        </p:cTn>
                                        <p:tgtEl>
                                          <p:spTgt spid="33"/>
                                        </p:tgtEl>
                                        <p:attrNameLst>
                                          <p:attrName>style.visibility</p:attrName>
                                        </p:attrNameLst>
                                      </p:cBhvr>
                                      <p:to>
                                        <p:strVal val="visible"/>
                                      </p:to>
                                    </p:set>
                                    <p:animEffect transition="in" filter="blinds(vertical)">
                                      <p:cBhvr>
                                        <p:cTn id="381" dur="2250"/>
                                        <p:tgtEl>
                                          <p:spTgt spid="33"/>
                                        </p:tgtEl>
                                      </p:cBhvr>
                                    </p:animEffect>
                                  </p:childTnLst>
                                </p:cTn>
                              </p:par>
                              <p:par>
                                <p:cTn id="382" presetID="3" presetClass="entr" presetSubtype="5" fill="hold" grpId="1" nodeType="withEffect">
                                  <p:stCondLst>
                                    <p:cond delay="0"/>
                                  </p:stCondLst>
                                  <p:childTnLst>
                                    <p:set>
                                      <p:cBhvr>
                                        <p:cTn id="383" dur="1" fill="hold">
                                          <p:stCondLst>
                                            <p:cond delay="0"/>
                                          </p:stCondLst>
                                        </p:cTn>
                                        <p:tgtEl>
                                          <p:spTgt spid="34"/>
                                        </p:tgtEl>
                                        <p:attrNameLst>
                                          <p:attrName>style.visibility</p:attrName>
                                        </p:attrNameLst>
                                      </p:cBhvr>
                                      <p:to>
                                        <p:strVal val="visible"/>
                                      </p:to>
                                    </p:set>
                                    <p:animEffect transition="in" filter="blinds(vertical)">
                                      <p:cBhvr>
                                        <p:cTn id="384" dur="2250"/>
                                        <p:tgtEl>
                                          <p:spTgt spid="34"/>
                                        </p:tgtEl>
                                      </p:cBhvr>
                                    </p:animEffect>
                                  </p:childTnLst>
                                </p:cTn>
                              </p:par>
                              <p:par>
                                <p:cTn id="385" presetID="3" presetClass="entr" presetSubtype="5" fill="hold" grpId="1" nodeType="withEffect">
                                  <p:stCondLst>
                                    <p:cond delay="0"/>
                                  </p:stCondLst>
                                  <p:childTnLst>
                                    <p:set>
                                      <p:cBhvr>
                                        <p:cTn id="386" dur="1" fill="hold">
                                          <p:stCondLst>
                                            <p:cond delay="0"/>
                                          </p:stCondLst>
                                        </p:cTn>
                                        <p:tgtEl>
                                          <p:spTgt spid="35"/>
                                        </p:tgtEl>
                                        <p:attrNameLst>
                                          <p:attrName>style.visibility</p:attrName>
                                        </p:attrNameLst>
                                      </p:cBhvr>
                                      <p:to>
                                        <p:strVal val="visible"/>
                                      </p:to>
                                    </p:set>
                                    <p:animEffect transition="in" filter="blinds(vertical)">
                                      <p:cBhvr>
                                        <p:cTn id="387" dur="2250"/>
                                        <p:tgtEl>
                                          <p:spTgt spid="35"/>
                                        </p:tgtEl>
                                      </p:cBhvr>
                                    </p:animEffect>
                                  </p:childTnLst>
                                </p:cTn>
                              </p:par>
                              <p:par>
                                <p:cTn id="388" presetID="3" presetClass="entr" presetSubtype="5" fill="hold" grpId="1" nodeType="withEffect">
                                  <p:stCondLst>
                                    <p:cond delay="0"/>
                                  </p:stCondLst>
                                  <p:childTnLst>
                                    <p:set>
                                      <p:cBhvr>
                                        <p:cTn id="389" dur="1" fill="hold">
                                          <p:stCondLst>
                                            <p:cond delay="0"/>
                                          </p:stCondLst>
                                        </p:cTn>
                                        <p:tgtEl>
                                          <p:spTgt spid="36"/>
                                        </p:tgtEl>
                                        <p:attrNameLst>
                                          <p:attrName>style.visibility</p:attrName>
                                        </p:attrNameLst>
                                      </p:cBhvr>
                                      <p:to>
                                        <p:strVal val="visible"/>
                                      </p:to>
                                    </p:set>
                                    <p:animEffect transition="in" filter="blinds(vertical)">
                                      <p:cBhvr>
                                        <p:cTn id="390" dur="2250"/>
                                        <p:tgtEl>
                                          <p:spTgt spid="36"/>
                                        </p:tgtEl>
                                      </p:cBhvr>
                                    </p:animEffect>
                                  </p:childTnLst>
                                </p:cTn>
                              </p:par>
                              <p:par>
                                <p:cTn id="391" presetID="3" presetClass="entr" presetSubtype="5" fill="hold" grpId="1" nodeType="withEffect">
                                  <p:stCondLst>
                                    <p:cond delay="0"/>
                                  </p:stCondLst>
                                  <p:childTnLst>
                                    <p:set>
                                      <p:cBhvr>
                                        <p:cTn id="392" dur="1" fill="hold">
                                          <p:stCondLst>
                                            <p:cond delay="0"/>
                                          </p:stCondLst>
                                        </p:cTn>
                                        <p:tgtEl>
                                          <p:spTgt spid="37"/>
                                        </p:tgtEl>
                                        <p:attrNameLst>
                                          <p:attrName>style.visibility</p:attrName>
                                        </p:attrNameLst>
                                      </p:cBhvr>
                                      <p:to>
                                        <p:strVal val="visible"/>
                                      </p:to>
                                    </p:set>
                                    <p:animEffect transition="in" filter="blinds(vertical)">
                                      <p:cBhvr>
                                        <p:cTn id="393" dur="2250"/>
                                        <p:tgtEl>
                                          <p:spTgt spid="37"/>
                                        </p:tgtEl>
                                      </p:cBhvr>
                                    </p:animEffect>
                                  </p:childTnLst>
                                </p:cTn>
                              </p:par>
                              <p:par>
                                <p:cTn id="394" presetID="3" presetClass="entr" presetSubtype="5" fill="hold" grpId="1" nodeType="withEffect">
                                  <p:stCondLst>
                                    <p:cond delay="0"/>
                                  </p:stCondLst>
                                  <p:childTnLst>
                                    <p:set>
                                      <p:cBhvr>
                                        <p:cTn id="395" dur="1" fill="hold">
                                          <p:stCondLst>
                                            <p:cond delay="0"/>
                                          </p:stCondLst>
                                        </p:cTn>
                                        <p:tgtEl>
                                          <p:spTgt spid="38"/>
                                        </p:tgtEl>
                                        <p:attrNameLst>
                                          <p:attrName>style.visibility</p:attrName>
                                        </p:attrNameLst>
                                      </p:cBhvr>
                                      <p:to>
                                        <p:strVal val="visible"/>
                                      </p:to>
                                    </p:set>
                                    <p:animEffect transition="in" filter="blinds(vertical)">
                                      <p:cBhvr>
                                        <p:cTn id="396" dur="2250"/>
                                        <p:tgtEl>
                                          <p:spTgt spid="38"/>
                                        </p:tgtEl>
                                      </p:cBhvr>
                                    </p:animEffect>
                                  </p:childTnLst>
                                </p:cTn>
                              </p:par>
                              <p:par>
                                <p:cTn id="397" presetID="3" presetClass="entr" presetSubtype="5" fill="hold" grpId="1" nodeType="withEffect">
                                  <p:stCondLst>
                                    <p:cond delay="0"/>
                                  </p:stCondLst>
                                  <p:childTnLst>
                                    <p:set>
                                      <p:cBhvr>
                                        <p:cTn id="398" dur="1" fill="hold">
                                          <p:stCondLst>
                                            <p:cond delay="0"/>
                                          </p:stCondLst>
                                        </p:cTn>
                                        <p:tgtEl>
                                          <p:spTgt spid="39"/>
                                        </p:tgtEl>
                                        <p:attrNameLst>
                                          <p:attrName>style.visibility</p:attrName>
                                        </p:attrNameLst>
                                      </p:cBhvr>
                                      <p:to>
                                        <p:strVal val="visible"/>
                                      </p:to>
                                    </p:set>
                                    <p:animEffect transition="in" filter="blinds(vertical)">
                                      <p:cBhvr>
                                        <p:cTn id="399" dur="2250"/>
                                        <p:tgtEl>
                                          <p:spTgt spid="39"/>
                                        </p:tgtEl>
                                      </p:cBhvr>
                                    </p:animEffect>
                                  </p:childTnLst>
                                </p:cTn>
                              </p:par>
                              <p:par>
                                <p:cTn id="400" presetID="3" presetClass="entr" presetSubtype="5" fill="hold" grpId="1" nodeType="withEffect">
                                  <p:stCondLst>
                                    <p:cond delay="0"/>
                                  </p:stCondLst>
                                  <p:childTnLst>
                                    <p:set>
                                      <p:cBhvr>
                                        <p:cTn id="401" dur="1" fill="hold">
                                          <p:stCondLst>
                                            <p:cond delay="0"/>
                                          </p:stCondLst>
                                        </p:cTn>
                                        <p:tgtEl>
                                          <p:spTgt spid="40"/>
                                        </p:tgtEl>
                                        <p:attrNameLst>
                                          <p:attrName>style.visibility</p:attrName>
                                        </p:attrNameLst>
                                      </p:cBhvr>
                                      <p:to>
                                        <p:strVal val="visible"/>
                                      </p:to>
                                    </p:set>
                                    <p:animEffect transition="in" filter="blinds(vertical)">
                                      <p:cBhvr>
                                        <p:cTn id="402" dur="2250"/>
                                        <p:tgtEl>
                                          <p:spTgt spid="40"/>
                                        </p:tgtEl>
                                      </p:cBhvr>
                                    </p:animEffect>
                                  </p:childTnLst>
                                </p:cTn>
                              </p:par>
                              <p:par>
                                <p:cTn id="403" presetID="3" presetClass="entr" presetSubtype="5" fill="hold" grpId="1" nodeType="withEffect">
                                  <p:stCondLst>
                                    <p:cond delay="0"/>
                                  </p:stCondLst>
                                  <p:childTnLst>
                                    <p:set>
                                      <p:cBhvr>
                                        <p:cTn id="404" dur="1" fill="hold">
                                          <p:stCondLst>
                                            <p:cond delay="0"/>
                                          </p:stCondLst>
                                        </p:cTn>
                                        <p:tgtEl>
                                          <p:spTgt spid="41"/>
                                        </p:tgtEl>
                                        <p:attrNameLst>
                                          <p:attrName>style.visibility</p:attrName>
                                        </p:attrNameLst>
                                      </p:cBhvr>
                                      <p:to>
                                        <p:strVal val="visible"/>
                                      </p:to>
                                    </p:set>
                                    <p:animEffect transition="in" filter="blinds(vertical)">
                                      <p:cBhvr>
                                        <p:cTn id="405" dur="2250"/>
                                        <p:tgtEl>
                                          <p:spTgt spid="41"/>
                                        </p:tgtEl>
                                      </p:cBhvr>
                                    </p:animEffect>
                                  </p:childTnLst>
                                </p:cTn>
                              </p:par>
                              <p:par>
                                <p:cTn id="406" presetID="3" presetClass="entr" presetSubtype="5" fill="hold" grpId="1" nodeType="withEffect">
                                  <p:stCondLst>
                                    <p:cond delay="0"/>
                                  </p:stCondLst>
                                  <p:childTnLst>
                                    <p:set>
                                      <p:cBhvr>
                                        <p:cTn id="407" dur="1" fill="hold">
                                          <p:stCondLst>
                                            <p:cond delay="0"/>
                                          </p:stCondLst>
                                        </p:cTn>
                                        <p:tgtEl>
                                          <p:spTgt spid="42"/>
                                        </p:tgtEl>
                                        <p:attrNameLst>
                                          <p:attrName>style.visibility</p:attrName>
                                        </p:attrNameLst>
                                      </p:cBhvr>
                                      <p:to>
                                        <p:strVal val="visible"/>
                                      </p:to>
                                    </p:set>
                                    <p:animEffect transition="in" filter="blinds(vertical)">
                                      <p:cBhvr>
                                        <p:cTn id="408" dur="2250"/>
                                        <p:tgtEl>
                                          <p:spTgt spid="42"/>
                                        </p:tgtEl>
                                      </p:cBhvr>
                                    </p:animEffect>
                                  </p:childTnLst>
                                </p:cTn>
                              </p:par>
                              <p:par>
                                <p:cTn id="409" presetID="3" presetClass="entr" presetSubtype="5" fill="hold" grpId="1" nodeType="withEffect">
                                  <p:stCondLst>
                                    <p:cond delay="0"/>
                                  </p:stCondLst>
                                  <p:childTnLst>
                                    <p:set>
                                      <p:cBhvr>
                                        <p:cTn id="410" dur="1" fill="hold">
                                          <p:stCondLst>
                                            <p:cond delay="0"/>
                                          </p:stCondLst>
                                        </p:cTn>
                                        <p:tgtEl>
                                          <p:spTgt spid="43"/>
                                        </p:tgtEl>
                                        <p:attrNameLst>
                                          <p:attrName>style.visibility</p:attrName>
                                        </p:attrNameLst>
                                      </p:cBhvr>
                                      <p:to>
                                        <p:strVal val="visible"/>
                                      </p:to>
                                    </p:set>
                                    <p:animEffect transition="in" filter="blinds(vertical)">
                                      <p:cBhvr>
                                        <p:cTn id="411" dur="2250"/>
                                        <p:tgtEl>
                                          <p:spTgt spid="43"/>
                                        </p:tgtEl>
                                      </p:cBhvr>
                                    </p:animEffect>
                                  </p:childTnLst>
                                </p:cTn>
                              </p:par>
                              <p:par>
                                <p:cTn id="412" presetID="3" presetClass="entr" presetSubtype="5" fill="hold" grpId="1" nodeType="withEffect">
                                  <p:stCondLst>
                                    <p:cond delay="0"/>
                                  </p:stCondLst>
                                  <p:childTnLst>
                                    <p:set>
                                      <p:cBhvr>
                                        <p:cTn id="413" dur="1" fill="hold">
                                          <p:stCondLst>
                                            <p:cond delay="0"/>
                                          </p:stCondLst>
                                        </p:cTn>
                                        <p:tgtEl>
                                          <p:spTgt spid="44"/>
                                        </p:tgtEl>
                                        <p:attrNameLst>
                                          <p:attrName>style.visibility</p:attrName>
                                        </p:attrNameLst>
                                      </p:cBhvr>
                                      <p:to>
                                        <p:strVal val="visible"/>
                                      </p:to>
                                    </p:set>
                                    <p:animEffect transition="in" filter="blinds(vertical)">
                                      <p:cBhvr>
                                        <p:cTn id="414" dur="2250"/>
                                        <p:tgtEl>
                                          <p:spTgt spid="44"/>
                                        </p:tgtEl>
                                      </p:cBhvr>
                                    </p:animEffect>
                                  </p:childTnLst>
                                </p:cTn>
                              </p:par>
                              <p:par>
                                <p:cTn id="415" presetID="3" presetClass="entr" presetSubtype="5" fill="hold" grpId="1" nodeType="withEffect">
                                  <p:stCondLst>
                                    <p:cond delay="0"/>
                                  </p:stCondLst>
                                  <p:childTnLst>
                                    <p:set>
                                      <p:cBhvr>
                                        <p:cTn id="416" dur="1" fill="hold">
                                          <p:stCondLst>
                                            <p:cond delay="0"/>
                                          </p:stCondLst>
                                        </p:cTn>
                                        <p:tgtEl>
                                          <p:spTgt spid="45"/>
                                        </p:tgtEl>
                                        <p:attrNameLst>
                                          <p:attrName>style.visibility</p:attrName>
                                        </p:attrNameLst>
                                      </p:cBhvr>
                                      <p:to>
                                        <p:strVal val="visible"/>
                                      </p:to>
                                    </p:set>
                                    <p:animEffect transition="in" filter="blinds(vertical)">
                                      <p:cBhvr>
                                        <p:cTn id="417" dur="2250"/>
                                        <p:tgtEl>
                                          <p:spTgt spid="45"/>
                                        </p:tgtEl>
                                      </p:cBhvr>
                                    </p:animEffect>
                                  </p:childTnLst>
                                </p:cTn>
                              </p:par>
                              <p:par>
                                <p:cTn id="418" presetID="3" presetClass="entr" presetSubtype="5" fill="hold" grpId="1" nodeType="withEffect">
                                  <p:stCondLst>
                                    <p:cond delay="0"/>
                                  </p:stCondLst>
                                  <p:childTnLst>
                                    <p:set>
                                      <p:cBhvr>
                                        <p:cTn id="419" dur="1" fill="hold">
                                          <p:stCondLst>
                                            <p:cond delay="0"/>
                                          </p:stCondLst>
                                        </p:cTn>
                                        <p:tgtEl>
                                          <p:spTgt spid="46"/>
                                        </p:tgtEl>
                                        <p:attrNameLst>
                                          <p:attrName>style.visibility</p:attrName>
                                        </p:attrNameLst>
                                      </p:cBhvr>
                                      <p:to>
                                        <p:strVal val="visible"/>
                                      </p:to>
                                    </p:set>
                                    <p:animEffect transition="in" filter="blinds(vertical)">
                                      <p:cBhvr>
                                        <p:cTn id="420" dur="2250"/>
                                        <p:tgtEl>
                                          <p:spTgt spid="46"/>
                                        </p:tgtEl>
                                      </p:cBhvr>
                                    </p:animEffect>
                                  </p:childTnLst>
                                </p:cTn>
                              </p:par>
                              <p:par>
                                <p:cTn id="421" presetID="3" presetClass="entr" presetSubtype="5" fill="hold" grpId="1" nodeType="withEffect">
                                  <p:stCondLst>
                                    <p:cond delay="0"/>
                                  </p:stCondLst>
                                  <p:childTnLst>
                                    <p:set>
                                      <p:cBhvr>
                                        <p:cTn id="422" dur="1" fill="hold">
                                          <p:stCondLst>
                                            <p:cond delay="0"/>
                                          </p:stCondLst>
                                        </p:cTn>
                                        <p:tgtEl>
                                          <p:spTgt spid="47"/>
                                        </p:tgtEl>
                                        <p:attrNameLst>
                                          <p:attrName>style.visibility</p:attrName>
                                        </p:attrNameLst>
                                      </p:cBhvr>
                                      <p:to>
                                        <p:strVal val="visible"/>
                                      </p:to>
                                    </p:set>
                                    <p:animEffect transition="in" filter="blinds(vertical)">
                                      <p:cBhvr>
                                        <p:cTn id="423" dur="2250"/>
                                        <p:tgtEl>
                                          <p:spTgt spid="47"/>
                                        </p:tgtEl>
                                      </p:cBhvr>
                                    </p:animEffect>
                                  </p:childTnLst>
                                </p:cTn>
                              </p:par>
                              <p:par>
                                <p:cTn id="424" presetID="3" presetClass="entr" presetSubtype="5" fill="hold" grpId="1" nodeType="withEffect">
                                  <p:stCondLst>
                                    <p:cond delay="0"/>
                                  </p:stCondLst>
                                  <p:childTnLst>
                                    <p:set>
                                      <p:cBhvr>
                                        <p:cTn id="425" dur="1" fill="hold">
                                          <p:stCondLst>
                                            <p:cond delay="0"/>
                                          </p:stCondLst>
                                        </p:cTn>
                                        <p:tgtEl>
                                          <p:spTgt spid="48"/>
                                        </p:tgtEl>
                                        <p:attrNameLst>
                                          <p:attrName>style.visibility</p:attrName>
                                        </p:attrNameLst>
                                      </p:cBhvr>
                                      <p:to>
                                        <p:strVal val="visible"/>
                                      </p:to>
                                    </p:set>
                                    <p:animEffect transition="in" filter="blinds(vertical)">
                                      <p:cBhvr>
                                        <p:cTn id="426" dur="2250"/>
                                        <p:tgtEl>
                                          <p:spTgt spid="48"/>
                                        </p:tgtEl>
                                      </p:cBhvr>
                                    </p:animEffect>
                                  </p:childTnLst>
                                </p:cTn>
                              </p:par>
                              <p:par>
                                <p:cTn id="427" presetID="3" presetClass="entr" presetSubtype="5" fill="hold" grpId="1" nodeType="withEffect">
                                  <p:stCondLst>
                                    <p:cond delay="0"/>
                                  </p:stCondLst>
                                  <p:childTnLst>
                                    <p:set>
                                      <p:cBhvr>
                                        <p:cTn id="428" dur="1" fill="hold">
                                          <p:stCondLst>
                                            <p:cond delay="0"/>
                                          </p:stCondLst>
                                        </p:cTn>
                                        <p:tgtEl>
                                          <p:spTgt spid="87"/>
                                        </p:tgtEl>
                                        <p:attrNameLst>
                                          <p:attrName>style.visibility</p:attrName>
                                        </p:attrNameLst>
                                      </p:cBhvr>
                                      <p:to>
                                        <p:strVal val="visible"/>
                                      </p:to>
                                    </p:set>
                                    <p:animEffect transition="in" filter="blinds(vertical)">
                                      <p:cBhvr>
                                        <p:cTn id="429" dur="2250"/>
                                        <p:tgtEl>
                                          <p:spTgt spid="87"/>
                                        </p:tgtEl>
                                      </p:cBhvr>
                                    </p:animEffect>
                                  </p:childTnLst>
                                </p:cTn>
                              </p:par>
                              <p:par>
                                <p:cTn id="430" presetID="3" presetClass="entr" presetSubtype="5" fill="hold" grpId="1" nodeType="withEffect">
                                  <p:stCondLst>
                                    <p:cond delay="0"/>
                                  </p:stCondLst>
                                  <p:childTnLst>
                                    <p:set>
                                      <p:cBhvr>
                                        <p:cTn id="431" dur="1" fill="hold">
                                          <p:stCondLst>
                                            <p:cond delay="0"/>
                                          </p:stCondLst>
                                        </p:cTn>
                                        <p:tgtEl>
                                          <p:spTgt spid="88"/>
                                        </p:tgtEl>
                                        <p:attrNameLst>
                                          <p:attrName>style.visibility</p:attrName>
                                        </p:attrNameLst>
                                      </p:cBhvr>
                                      <p:to>
                                        <p:strVal val="visible"/>
                                      </p:to>
                                    </p:set>
                                    <p:animEffect transition="in" filter="blinds(vertical)">
                                      <p:cBhvr>
                                        <p:cTn id="432" dur="2250"/>
                                        <p:tgtEl>
                                          <p:spTgt spid="88"/>
                                        </p:tgtEl>
                                      </p:cBhvr>
                                    </p:animEffect>
                                  </p:childTnLst>
                                </p:cTn>
                              </p:par>
                              <p:par>
                                <p:cTn id="433" presetID="3" presetClass="entr" presetSubtype="5" fill="hold" grpId="1" nodeType="withEffect">
                                  <p:stCondLst>
                                    <p:cond delay="0"/>
                                  </p:stCondLst>
                                  <p:childTnLst>
                                    <p:set>
                                      <p:cBhvr>
                                        <p:cTn id="434" dur="1" fill="hold">
                                          <p:stCondLst>
                                            <p:cond delay="0"/>
                                          </p:stCondLst>
                                        </p:cTn>
                                        <p:tgtEl>
                                          <p:spTgt spid="89"/>
                                        </p:tgtEl>
                                        <p:attrNameLst>
                                          <p:attrName>style.visibility</p:attrName>
                                        </p:attrNameLst>
                                      </p:cBhvr>
                                      <p:to>
                                        <p:strVal val="visible"/>
                                      </p:to>
                                    </p:set>
                                    <p:animEffect transition="in" filter="blinds(vertical)">
                                      <p:cBhvr>
                                        <p:cTn id="435" dur="2250"/>
                                        <p:tgtEl>
                                          <p:spTgt spid="89"/>
                                        </p:tgtEl>
                                      </p:cBhvr>
                                    </p:animEffect>
                                  </p:childTnLst>
                                </p:cTn>
                              </p:par>
                              <p:par>
                                <p:cTn id="436" presetID="3" presetClass="entr" presetSubtype="5" fill="hold" grpId="1" nodeType="withEffect">
                                  <p:stCondLst>
                                    <p:cond delay="0"/>
                                  </p:stCondLst>
                                  <p:childTnLst>
                                    <p:set>
                                      <p:cBhvr>
                                        <p:cTn id="437" dur="1" fill="hold">
                                          <p:stCondLst>
                                            <p:cond delay="0"/>
                                          </p:stCondLst>
                                        </p:cTn>
                                        <p:tgtEl>
                                          <p:spTgt spid="90"/>
                                        </p:tgtEl>
                                        <p:attrNameLst>
                                          <p:attrName>style.visibility</p:attrName>
                                        </p:attrNameLst>
                                      </p:cBhvr>
                                      <p:to>
                                        <p:strVal val="visible"/>
                                      </p:to>
                                    </p:set>
                                    <p:animEffect transition="in" filter="blinds(vertical)">
                                      <p:cBhvr>
                                        <p:cTn id="438" dur="2250"/>
                                        <p:tgtEl>
                                          <p:spTgt spid="90"/>
                                        </p:tgtEl>
                                      </p:cBhvr>
                                    </p:animEffect>
                                  </p:childTnLst>
                                </p:cTn>
                              </p:par>
                              <p:par>
                                <p:cTn id="439" presetID="3" presetClass="entr" presetSubtype="5" fill="hold" grpId="1" nodeType="withEffect">
                                  <p:stCondLst>
                                    <p:cond delay="0"/>
                                  </p:stCondLst>
                                  <p:childTnLst>
                                    <p:set>
                                      <p:cBhvr>
                                        <p:cTn id="440" dur="1" fill="hold">
                                          <p:stCondLst>
                                            <p:cond delay="0"/>
                                          </p:stCondLst>
                                        </p:cTn>
                                        <p:tgtEl>
                                          <p:spTgt spid="91"/>
                                        </p:tgtEl>
                                        <p:attrNameLst>
                                          <p:attrName>style.visibility</p:attrName>
                                        </p:attrNameLst>
                                      </p:cBhvr>
                                      <p:to>
                                        <p:strVal val="visible"/>
                                      </p:to>
                                    </p:set>
                                    <p:animEffect transition="in" filter="blinds(vertical)">
                                      <p:cBhvr>
                                        <p:cTn id="441" dur="2250"/>
                                        <p:tgtEl>
                                          <p:spTgt spid="91"/>
                                        </p:tgtEl>
                                      </p:cBhvr>
                                    </p:animEffect>
                                  </p:childTnLst>
                                </p:cTn>
                              </p:par>
                              <p:par>
                                <p:cTn id="442" presetID="3" presetClass="entr" presetSubtype="5" fill="hold" grpId="1" nodeType="withEffect">
                                  <p:stCondLst>
                                    <p:cond delay="0"/>
                                  </p:stCondLst>
                                  <p:childTnLst>
                                    <p:set>
                                      <p:cBhvr>
                                        <p:cTn id="443" dur="1" fill="hold">
                                          <p:stCondLst>
                                            <p:cond delay="0"/>
                                          </p:stCondLst>
                                        </p:cTn>
                                        <p:tgtEl>
                                          <p:spTgt spid="92"/>
                                        </p:tgtEl>
                                        <p:attrNameLst>
                                          <p:attrName>style.visibility</p:attrName>
                                        </p:attrNameLst>
                                      </p:cBhvr>
                                      <p:to>
                                        <p:strVal val="visible"/>
                                      </p:to>
                                    </p:set>
                                    <p:animEffect transition="in" filter="blinds(vertical)">
                                      <p:cBhvr>
                                        <p:cTn id="444" dur="2250"/>
                                        <p:tgtEl>
                                          <p:spTgt spid="92"/>
                                        </p:tgtEl>
                                      </p:cBhvr>
                                    </p:animEffect>
                                  </p:childTnLst>
                                </p:cTn>
                              </p:par>
                              <p:par>
                                <p:cTn id="445" presetID="3" presetClass="entr" presetSubtype="5" fill="hold" grpId="1" nodeType="withEffect">
                                  <p:stCondLst>
                                    <p:cond delay="0"/>
                                  </p:stCondLst>
                                  <p:childTnLst>
                                    <p:set>
                                      <p:cBhvr>
                                        <p:cTn id="446" dur="1" fill="hold">
                                          <p:stCondLst>
                                            <p:cond delay="0"/>
                                          </p:stCondLst>
                                        </p:cTn>
                                        <p:tgtEl>
                                          <p:spTgt spid="93"/>
                                        </p:tgtEl>
                                        <p:attrNameLst>
                                          <p:attrName>style.visibility</p:attrName>
                                        </p:attrNameLst>
                                      </p:cBhvr>
                                      <p:to>
                                        <p:strVal val="visible"/>
                                      </p:to>
                                    </p:set>
                                    <p:animEffect transition="in" filter="blinds(vertical)">
                                      <p:cBhvr>
                                        <p:cTn id="447" dur="2250"/>
                                        <p:tgtEl>
                                          <p:spTgt spid="93"/>
                                        </p:tgtEl>
                                      </p:cBhvr>
                                    </p:animEffect>
                                  </p:childTnLst>
                                </p:cTn>
                              </p:par>
                              <p:par>
                                <p:cTn id="448" presetID="3" presetClass="entr" presetSubtype="5" fill="hold" grpId="1" nodeType="withEffect">
                                  <p:stCondLst>
                                    <p:cond delay="0"/>
                                  </p:stCondLst>
                                  <p:childTnLst>
                                    <p:set>
                                      <p:cBhvr>
                                        <p:cTn id="449" dur="1" fill="hold">
                                          <p:stCondLst>
                                            <p:cond delay="0"/>
                                          </p:stCondLst>
                                        </p:cTn>
                                        <p:tgtEl>
                                          <p:spTgt spid="94"/>
                                        </p:tgtEl>
                                        <p:attrNameLst>
                                          <p:attrName>style.visibility</p:attrName>
                                        </p:attrNameLst>
                                      </p:cBhvr>
                                      <p:to>
                                        <p:strVal val="visible"/>
                                      </p:to>
                                    </p:set>
                                    <p:animEffect transition="in" filter="blinds(vertical)">
                                      <p:cBhvr>
                                        <p:cTn id="450" dur="2250"/>
                                        <p:tgtEl>
                                          <p:spTgt spid="94"/>
                                        </p:tgtEl>
                                      </p:cBhvr>
                                    </p:animEffect>
                                  </p:childTnLst>
                                </p:cTn>
                              </p:par>
                              <p:par>
                                <p:cTn id="451" presetID="3" presetClass="entr" presetSubtype="5" fill="hold" grpId="1" nodeType="withEffect">
                                  <p:stCondLst>
                                    <p:cond delay="0"/>
                                  </p:stCondLst>
                                  <p:childTnLst>
                                    <p:set>
                                      <p:cBhvr>
                                        <p:cTn id="452" dur="1" fill="hold">
                                          <p:stCondLst>
                                            <p:cond delay="0"/>
                                          </p:stCondLst>
                                        </p:cTn>
                                        <p:tgtEl>
                                          <p:spTgt spid="95"/>
                                        </p:tgtEl>
                                        <p:attrNameLst>
                                          <p:attrName>style.visibility</p:attrName>
                                        </p:attrNameLst>
                                      </p:cBhvr>
                                      <p:to>
                                        <p:strVal val="visible"/>
                                      </p:to>
                                    </p:set>
                                    <p:animEffect transition="in" filter="blinds(vertical)">
                                      <p:cBhvr>
                                        <p:cTn id="453" dur="2250"/>
                                        <p:tgtEl>
                                          <p:spTgt spid="95"/>
                                        </p:tgtEl>
                                      </p:cBhvr>
                                    </p:animEffect>
                                  </p:childTnLst>
                                </p:cTn>
                              </p:par>
                              <p:par>
                                <p:cTn id="454" presetID="3" presetClass="entr" presetSubtype="5" fill="hold" grpId="1" nodeType="withEffect">
                                  <p:stCondLst>
                                    <p:cond delay="0"/>
                                  </p:stCondLst>
                                  <p:childTnLst>
                                    <p:set>
                                      <p:cBhvr>
                                        <p:cTn id="455" dur="1" fill="hold">
                                          <p:stCondLst>
                                            <p:cond delay="0"/>
                                          </p:stCondLst>
                                        </p:cTn>
                                        <p:tgtEl>
                                          <p:spTgt spid="96"/>
                                        </p:tgtEl>
                                        <p:attrNameLst>
                                          <p:attrName>style.visibility</p:attrName>
                                        </p:attrNameLst>
                                      </p:cBhvr>
                                      <p:to>
                                        <p:strVal val="visible"/>
                                      </p:to>
                                    </p:set>
                                    <p:animEffect transition="in" filter="blinds(vertical)">
                                      <p:cBhvr>
                                        <p:cTn id="456" dur="2250"/>
                                        <p:tgtEl>
                                          <p:spTgt spid="96"/>
                                        </p:tgtEl>
                                      </p:cBhvr>
                                    </p:animEffect>
                                  </p:childTnLst>
                                </p:cTn>
                              </p:par>
                              <p:par>
                                <p:cTn id="457" presetID="3" presetClass="entr" presetSubtype="5" fill="hold" grpId="1" nodeType="withEffect">
                                  <p:stCondLst>
                                    <p:cond delay="0"/>
                                  </p:stCondLst>
                                  <p:childTnLst>
                                    <p:set>
                                      <p:cBhvr>
                                        <p:cTn id="458" dur="1" fill="hold">
                                          <p:stCondLst>
                                            <p:cond delay="0"/>
                                          </p:stCondLst>
                                        </p:cTn>
                                        <p:tgtEl>
                                          <p:spTgt spid="97"/>
                                        </p:tgtEl>
                                        <p:attrNameLst>
                                          <p:attrName>style.visibility</p:attrName>
                                        </p:attrNameLst>
                                      </p:cBhvr>
                                      <p:to>
                                        <p:strVal val="visible"/>
                                      </p:to>
                                    </p:set>
                                    <p:animEffect transition="in" filter="blinds(vertical)">
                                      <p:cBhvr>
                                        <p:cTn id="459" dur="2250"/>
                                        <p:tgtEl>
                                          <p:spTgt spid="97"/>
                                        </p:tgtEl>
                                      </p:cBhvr>
                                    </p:animEffect>
                                  </p:childTnLst>
                                </p:cTn>
                              </p:par>
                              <p:par>
                                <p:cTn id="460" presetID="3" presetClass="entr" presetSubtype="5" fill="hold" grpId="1" nodeType="withEffect">
                                  <p:stCondLst>
                                    <p:cond delay="0"/>
                                  </p:stCondLst>
                                  <p:childTnLst>
                                    <p:set>
                                      <p:cBhvr>
                                        <p:cTn id="461" dur="1" fill="hold">
                                          <p:stCondLst>
                                            <p:cond delay="0"/>
                                          </p:stCondLst>
                                        </p:cTn>
                                        <p:tgtEl>
                                          <p:spTgt spid="98"/>
                                        </p:tgtEl>
                                        <p:attrNameLst>
                                          <p:attrName>style.visibility</p:attrName>
                                        </p:attrNameLst>
                                      </p:cBhvr>
                                      <p:to>
                                        <p:strVal val="visible"/>
                                      </p:to>
                                    </p:set>
                                    <p:animEffect transition="in" filter="blinds(vertical)">
                                      <p:cBhvr>
                                        <p:cTn id="462" dur="2250"/>
                                        <p:tgtEl>
                                          <p:spTgt spid="98"/>
                                        </p:tgtEl>
                                      </p:cBhvr>
                                    </p:animEffect>
                                  </p:childTnLst>
                                </p:cTn>
                              </p:par>
                              <p:par>
                                <p:cTn id="463" presetID="3" presetClass="entr" presetSubtype="5" fill="hold" grpId="1" nodeType="withEffect">
                                  <p:stCondLst>
                                    <p:cond delay="0"/>
                                  </p:stCondLst>
                                  <p:childTnLst>
                                    <p:set>
                                      <p:cBhvr>
                                        <p:cTn id="464" dur="1" fill="hold">
                                          <p:stCondLst>
                                            <p:cond delay="0"/>
                                          </p:stCondLst>
                                        </p:cTn>
                                        <p:tgtEl>
                                          <p:spTgt spid="99"/>
                                        </p:tgtEl>
                                        <p:attrNameLst>
                                          <p:attrName>style.visibility</p:attrName>
                                        </p:attrNameLst>
                                      </p:cBhvr>
                                      <p:to>
                                        <p:strVal val="visible"/>
                                      </p:to>
                                    </p:set>
                                    <p:animEffect transition="in" filter="blinds(vertical)">
                                      <p:cBhvr>
                                        <p:cTn id="465" dur="2250"/>
                                        <p:tgtEl>
                                          <p:spTgt spid="99"/>
                                        </p:tgtEl>
                                      </p:cBhvr>
                                    </p:animEffect>
                                  </p:childTnLst>
                                </p:cTn>
                              </p:par>
                              <p:par>
                                <p:cTn id="466" presetID="3" presetClass="entr" presetSubtype="5" fill="hold" grpId="1" nodeType="withEffect">
                                  <p:stCondLst>
                                    <p:cond delay="0"/>
                                  </p:stCondLst>
                                  <p:childTnLst>
                                    <p:set>
                                      <p:cBhvr>
                                        <p:cTn id="467" dur="1" fill="hold">
                                          <p:stCondLst>
                                            <p:cond delay="0"/>
                                          </p:stCondLst>
                                        </p:cTn>
                                        <p:tgtEl>
                                          <p:spTgt spid="100"/>
                                        </p:tgtEl>
                                        <p:attrNameLst>
                                          <p:attrName>style.visibility</p:attrName>
                                        </p:attrNameLst>
                                      </p:cBhvr>
                                      <p:to>
                                        <p:strVal val="visible"/>
                                      </p:to>
                                    </p:set>
                                    <p:animEffect transition="in" filter="blinds(vertical)">
                                      <p:cBhvr>
                                        <p:cTn id="468" dur="2250"/>
                                        <p:tgtEl>
                                          <p:spTgt spid="100"/>
                                        </p:tgtEl>
                                      </p:cBhvr>
                                    </p:animEffect>
                                  </p:childTnLst>
                                </p:cTn>
                              </p:par>
                              <p:par>
                                <p:cTn id="469" presetID="3" presetClass="entr" presetSubtype="5" fill="hold" grpId="1" nodeType="withEffect">
                                  <p:stCondLst>
                                    <p:cond delay="0"/>
                                  </p:stCondLst>
                                  <p:childTnLst>
                                    <p:set>
                                      <p:cBhvr>
                                        <p:cTn id="470" dur="1" fill="hold">
                                          <p:stCondLst>
                                            <p:cond delay="0"/>
                                          </p:stCondLst>
                                        </p:cTn>
                                        <p:tgtEl>
                                          <p:spTgt spid="101"/>
                                        </p:tgtEl>
                                        <p:attrNameLst>
                                          <p:attrName>style.visibility</p:attrName>
                                        </p:attrNameLst>
                                      </p:cBhvr>
                                      <p:to>
                                        <p:strVal val="visible"/>
                                      </p:to>
                                    </p:set>
                                    <p:animEffect transition="in" filter="blinds(vertical)">
                                      <p:cBhvr>
                                        <p:cTn id="471" dur="2250"/>
                                        <p:tgtEl>
                                          <p:spTgt spid="101"/>
                                        </p:tgtEl>
                                      </p:cBhvr>
                                    </p:animEffect>
                                  </p:childTnLst>
                                </p:cTn>
                              </p:par>
                              <p:par>
                                <p:cTn id="472" presetID="3" presetClass="entr" presetSubtype="5" fill="hold" grpId="1" nodeType="withEffect">
                                  <p:stCondLst>
                                    <p:cond delay="0"/>
                                  </p:stCondLst>
                                  <p:childTnLst>
                                    <p:set>
                                      <p:cBhvr>
                                        <p:cTn id="473" dur="1" fill="hold">
                                          <p:stCondLst>
                                            <p:cond delay="0"/>
                                          </p:stCondLst>
                                        </p:cTn>
                                        <p:tgtEl>
                                          <p:spTgt spid="102"/>
                                        </p:tgtEl>
                                        <p:attrNameLst>
                                          <p:attrName>style.visibility</p:attrName>
                                        </p:attrNameLst>
                                      </p:cBhvr>
                                      <p:to>
                                        <p:strVal val="visible"/>
                                      </p:to>
                                    </p:set>
                                    <p:animEffect transition="in" filter="blinds(vertical)">
                                      <p:cBhvr>
                                        <p:cTn id="474" dur="2250"/>
                                        <p:tgtEl>
                                          <p:spTgt spid="102"/>
                                        </p:tgtEl>
                                      </p:cBhvr>
                                    </p:animEffect>
                                  </p:childTnLst>
                                </p:cTn>
                              </p:par>
                              <p:par>
                                <p:cTn id="475" presetID="3" presetClass="entr" presetSubtype="5" fill="hold" grpId="1" nodeType="withEffect">
                                  <p:stCondLst>
                                    <p:cond delay="0"/>
                                  </p:stCondLst>
                                  <p:childTnLst>
                                    <p:set>
                                      <p:cBhvr>
                                        <p:cTn id="476" dur="1" fill="hold">
                                          <p:stCondLst>
                                            <p:cond delay="0"/>
                                          </p:stCondLst>
                                        </p:cTn>
                                        <p:tgtEl>
                                          <p:spTgt spid="103"/>
                                        </p:tgtEl>
                                        <p:attrNameLst>
                                          <p:attrName>style.visibility</p:attrName>
                                        </p:attrNameLst>
                                      </p:cBhvr>
                                      <p:to>
                                        <p:strVal val="visible"/>
                                      </p:to>
                                    </p:set>
                                    <p:animEffect transition="in" filter="blinds(vertical)">
                                      <p:cBhvr>
                                        <p:cTn id="477" dur="2250"/>
                                        <p:tgtEl>
                                          <p:spTgt spid="103"/>
                                        </p:tgtEl>
                                      </p:cBhvr>
                                    </p:animEffect>
                                  </p:childTnLst>
                                </p:cTn>
                              </p:par>
                              <p:par>
                                <p:cTn id="478" presetID="3" presetClass="entr" presetSubtype="5" fill="hold" grpId="1" nodeType="withEffect">
                                  <p:stCondLst>
                                    <p:cond delay="0"/>
                                  </p:stCondLst>
                                  <p:childTnLst>
                                    <p:set>
                                      <p:cBhvr>
                                        <p:cTn id="479" dur="1" fill="hold">
                                          <p:stCondLst>
                                            <p:cond delay="0"/>
                                          </p:stCondLst>
                                        </p:cTn>
                                        <p:tgtEl>
                                          <p:spTgt spid="104"/>
                                        </p:tgtEl>
                                        <p:attrNameLst>
                                          <p:attrName>style.visibility</p:attrName>
                                        </p:attrNameLst>
                                      </p:cBhvr>
                                      <p:to>
                                        <p:strVal val="visible"/>
                                      </p:to>
                                    </p:set>
                                    <p:animEffect transition="in" filter="blinds(vertical)">
                                      <p:cBhvr>
                                        <p:cTn id="480" dur="2250"/>
                                        <p:tgtEl>
                                          <p:spTgt spid="104"/>
                                        </p:tgtEl>
                                      </p:cBhvr>
                                    </p:animEffect>
                                  </p:childTnLst>
                                </p:cTn>
                              </p:par>
                              <p:par>
                                <p:cTn id="481" presetID="23" presetClass="entr" presetSubtype="288" fill="hold" nodeType="withEffect">
                                  <p:stCondLst>
                                    <p:cond delay="0"/>
                                  </p:stCondLst>
                                  <p:childTnLst>
                                    <p:set>
                                      <p:cBhvr>
                                        <p:cTn id="482" dur="1" fill="hold">
                                          <p:stCondLst>
                                            <p:cond delay="0"/>
                                          </p:stCondLst>
                                        </p:cTn>
                                        <p:tgtEl>
                                          <p:spTgt spid="139"/>
                                        </p:tgtEl>
                                        <p:attrNameLst>
                                          <p:attrName>style.visibility</p:attrName>
                                        </p:attrNameLst>
                                      </p:cBhvr>
                                      <p:to>
                                        <p:strVal val="visible"/>
                                      </p:to>
                                    </p:set>
                                    <p:anim calcmode="lin" valueType="num">
                                      <p:cBhvr>
                                        <p:cTn id="483" dur="2250" fill="hold"/>
                                        <p:tgtEl>
                                          <p:spTgt spid="139"/>
                                        </p:tgtEl>
                                        <p:attrNameLst>
                                          <p:attrName>ppt_w</p:attrName>
                                        </p:attrNameLst>
                                      </p:cBhvr>
                                      <p:tavLst>
                                        <p:tav tm="0">
                                          <p:val>
                                            <p:strVal val="4/3*#ppt_w"/>
                                          </p:val>
                                        </p:tav>
                                        <p:tav tm="100000">
                                          <p:val>
                                            <p:strVal val="#ppt_w"/>
                                          </p:val>
                                        </p:tav>
                                      </p:tavLst>
                                    </p:anim>
                                    <p:anim calcmode="lin" valueType="num">
                                      <p:cBhvr>
                                        <p:cTn id="484" dur="2250" fill="hold"/>
                                        <p:tgtEl>
                                          <p:spTgt spid="139"/>
                                        </p:tgtEl>
                                        <p:attrNameLst>
                                          <p:attrName>ppt_h</p:attrName>
                                        </p:attrNameLst>
                                      </p:cBhvr>
                                      <p:tavLst>
                                        <p:tav tm="0">
                                          <p:val>
                                            <p:strVal val="4/3*#ppt_h"/>
                                          </p:val>
                                        </p:tav>
                                        <p:tav tm="100000">
                                          <p:val>
                                            <p:strVal val="#ppt_h"/>
                                          </p:val>
                                        </p:tav>
                                      </p:tavLst>
                                    </p:anim>
                                  </p:childTnLst>
                                </p:cTn>
                              </p:par>
                              <p:par>
                                <p:cTn id="485" presetID="9" presetClass="emph" presetSubtype="0" grpId="0" nodeType="withEffect">
                                  <p:stCondLst>
                                    <p:cond delay="0"/>
                                  </p:stCondLst>
                                  <p:childTnLst>
                                    <p:set>
                                      <p:cBhvr rctx="PPT">
                                        <p:cTn id="486" dur="indefinite"/>
                                        <p:tgtEl>
                                          <p:spTgt spid="80"/>
                                        </p:tgtEl>
                                        <p:attrNameLst>
                                          <p:attrName>style.opacity</p:attrName>
                                        </p:attrNameLst>
                                      </p:cBhvr>
                                      <p:to>
                                        <p:strVal val="0"/>
                                      </p:to>
                                    </p:set>
                                    <p:animEffect filter="image" prLst="opacity: 0">
                                      <p:cBhvr rctx="IE">
                                        <p:cTn id="487" dur="indefinite"/>
                                        <p:tgtEl>
                                          <p:spTgt spid="80"/>
                                        </p:tgtEl>
                                      </p:cBhvr>
                                    </p:animEffect>
                                  </p:childTnLst>
                                </p:cTn>
                              </p:par>
                            </p:childTnLst>
                          </p:cTn>
                        </p:par>
                        <p:par>
                          <p:cTn id="488" fill="hold">
                            <p:stCondLst>
                              <p:cond delay="2250"/>
                            </p:stCondLst>
                            <p:childTnLst>
                              <p:par>
                                <p:cTn id="489" presetID="2" presetClass="exit" presetSubtype="2" fill="hold" grpId="2" nodeType="afterEffect">
                                  <p:stCondLst>
                                    <p:cond delay="0"/>
                                  </p:stCondLst>
                                  <p:childTnLst>
                                    <p:anim calcmode="lin" valueType="num">
                                      <p:cBhvr additive="base">
                                        <p:cTn id="490" dur="3000"/>
                                        <p:tgtEl>
                                          <p:spTgt spid="105"/>
                                        </p:tgtEl>
                                        <p:attrNameLst>
                                          <p:attrName>ppt_x</p:attrName>
                                        </p:attrNameLst>
                                      </p:cBhvr>
                                      <p:tavLst>
                                        <p:tav tm="0">
                                          <p:val>
                                            <p:strVal val="ppt_x"/>
                                          </p:val>
                                        </p:tav>
                                        <p:tav tm="100000">
                                          <p:val>
                                            <p:strVal val="1+ppt_w/2"/>
                                          </p:val>
                                        </p:tav>
                                      </p:tavLst>
                                    </p:anim>
                                    <p:anim calcmode="lin" valueType="num">
                                      <p:cBhvr additive="base">
                                        <p:cTn id="491" dur="3000"/>
                                        <p:tgtEl>
                                          <p:spTgt spid="105"/>
                                        </p:tgtEl>
                                        <p:attrNameLst>
                                          <p:attrName>ppt_y</p:attrName>
                                        </p:attrNameLst>
                                      </p:cBhvr>
                                      <p:tavLst>
                                        <p:tav tm="0">
                                          <p:val>
                                            <p:strVal val="ppt_y"/>
                                          </p:val>
                                        </p:tav>
                                        <p:tav tm="100000">
                                          <p:val>
                                            <p:strVal val="ppt_y"/>
                                          </p:val>
                                        </p:tav>
                                      </p:tavLst>
                                    </p:anim>
                                    <p:set>
                                      <p:cBhvr>
                                        <p:cTn id="492" dur="1" fill="hold">
                                          <p:stCondLst>
                                            <p:cond delay="2999"/>
                                          </p:stCondLst>
                                        </p:cTn>
                                        <p:tgtEl>
                                          <p:spTgt spid="105"/>
                                        </p:tgtEl>
                                        <p:attrNameLst>
                                          <p:attrName>style.visibility</p:attrName>
                                        </p:attrNameLst>
                                      </p:cBhvr>
                                      <p:to>
                                        <p:strVal val="hidden"/>
                                      </p:to>
                                    </p:set>
                                  </p:childTnLst>
                                </p:cTn>
                              </p:par>
                              <p:par>
                                <p:cTn id="493" presetID="2" presetClass="exit" presetSubtype="2" fill="hold" grpId="2" nodeType="withEffect">
                                  <p:stCondLst>
                                    <p:cond delay="0"/>
                                  </p:stCondLst>
                                  <p:childTnLst>
                                    <p:anim calcmode="lin" valueType="num">
                                      <p:cBhvr additive="base">
                                        <p:cTn id="494" dur="3000"/>
                                        <p:tgtEl>
                                          <p:spTgt spid="106"/>
                                        </p:tgtEl>
                                        <p:attrNameLst>
                                          <p:attrName>ppt_x</p:attrName>
                                        </p:attrNameLst>
                                      </p:cBhvr>
                                      <p:tavLst>
                                        <p:tav tm="0">
                                          <p:val>
                                            <p:strVal val="ppt_x"/>
                                          </p:val>
                                        </p:tav>
                                        <p:tav tm="100000">
                                          <p:val>
                                            <p:strVal val="1+ppt_w/2"/>
                                          </p:val>
                                        </p:tav>
                                      </p:tavLst>
                                    </p:anim>
                                    <p:anim calcmode="lin" valueType="num">
                                      <p:cBhvr additive="base">
                                        <p:cTn id="495" dur="3000"/>
                                        <p:tgtEl>
                                          <p:spTgt spid="106"/>
                                        </p:tgtEl>
                                        <p:attrNameLst>
                                          <p:attrName>ppt_y</p:attrName>
                                        </p:attrNameLst>
                                      </p:cBhvr>
                                      <p:tavLst>
                                        <p:tav tm="0">
                                          <p:val>
                                            <p:strVal val="ppt_y"/>
                                          </p:val>
                                        </p:tav>
                                        <p:tav tm="100000">
                                          <p:val>
                                            <p:strVal val="ppt_y"/>
                                          </p:val>
                                        </p:tav>
                                      </p:tavLst>
                                    </p:anim>
                                    <p:set>
                                      <p:cBhvr>
                                        <p:cTn id="496" dur="1" fill="hold">
                                          <p:stCondLst>
                                            <p:cond delay="2999"/>
                                          </p:stCondLst>
                                        </p:cTn>
                                        <p:tgtEl>
                                          <p:spTgt spid="106"/>
                                        </p:tgtEl>
                                        <p:attrNameLst>
                                          <p:attrName>style.visibility</p:attrName>
                                        </p:attrNameLst>
                                      </p:cBhvr>
                                      <p:to>
                                        <p:strVal val="hidden"/>
                                      </p:to>
                                    </p:set>
                                  </p:childTnLst>
                                </p:cTn>
                              </p:par>
                              <p:par>
                                <p:cTn id="497" presetID="2" presetClass="exit" presetSubtype="2" fill="hold" grpId="2" nodeType="withEffect">
                                  <p:stCondLst>
                                    <p:cond delay="0"/>
                                  </p:stCondLst>
                                  <p:childTnLst>
                                    <p:anim calcmode="lin" valueType="num">
                                      <p:cBhvr additive="base">
                                        <p:cTn id="498" dur="3000"/>
                                        <p:tgtEl>
                                          <p:spTgt spid="107"/>
                                        </p:tgtEl>
                                        <p:attrNameLst>
                                          <p:attrName>ppt_x</p:attrName>
                                        </p:attrNameLst>
                                      </p:cBhvr>
                                      <p:tavLst>
                                        <p:tav tm="0">
                                          <p:val>
                                            <p:strVal val="ppt_x"/>
                                          </p:val>
                                        </p:tav>
                                        <p:tav tm="100000">
                                          <p:val>
                                            <p:strVal val="1+ppt_w/2"/>
                                          </p:val>
                                        </p:tav>
                                      </p:tavLst>
                                    </p:anim>
                                    <p:anim calcmode="lin" valueType="num">
                                      <p:cBhvr additive="base">
                                        <p:cTn id="499" dur="3000"/>
                                        <p:tgtEl>
                                          <p:spTgt spid="107"/>
                                        </p:tgtEl>
                                        <p:attrNameLst>
                                          <p:attrName>ppt_y</p:attrName>
                                        </p:attrNameLst>
                                      </p:cBhvr>
                                      <p:tavLst>
                                        <p:tav tm="0">
                                          <p:val>
                                            <p:strVal val="ppt_y"/>
                                          </p:val>
                                        </p:tav>
                                        <p:tav tm="100000">
                                          <p:val>
                                            <p:strVal val="ppt_y"/>
                                          </p:val>
                                        </p:tav>
                                      </p:tavLst>
                                    </p:anim>
                                    <p:set>
                                      <p:cBhvr>
                                        <p:cTn id="500" dur="1" fill="hold">
                                          <p:stCondLst>
                                            <p:cond delay="2999"/>
                                          </p:stCondLst>
                                        </p:cTn>
                                        <p:tgtEl>
                                          <p:spTgt spid="107"/>
                                        </p:tgtEl>
                                        <p:attrNameLst>
                                          <p:attrName>style.visibility</p:attrName>
                                        </p:attrNameLst>
                                      </p:cBhvr>
                                      <p:to>
                                        <p:strVal val="hidden"/>
                                      </p:to>
                                    </p:set>
                                  </p:childTnLst>
                                </p:cTn>
                              </p:par>
                              <p:par>
                                <p:cTn id="501" presetID="2" presetClass="exit" presetSubtype="2" fill="hold" grpId="2" nodeType="withEffect">
                                  <p:stCondLst>
                                    <p:cond delay="0"/>
                                  </p:stCondLst>
                                  <p:childTnLst>
                                    <p:anim calcmode="lin" valueType="num">
                                      <p:cBhvr additive="base">
                                        <p:cTn id="502" dur="3000"/>
                                        <p:tgtEl>
                                          <p:spTgt spid="108"/>
                                        </p:tgtEl>
                                        <p:attrNameLst>
                                          <p:attrName>ppt_x</p:attrName>
                                        </p:attrNameLst>
                                      </p:cBhvr>
                                      <p:tavLst>
                                        <p:tav tm="0">
                                          <p:val>
                                            <p:strVal val="ppt_x"/>
                                          </p:val>
                                        </p:tav>
                                        <p:tav tm="100000">
                                          <p:val>
                                            <p:strVal val="1+ppt_w/2"/>
                                          </p:val>
                                        </p:tav>
                                      </p:tavLst>
                                    </p:anim>
                                    <p:anim calcmode="lin" valueType="num">
                                      <p:cBhvr additive="base">
                                        <p:cTn id="503" dur="3000"/>
                                        <p:tgtEl>
                                          <p:spTgt spid="108"/>
                                        </p:tgtEl>
                                        <p:attrNameLst>
                                          <p:attrName>ppt_y</p:attrName>
                                        </p:attrNameLst>
                                      </p:cBhvr>
                                      <p:tavLst>
                                        <p:tav tm="0">
                                          <p:val>
                                            <p:strVal val="ppt_y"/>
                                          </p:val>
                                        </p:tav>
                                        <p:tav tm="100000">
                                          <p:val>
                                            <p:strVal val="ppt_y"/>
                                          </p:val>
                                        </p:tav>
                                      </p:tavLst>
                                    </p:anim>
                                    <p:set>
                                      <p:cBhvr>
                                        <p:cTn id="504" dur="1" fill="hold">
                                          <p:stCondLst>
                                            <p:cond delay="2999"/>
                                          </p:stCondLst>
                                        </p:cTn>
                                        <p:tgtEl>
                                          <p:spTgt spid="108"/>
                                        </p:tgtEl>
                                        <p:attrNameLst>
                                          <p:attrName>style.visibility</p:attrName>
                                        </p:attrNameLst>
                                      </p:cBhvr>
                                      <p:to>
                                        <p:strVal val="hidden"/>
                                      </p:to>
                                    </p:set>
                                  </p:childTnLst>
                                </p:cTn>
                              </p:par>
                              <p:par>
                                <p:cTn id="505" presetID="2" presetClass="exit" presetSubtype="2" fill="hold" grpId="2" nodeType="withEffect">
                                  <p:stCondLst>
                                    <p:cond delay="0"/>
                                  </p:stCondLst>
                                  <p:childTnLst>
                                    <p:anim calcmode="lin" valueType="num">
                                      <p:cBhvr additive="base">
                                        <p:cTn id="506" dur="3000"/>
                                        <p:tgtEl>
                                          <p:spTgt spid="109"/>
                                        </p:tgtEl>
                                        <p:attrNameLst>
                                          <p:attrName>ppt_x</p:attrName>
                                        </p:attrNameLst>
                                      </p:cBhvr>
                                      <p:tavLst>
                                        <p:tav tm="0">
                                          <p:val>
                                            <p:strVal val="ppt_x"/>
                                          </p:val>
                                        </p:tav>
                                        <p:tav tm="100000">
                                          <p:val>
                                            <p:strVal val="1+ppt_w/2"/>
                                          </p:val>
                                        </p:tav>
                                      </p:tavLst>
                                    </p:anim>
                                    <p:anim calcmode="lin" valueType="num">
                                      <p:cBhvr additive="base">
                                        <p:cTn id="507" dur="3000"/>
                                        <p:tgtEl>
                                          <p:spTgt spid="109"/>
                                        </p:tgtEl>
                                        <p:attrNameLst>
                                          <p:attrName>ppt_y</p:attrName>
                                        </p:attrNameLst>
                                      </p:cBhvr>
                                      <p:tavLst>
                                        <p:tav tm="0">
                                          <p:val>
                                            <p:strVal val="ppt_y"/>
                                          </p:val>
                                        </p:tav>
                                        <p:tav tm="100000">
                                          <p:val>
                                            <p:strVal val="ppt_y"/>
                                          </p:val>
                                        </p:tav>
                                      </p:tavLst>
                                    </p:anim>
                                    <p:set>
                                      <p:cBhvr>
                                        <p:cTn id="508" dur="1" fill="hold">
                                          <p:stCondLst>
                                            <p:cond delay="2999"/>
                                          </p:stCondLst>
                                        </p:cTn>
                                        <p:tgtEl>
                                          <p:spTgt spid="109"/>
                                        </p:tgtEl>
                                        <p:attrNameLst>
                                          <p:attrName>style.visibility</p:attrName>
                                        </p:attrNameLst>
                                      </p:cBhvr>
                                      <p:to>
                                        <p:strVal val="hidden"/>
                                      </p:to>
                                    </p:set>
                                  </p:childTnLst>
                                </p:cTn>
                              </p:par>
                              <p:par>
                                <p:cTn id="509" presetID="2" presetClass="exit" presetSubtype="2" fill="hold" grpId="2" nodeType="withEffect">
                                  <p:stCondLst>
                                    <p:cond delay="0"/>
                                  </p:stCondLst>
                                  <p:childTnLst>
                                    <p:anim calcmode="lin" valueType="num">
                                      <p:cBhvr additive="base">
                                        <p:cTn id="510" dur="3000"/>
                                        <p:tgtEl>
                                          <p:spTgt spid="110"/>
                                        </p:tgtEl>
                                        <p:attrNameLst>
                                          <p:attrName>ppt_x</p:attrName>
                                        </p:attrNameLst>
                                      </p:cBhvr>
                                      <p:tavLst>
                                        <p:tav tm="0">
                                          <p:val>
                                            <p:strVal val="ppt_x"/>
                                          </p:val>
                                        </p:tav>
                                        <p:tav tm="100000">
                                          <p:val>
                                            <p:strVal val="1+ppt_w/2"/>
                                          </p:val>
                                        </p:tav>
                                      </p:tavLst>
                                    </p:anim>
                                    <p:anim calcmode="lin" valueType="num">
                                      <p:cBhvr additive="base">
                                        <p:cTn id="511" dur="3000"/>
                                        <p:tgtEl>
                                          <p:spTgt spid="110"/>
                                        </p:tgtEl>
                                        <p:attrNameLst>
                                          <p:attrName>ppt_y</p:attrName>
                                        </p:attrNameLst>
                                      </p:cBhvr>
                                      <p:tavLst>
                                        <p:tav tm="0">
                                          <p:val>
                                            <p:strVal val="ppt_y"/>
                                          </p:val>
                                        </p:tav>
                                        <p:tav tm="100000">
                                          <p:val>
                                            <p:strVal val="ppt_y"/>
                                          </p:val>
                                        </p:tav>
                                      </p:tavLst>
                                    </p:anim>
                                    <p:set>
                                      <p:cBhvr>
                                        <p:cTn id="512" dur="1" fill="hold">
                                          <p:stCondLst>
                                            <p:cond delay="2999"/>
                                          </p:stCondLst>
                                        </p:cTn>
                                        <p:tgtEl>
                                          <p:spTgt spid="110"/>
                                        </p:tgtEl>
                                        <p:attrNameLst>
                                          <p:attrName>style.visibility</p:attrName>
                                        </p:attrNameLst>
                                      </p:cBhvr>
                                      <p:to>
                                        <p:strVal val="hidden"/>
                                      </p:to>
                                    </p:set>
                                  </p:childTnLst>
                                </p:cTn>
                              </p:par>
                              <p:par>
                                <p:cTn id="513" presetID="2" presetClass="exit" presetSubtype="2" fill="hold" grpId="2" nodeType="withEffect">
                                  <p:stCondLst>
                                    <p:cond delay="0"/>
                                  </p:stCondLst>
                                  <p:childTnLst>
                                    <p:anim calcmode="lin" valueType="num">
                                      <p:cBhvr additive="base">
                                        <p:cTn id="514" dur="3000"/>
                                        <p:tgtEl>
                                          <p:spTgt spid="111"/>
                                        </p:tgtEl>
                                        <p:attrNameLst>
                                          <p:attrName>ppt_x</p:attrName>
                                        </p:attrNameLst>
                                      </p:cBhvr>
                                      <p:tavLst>
                                        <p:tav tm="0">
                                          <p:val>
                                            <p:strVal val="ppt_x"/>
                                          </p:val>
                                        </p:tav>
                                        <p:tav tm="100000">
                                          <p:val>
                                            <p:strVal val="1+ppt_w/2"/>
                                          </p:val>
                                        </p:tav>
                                      </p:tavLst>
                                    </p:anim>
                                    <p:anim calcmode="lin" valueType="num">
                                      <p:cBhvr additive="base">
                                        <p:cTn id="515" dur="3000"/>
                                        <p:tgtEl>
                                          <p:spTgt spid="111"/>
                                        </p:tgtEl>
                                        <p:attrNameLst>
                                          <p:attrName>ppt_y</p:attrName>
                                        </p:attrNameLst>
                                      </p:cBhvr>
                                      <p:tavLst>
                                        <p:tav tm="0">
                                          <p:val>
                                            <p:strVal val="ppt_y"/>
                                          </p:val>
                                        </p:tav>
                                        <p:tav tm="100000">
                                          <p:val>
                                            <p:strVal val="ppt_y"/>
                                          </p:val>
                                        </p:tav>
                                      </p:tavLst>
                                    </p:anim>
                                    <p:set>
                                      <p:cBhvr>
                                        <p:cTn id="516" dur="1" fill="hold">
                                          <p:stCondLst>
                                            <p:cond delay="2999"/>
                                          </p:stCondLst>
                                        </p:cTn>
                                        <p:tgtEl>
                                          <p:spTgt spid="111"/>
                                        </p:tgtEl>
                                        <p:attrNameLst>
                                          <p:attrName>style.visibility</p:attrName>
                                        </p:attrNameLst>
                                      </p:cBhvr>
                                      <p:to>
                                        <p:strVal val="hidden"/>
                                      </p:to>
                                    </p:set>
                                  </p:childTnLst>
                                </p:cTn>
                              </p:par>
                              <p:par>
                                <p:cTn id="517" presetID="2" presetClass="exit" presetSubtype="2" fill="hold" grpId="2" nodeType="withEffect">
                                  <p:stCondLst>
                                    <p:cond delay="0"/>
                                  </p:stCondLst>
                                  <p:childTnLst>
                                    <p:anim calcmode="lin" valueType="num">
                                      <p:cBhvr additive="base">
                                        <p:cTn id="518" dur="3000"/>
                                        <p:tgtEl>
                                          <p:spTgt spid="112"/>
                                        </p:tgtEl>
                                        <p:attrNameLst>
                                          <p:attrName>ppt_x</p:attrName>
                                        </p:attrNameLst>
                                      </p:cBhvr>
                                      <p:tavLst>
                                        <p:tav tm="0">
                                          <p:val>
                                            <p:strVal val="ppt_x"/>
                                          </p:val>
                                        </p:tav>
                                        <p:tav tm="100000">
                                          <p:val>
                                            <p:strVal val="1+ppt_w/2"/>
                                          </p:val>
                                        </p:tav>
                                      </p:tavLst>
                                    </p:anim>
                                    <p:anim calcmode="lin" valueType="num">
                                      <p:cBhvr additive="base">
                                        <p:cTn id="519" dur="3000"/>
                                        <p:tgtEl>
                                          <p:spTgt spid="112"/>
                                        </p:tgtEl>
                                        <p:attrNameLst>
                                          <p:attrName>ppt_y</p:attrName>
                                        </p:attrNameLst>
                                      </p:cBhvr>
                                      <p:tavLst>
                                        <p:tav tm="0">
                                          <p:val>
                                            <p:strVal val="ppt_y"/>
                                          </p:val>
                                        </p:tav>
                                        <p:tav tm="100000">
                                          <p:val>
                                            <p:strVal val="ppt_y"/>
                                          </p:val>
                                        </p:tav>
                                      </p:tavLst>
                                    </p:anim>
                                    <p:set>
                                      <p:cBhvr>
                                        <p:cTn id="520" dur="1" fill="hold">
                                          <p:stCondLst>
                                            <p:cond delay="2999"/>
                                          </p:stCondLst>
                                        </p:cTn>
                                        <p:tgtEl>
                                          <p:spTgt spid="112"/>
                                        </p:tgtEl>
                                        <p:attrNameLst>
                                          <p:attrName>style.visibility</p:attrName>
                                        </p:attrNameLst>
                                      </p:cBhvr>
                                      <p:to>
                                        <p:strVal val="hidden"/>
                                      </p:to>
                                    </p:set>
                                  </p:childTnLst>
                                </p:cTn>
                              </p:par>
                              <p:par>
                                <p:cTn id="521" presetID="2" presetClass="exit" presetSubtype="2" fill="hold" grpId="2" nodeType="withEffect">
                                  <p:stCondLst>
                                    <p:cond delay="0"/>
                                  </p:stCondLst>
                                  <p:childTnLst>
                                    <p:anim calcmode="lin" valueType="num">
                                      <p:cBhvr additive="base">
                                        <p:cTn id="522" dur="3000"/>
                                        <p:tgtEl>
                                          <p:spTgt spid="113"/>
                                        </p:tgtEl>
                                        <p:attrNameLst>
                                          <p:attrName>ppt_x</p:attrName>
                                        </p:attrNameLst>
                                      </p:cBhvr>
                                      <p:tavLst>
                                        <p:tav tm="0">
                                          <p:val>
                                            <p:strVal val="ppt_x"/>
                                          </p:val>
                                        </p:tav>
                                        <p:tav tm="100000">
                                          <p:val>
                                            <p:strVal val="1+ppt_w/2"/>
                                          </p:val>
                                        </p:tav>
                                      </p:tavLst>
                                    </p:anim>
                                    <p:anim calcmode="lin" valueType="num">
                                      <p:cBhvr additive="base">
                                        <p:cTn id="523" dur="3000"/>
                                        <p:tgtEl>
                                          <p:spTgt spid="113"/>
                                        </p:tgtEl>
                                        <p:attrNameLst>
                                          <p:attrName>ppt_y</p:attrName>
                                        </p:attrNameLst>
                                      </p:cBhvr>
                                      <p:tavLst>
                                        <p:tav tm="0">
                                          <p:val>
                                            <p:strVal val="ppt_y"/>
                                          </p:val>
                                        </p:tav>
                                        <p:tav tm="100000">
                                          <p:val>
                                            <p:strVal val="ppt_y"/>
                                          </p:val>
                                        </p:tav>
                                      </p:tavLst>
                                    </p:anim>
                                    <p:set>
                                      <p:cBhvr>
                                        <p:cTn id="524" dur="1" fill="hold">
                                          <p:stCondLst>
                                            <p:cond delay="2999"/>
                                          </p:stCondLst>
                                        </p:cTn>
                                        <p:tgtEl>
                                          <p:spTgt spid="113"/>
                                        </p:tgtEl>
                                        <p:attrNameLst>
                                          <p:attrName>style.visibility</p:attrName>
                                        </p:attrNameLst>
                                      </p:cBhvr>
                                      <p:to>
                                        <p:strVal val="hidden"/>
                                      </p:to>
                                    </p:set>
                                  </p:childTnLst>
                                </p:cTn>
                              </p:par>
                              <p:par>
                                <p:cTn id="525" presetID="2" presetClass="exit" presetSubtype="2" fill="hold" grpId="2" nodeType="withEffect">
                                  <p:stCondLst>
                                    <p:cond delay="0"/>
                                  </p:stCondLst>
                                  <p:childTnLst>
                                    <p:anim calcmode="lin" valueType="num">
                                      <p:cBhvr additive="base">
                                        <p:cTn id="526" dur="3000"/>
                                        <p:tgtEl>
                                          <p:spTgt spid="114"/>
                                        </p:tgtEl>
                                        <p:attrNameLst>
                                          <p:attrName>ppt_x</p:attrName>
                                        </p:attrNameLst>
                                      </p:cBhvr>
                                      <p:tavLst>
                                        <p:tav tm="0">
                                          <p:val>
                                            <p:strVal val="ppt_x"/>
                                          </p:val>
                                        </p:tav>
                                        <p:tav tm="100000">
                                          <p:val>
                                            <p:strVal val="1+ppt_w/2"/>
                                          </p:val>
                                        </p:tav>
                                      </p:tavLst>
                                    </p:anim>
                                    <p:anim calcmode="lin" valueType="num">
                                      <p:cBhvr additive="base">
                                        <p:cTn id="527" dur="3000"/>
                                        <p:tgtEl>
                                          <p:spTgt spid="114"/>
                                        </p:tgtEl>
                                        <p:attrNameLst>
                                          <p:attrName>ppt_y</p:attrName>
                                        </p:attrNameLst>
                                      </p:cBhvr>
                                      <p:tavLst>
                                        <p:tav tm="0">
                                          <p:val>
                                            <p:strVal val="ppt_y"/>
                                          </p:val>
                                        </p:tav>
                                        <p:tav tm="100000">
                                          <p:val>
                                            <p:strVal val="ppt_y"/>
                                          </p:val>
                                        </p:tav>
                                      </p:tavLst>
                                    </p:anim>
                                    <p:set>
                                      <p:cBhvr>
                                        <p:cTn id="528" dur="1" fill="hold">
                                          <p:stCondLst>
                                            <p:cond delay="2999"/>
                                          </p:stCondLst>
                                        </p:cTn>
                                        <p:tgtEl>
                                          <p:spTgt spid="114"/>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115"/>
                                        </p:tgtEl>
                                        <p:attrNameLst>
                                          <p:attrName>ppt_x</p:attrName>
                                        </p:attrNameLst>
                                      </p:cBhvr>
                                      <p:tavLst>
                                        <p:tav tm="0">
                                          <p:val>
                                            <p:strVal val="ppt_x"/>
                                          </p:val>
                                        </p:tav>
                                        <p:tav tm="100000">
                                          <p:val>
                                            <p:strVal val="1+ppt_w/2"/>
                                          </p:val>
                                        </p:tav>
                                      </p:tavLst>
                                    </p:anim>
                                    <p:anim calcmode="lin" valueType="num">
                                      <p:cBhvr additive="base">
                                        <p:cTn id="531" dur="3000"/>
                                        <p:tgtEl>
                                          <p:spTgt spid="115"/>
                                        </p:tgtEl>
                                        <p:attrNameLst>
                                          <p:attrName>ppt_y</p:attrName>
                                        </p:attrNameLst>
                                      </p:cBhvr>
                                      <p:tavLst>
                                        <p:tav tm="0">
                                          <p:val>
                                            <p:strVal val="ppt_y"/>
                                          </p:val>
                                        </p:tav>
                                        <p:tav tm="100000">
                                          <p:val>
                                            <p:strVal val="ppt_y"/>
                                          </p:val>
                                        </p:tav>
                                      </p:tavLst>
                                    </p:anim>
                                    <p:set>
                                      <p:cBhvr>
                                        <p:cTn id="532" dur="1" fill="hold">
                                          <p:stCondLst>
                                            <p:cond delay="2999"/>
                                          </p:stCondLst>
                                        </p:cTn>
                                        <p:tgtEl>
                                          <p:spTgt spid="115"/>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116"/>
                                        </p:tgtEl>
                                        <p:attrNameLst>
                                          <p:attrName>ppt_x</p:attrName>
                                        </p:attrNameLst>
                                      </p:cBhvr>
                                      <p:tavLst>
                                        <p:tav tm="0">
                                          <p:val>
                                            <p:strVal val="ppt_x"/>
                                          </p:val>
                                        </p:tav>
                                        <p:tav tm="100000">
                                          <p:val>
                                            <p:strVal val="1+ppt_w/2"/>
                                          </p:val>
                                        </p:tav>
                                      </p:tavLst>
                                    </p:anim>
                                    <p:anim calcmode="lin" valueType="num">
                                      <p:cBhvr additive="base">
                                        <p:cTn id="535" dur="3000"/>
                                        <p:tgtEl>
                                          <p:spTgt spid="116"/>
                                        </p:tgtEl>
                                        <p:attrNameLst>
                                          <p:attrName>ppt_y</p:attrName>
                                        </p:attrNameLst>
                                      </p:cBhvr>
                                      <p:tavLst>
                                        <p:tav tm="0">
                                          <p:val>
                                            <p:strVal val="ppt_y"/>
                                          </p:val>
                                        </p:tav>
                                        <p:tav tm="100000">
                                          <p:val>
                                            <p:strVal val="ppt_y"/>
                                          </p:val>
                                        </p:tav>
                                      </p:tavLst>
                                    </p:anim>
                                    <p:set>
                                      <p:cBhvr>
                                        <p:cTn id="536" dur="1" fill="hold">
                                          <p:stCondLst>
                                            <p:cond delay="2999"/>
                                          </p:stCondLst>
                                        </p:cTn>
                                        <p:tgtEl>
                                          <p:spTgt spid="116"/>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117"/>
                                        </p:tgtEl>
                                        <p:attrNameLst>
                                          <p:attrName>ppt_x</p:attrName>
                                        </p:attrNameLst>
                                      </p:cBhvr>
                                      <p:tavLst>
                                        <p:tav tm="0">
                                          <p:val>
                                            <p:strVal val="ppt_x"/>
                                          </p:val>
                                        </p:tav>
                                        <p:tav tm="100000">
                                          <p:val>
                                            <p:strVal val="1+ppt_w/2"/>
                                          </p:val>
                                        </p:tav>
                                      </p:tavLst>
                                    </p:anim>
                                    <p:anim calcmode="lin" valueType="num">
                                      <p:cBhvr additive="base">
                                        <p:cTn id="539" dur="3000"/>
                                        <p:tgtEl>
                                          <p:spTgt spid="117"/>
                                        </p:tgtEl>
                                        <p:attrNameLst>
                                          <p:attrName>ppt_y</p:attrName>
                                        </p:attrNameLst>
                                      </p:cBhvr>
                                      <p:tavLst>
                                        <p:tav tm="0">
                                          <p:val>
                                            <p:strVal val="ppt_y"/>
                                          </p:val>
                                        </p:tav>
                                        <p:tav tm="100000">
                                          <p:val>
                                            <p:strVal val="ppt_y"/>
                                          </p:val>
                                        </p:tav>
                                      </p:tavLst>
                                    </p:anim>
                                    <p:set>
                                      <p:cBhvr>
                                        <p:cTn id="540" dur="1" fill="hold">
                                          <p:stCondLst>
                                            <p:cond delay="2999"/>
                                          </p:stCondLst>
                                        </p:cTn>
                                        <p:tgtEl>
                                          <p:spTgt spid="117"/>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118"/>
                                        </p:tgtEl>
                                        <p:attrNameLst>
                                          <p:attrName>ppt_x</p:attrName>
                                        </p:attrNameLst>
                                      </p:cBhvr>
                                      <p:tavLst>
                                        <p:tav tm="0">
                                          <p:val>
                                            <p:strVal val="ppt_x"/>
                                          </p:val>
                                        </p:tav>
                                        <p:tav tm="100000">
                                          <p:val>
                                            <p:strVal val="1+ppt_w/2"/>
                                          </p:val>
                                        </p:tav>
                                      </p:tavLst>
                                    </p:anim>
                                    <p:anim calcmode="lin" valueType="num">
                                      <p:cBhvr additive="base">
                                        <p:cTn id="543" dur="3000"/>
                                        <p:tgtEl>
                                          <p:spTgt spid="118"/>
                                        </p:tgtEl>
                                        <p:attrNameLst>
                                          <p:attrName>ppt_y</p:attrName>
                                        </p:attrNameLst>
                                      </p:cBhvr>
                                      <p:tavLst>
                                        <p:tav tm="0">
                                          <p:val>
                                            <p:strVal val="ppt_y"/>
                                          </p:val>
                                        </p:tav>
                                        <p:tav tm="100000">
                                          <p:val>
                                            <p:strVal val="ppt_y"/>
                                          </p:val>
                                        </p:tav>
                                      </p:tavLst>
                                    </p:anim>
                                    <p:set>
                                      <p:cBhvr>
                                        <p:cTn id="544" dur="1" fill="hold">
                                          <p:stCondLst>
                                            <p:cond delay="2999"/>
                                          </p:stCondLst>
                                        </p:cTn>
                                        <p:tgtEl>
                                          <p:spTgt spid="118"/>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119"/>
                                        </p:tgtEl>
                                        <p:attrNameLst>
                                          <p:attrName>ppt_x</p:attrName>
                                        </p:attrNameLst>
                                      </p:cBhvr>
                                      <p:tavLst>
                                        <p:tav tm="0">
                                          <p:val>
                                            <p:strVal val="ppt_x"/>
                                          </p:val>
                                        </p:tav>
                                        <p:tav tm="100000">
                                          <p:val>
                                            <p:strVal val="1+ppt_w/2"/>
                                          </p:val>
                                        </p:tav>
                                      </p:tavLst>
                                    </p:anim>
                                    <p:anim calcmode="lin" valueType="num">
                                      <p:cBhvr additive="base">
                                        <p:cTn id="547" dur="3000"/>
                                        <p:tgtEl>
                                          <p:spTgt spid="119"/>
                                        </p:tgtEl>
                                        <p:attrNameLst>
                                          <p:attrName>ppt_y</p:attrName>
                                        </p:attrNameLst>
                                      </p:cBhvr>
                                      <p:tavLst>
                                        <p:tav tm="0">
                                          <p:val>
                                            <p:strVal val="ppt_y"/>
                                          </p:val>
                                        </p:tav>
                                        <p:tav tm="100000">
                                          <p:val>
                                            <p:strVal val="ppt_y"/>
                                          </p:val>
                                        </p:tav>
                                      </p:tavLst>
                                    </p:anim>
                                    <p:set>
                                      <p:cBhvr>
                                        <p:cTn id="548" dur="1" fill="hold">
                                          <p:stCondLst>
                                            <p:cond delay="2999"/>
                                          </p:stCondLst>
                                        </p:cTn>
                                        <p:tgtEl>
                                          <p:spTgt spid="119"/>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120"/>
                                        </p:tgtEl>
                                        <p:attrNameLst>
                                          <p:attrName>ppt_x</p:attrName>
                                        </p:attrNameLst>
                                      </p:cBhvr>
                                      <p:tavLst>
                                        <p:tav tm="0">
                                          <p:val>
                                            <p:strVal val="ppt_x"/>
                                          </p:val>
                                        </p:tav>
                                        <p:tav tm="100000">
                                          <p:val>
                                            <p:strVal val="1+ppt_w/2"/>
                                          </p:val>
                                        </p:tav>
                                      </p:tavLst>
                                    </p:anim>
                                    <p:anim calcmode="lin" valueType="num">
                                      <p:cBhvr additive="base">
                                        <p:cTn id="551" dur="3000"/>
                                        <p:tgtEl>
                                          <p:spTgt spid="120"/>
                                        </p:tgtEl>
                                        <p:attrNameLst>
                                          <p:attrName>ppt_y</p:attrName>
                                        </p:attrNameLst>
                                      </p:cBhvr>
                                      <p:tavLst>
                                        <p:tav tm="0">
                                          <p:val>
                                            <p:strVal val="ppt_y"/>
                                          </p:val>
                                        </p:tav>
                                        <p:tav tm="100000">
                                          <p:val>
                                            <p:strVal val="ppt_y"/>
                                          </p:val>
                                        </p:tav>
                                      </p:tavLst>
                                    </p:anim>
                                    <p:set>
                                      <p:cBhvr>
                                        <p:cTn id="552" dur="1" fill="hold">
                                          <p:stCondLst>
                                            <p:cond delay="2999"/>
                                          </p:stCondLst>
                                        </p:cTn>
                                        <p:tgtEl>
                                          <p:spTgt spid="120"/>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121"/>
                                        </p:tgtEl>
                                        <p:attrNameLst>
                                          <p:attrName>ppt_x</p:attrName>
                                        </p:attrNameLst>
                                      </p:cBhvr>
                                      <p:tavLst>
                                        <p:tav tm="0">
                                          <p:val>
                                            <p:strVal val="ppt_x"/>
                                          </p:val>
                                        </p:tav>
                                        <p:tav tm="100000">
                                          <p:val>
                                            <p:strVal val="1+ppt_w/2"/>
                                          </p:val>
                                        </p:tav>
                                      </p:tavLst>
                                    </p:anim>
                                    <p:anim calcmode="lin" valueType="num">
                                      <p:cBhvr additive="base">
                                        <p:cTn id="555" dur="3000"/>
                                        <p:tgtEl>
                                          <p:spTgt spid="121"/>
                                        </p:tgtEl>
                                        <p:attrNameLst>
                                          <p:attrName>ppt_y</p:attrName>
                                        </p:attrNameLst>
                                      </p:cBhvr>
                                      <p:tavLst>
                                        <p:tav tm="0">
                                          <p:val>
                                            <p:strVal val="ppt_y"/>
                                          </p:val>
                                        </p:tav>
                                        <p:tav tm="100000">
                                          <p:val>
                                            <p:strVal val="ppt_y"/>
                                          </p:val>
                                        </p:tav>
                                      </p:tavLst>
                                    </p:anim>
                                    <p:set>
                                      <p:cBhvr>
                                        <p:cTn id="556" dur="1" fill="hold">
                                          <p:stCondLst>
                                            <p:cond delay="2999"/>
                                          </p:stCondLst>
                                        </p:cTn>
                                        <p:tgtEl>
                                          <p:spTgt spid="121"/>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122"/>
                                        </p:tgtEl>
                                        <p:attrNameLst>
                                          <p:attrName>ppt_x</p:attrName>
                                        </p:attrNameLst>
                                      </p:cBhvr>
                                      <p:tavLst>
                                        <p:tav tm="0">
                                          <p:val>
                                            <p:strVal val="ppt_x"/>
                                          </p:val>
                                        </p:tav>
                                        <p:tav tm="100000">
                                          <p:val>
                                            <p:strVal val="1+ppt_w/2"/>
                                          </p:val>
                                        </p:tav>
                                      </p:tavLst>
                                    </p:anim>
                                    <p:anim calcmode="lin" valueType="num">
                                      <p:cBhvr additive="base">
                                        <p:cTn id="559" dur="3000"/>
                                        <p:tgtEl>
                                          <p:spTgt spid="122"/>
                                        </p:tgtEl>
                                        <p:attrNameLst>
                                          <p:attrName>ppt_y</p:attrName>
                                        </p:attrNameLst>
                                      </p:cBhvr>
                                      <p:tavLst>
                                        <p:tav tm="0">
                                          <p:val>
                                            <p:strVal val="ppt_y"/>
                                          </p:val>
                                        </p:tav>
                                        <p:tav tm="100000">
                                          <p:val>
                                            <p:strVal val="ppt_y"/>
                                          </p:val>
                                        </p:tav>
                                      </p:tavLst>
                                    </p:anim>
                                    <p:set>
                                      <p:cBhvr>
                                        <p:cTn id="560" dur="1" fill="hold">
                                          <p:stCondLst>
                                            <p:cond delay="2999"/>
                                          </p:stCondLst>
                                        </p:cTn>
                                        <p:tgtEl>
                                          <p:spTgt spid="122"/>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123"/>
                                        </p:tgtEl>
                                        <p:attrNameLst>
                                          <p:attrName>ppt_x</p:attrName>
                                        </p:attrNameLst>
                                      </p:cBhvr>
                                      <p:tavLst>
                                        <p:tav tm="0">
                                          <p:val>
                                            <p:strVal val="ppt_x"/>
                                          </p:val>
                                        </p:tav>
                                        <p:tav tm="100000">
                                          <p:val>
                                            <p:strVal val="1+ppt_w/2"/>
                                          </p:val>
                                        </p:tav>
                                      </p:tavLst>
                                    </p:anim>
                                    <p:anim calcmode="lin" valueType="num">
                                      <p:cBhvr additive="base">
                                        <p:cTn id="563" dur="3000"/>
                                        <p:tgtEl>
                                          <p:spTgt spid="123"/>
                                        </p:tgtEl>
                                        <p:attrNameLst>
                                          <p:attrName>ppt_y</p:attrName>
                                        </p:attrNameLst>
                                      </p:cBhvr>
                                      <p:tavLst>
                                        <p:tav tm="0">
                                          <p:val>
                                            <p:strVal val="ppt_y"/>
                                          </p:val>
                                        </p:tav>
                                        <p:tav tm="100000">
                                          <p:val>
                                            <p:strVal val="ppt_y"/>
                                          </p:val>
                                        </p:tav>
                                      </p:tavLst>
                                    </p:anim>
                                    <p:set>
                                      <p:cBhvr>
                                        <p:cTn id="564" dur="1" fill="hold">
                                          <p:stCondLst>
                                            <p:cond delay="2999"/>
                                          </p:stCondLst>
                                        </p:cTn>
                                        <p:tgtEl>
                                          <p:spTgt spid="123"/>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124"/>
                                        </p:tgtEl>
                                        <p:attrNameLst>
                                          <p:attrName>ppt_x</p:attrName>
                                        </p:attrNameLst>
                                      </p:cBhvr>
                                      <p:tavLst>
                                        <p:tav tm="0">
                                          <p:val>
                                            <p:strVal val="ppt_x"/>
                                          </p:val>
                                        </p:tav>
                                        <p:tav tm="100000">
                                          <p:val>
                                            <p:strVal val="1+ppt_w/2"/>
                                          </p:val>
                                        </p:tav>
                                      </p:tavLst>
                                    </p:anim>
                                    <p:anim calcmode="lin" valueType="num">
                                      <p:cBhvr additive="base">
                                        <p:cTn id="567" dur="3000"/>
                                        <p:tgtEl>
                                          <p:spTgt spid="124"/>
                                        </p:tgtEl>
                                        <p:attrNameLst>
                                          <p:attrName>ppt_y</p:attrName>
                                        </p:attrNameLst>
                                      </p:cBhvr>
                                      <p:tavLst>
                                        <p:tav tm="0">
                                          <p:val>
                                            <p:strVal val="ppt_y"/>
                                          </p:val>
                                        </p:tav>
                                        <p:tav tm="100000">
                                          <p:val>
                                            <p:strVal val="ppt_y"/>
                                          </p:val>
                                        </p:tav>
                                      </p:tavLst>
                                    </p:anim>
                                    <p:set>
                                      <p:cBhvr>
                                        <p:cTn id="568" dur="1" fill="hold">
                                          <p:stCondLst>
                                            <p:cond delay="2999"/>
                                          </p:stCondLst>
                                        </p:cTn>
                                        <p:tgtEl>
                                          <p:spTgt spid="124"/>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125"/>
                                        </p:tgtEl>
                                        <p:attrNameLst>
                                          <p:attrName>ppt_x</p:attrName>
                                        </p:attrNameLst>
                                      </p:cBhvr>
                                      <p:tavLst>
                                        <p:tav tm="0">
                                          <p:val>
                                            <p:strVal val="ppt_x"/>
                                          </p:val>
                                        </p:tav>
                                        <p:tav tm="100000">
                                          <p:val>
                                            <p:strVal val="1+ppt_w/2"/>
                                          </p:val>
                                        </p:tav>
                                      </p:tavLst>
                                    </p:anim>
                                    <p:anim calcmode="lin" valueType="num">
                                      <p:cBhvr additive="base">
                                        <p:cTn id="571" dur="3000"/>
                                        <p:tgtEl>
                                          <p:spTgt spid="125"/>
                                        </p:tgtEl>
                                        <p:attrNameLst>
                                          <p:attrName>ppt_y</p:attrName>
                                        </p:attrNameLst>
                                      </p:cBhvr>
                                      <p:tavLst>
                                        <p:tav tm="0">
                                          <p:val>
                                            <p:strVal val="ppt_y"/>
                                          </p:val>
                                        </p:tav>
                                        <p:tav tm="100000">
                                          <p:val>
                                            <p:strVal val="ppt_y"/>
                                          </p:val>
                                        </p:tav>
                                      </p:tavLst>
                                    </p:anim>
                                    <p:set>
                                      <p:cBhvr>
                                        <p:cTn id="572" dur="1" fill="hold">
                                          <p:stCondLst>
                                            <p:cond delay="2999"/>
                                          </p:stCondLst>
                                        </p:cTn>
                                        <p:tgtEl>
                                          <p:spTgt spid="125"/>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126"/>
                                        </p:tgtEl>
                                        <p:attrNameLst>
                                          <p:attrName>ppt_x</p:attrName>
                                        </p:attrNameLst>
                                      </p:cBhvr>
                                      <p:tavLst>
                                        <p:tav tm="0">
                                          <p:val>
                                            <p:strVal val="ppt_x"/>
                                          </p:val>
                                        </p:tav>
                                        <p:tav tm="100000">
                                          <p:val>
                                            <p:strVal val="1+ppt_w/2"/>
                                          </p:val>
                                        </p:tav>
                                      </p:tavLst>
                                    </p:anim>
                                    <p:anim calcmode="lin" valueType="num">
                                      <p:cBhvr additive="base">
                                        <p:cTn id="575" dur="3000"/>
                                        <p:tgtEl>
                                          <p:spTgt spid="126"/>
                                        </p:tgtEl>
                                        <p:attrNameLst>
                                          <p:attrName>ppt_y</p:attrName>
                                        </p:attrNameLst>
                                      </p:cBhvr>
                                      <p:tavLst>
                                        <p:tav tm="0">
                                          <p:val>
                                            <p:strVal val="ppt_y"/>
                                          </p:val>
                                        </p:tav>
                                        <p:tav tm="100000">
                                          <p:val>
                                            <p:strVal val="ppt_y"/>
                                          </p:val>
                                        </p:tav>
                                      </p:tavLst>
                                    </p:anim>
                                    <p:set>
                                      <p:cBhvr>
                                        <p:cTn id="576" dur="1" fill="hold">
                                          <p:stCondLst>
                                            <p:cond delay="2999"/>
                                          </p:stCondLst>
                                        </p:cTn>
                                        <p:tgtEl>
                                          <p:spTgt spid="126"/>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127"/>
                                        </p:tgtEl>
                                        <p:attrNameLst>
                                          <p:attrName>ppt_x</p:attrName>
                                        </p:attrNameLst>
                                      </p:cBhvr>
                                      <p:tavLst>
                                        <p:tav tm="0">
                                          <p:val>
                                            <p:strVal val="ppt_x"/>
                                          </p:val>
                                        </p:tav>
                                        <p:tav tm="100000">
                                          <p:val>
                                            <p:strVal val="1+ppt_w/2"/>
                                          </p:val>
                                        </p:tav>
                                      </p:tavLst>
                                    </p:anim>
                                    <p:anim calcmode="lin" valueType="num">
                                      <p:cBhvr additive="base">
                                        <p:cTn id="579" dur="3000"/>
                                        <p:tgtEl>
                                          <p:spTgt spid="127"/>
                                        </p:tgtEl>
                                        <p:attrNameLst>
                                          <p:attrName>ppt_y</p:attrName>
                                        </p:attrNameLst>
                                      </p:cBhvr>
                                      <p:tavLst>
                                        <p:tav tm="0">
                                          <p:val>
                                            <p:strVal val="ppt_y"/>
                                          </p:val>
                                        </p:tav>
                                        <p:tav tm="100000">
                                          <p:val>
                                            <p:strVal val="ppt_y"/>
                                          </p:val>
                                        </p:tav>
                                      </p:tavLst>
                                    </p:anim>
                                    <p:set>
                                      <p:cBhvr>
                                        <p:cTn id="580" dur="1" fill="hold">
                                          <p:stCondLst>
                                            <p:cond delay="2999"/>
                                          </p:stCondLst>
                                        </p:cTn>
                                        <p:tgtEl>
                                          <p:spTgt spid="127"/>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128"/>
                                        </p:tgtEl>
                                        <p:attrNameLst>
                                          <p:attrName>ppt_x</p:attrName>
                                        </p:attrNameLst>
                                      </p:cBhvr>
                                      <p:tavLst>
                                        <p:tav tm="0">
                                          <p:val>
                                            <p:strVal val="ppt_x"/>
                                          </p:val>
                                        </p:tav>
                                        <p:tav tm="100000">
                                          <p:val>
                                            <p:strVal val="1+ppt_w/2"/>
                                          </p:val>
                                        </p:tav>
                                      </p:tavLst>
                                    </p:anim>
                                    <p:anim calcmode="lin" valueType="num">
                                      <p:cBhvr additive="base">
                                        <p:cTn id="583" dur="3000"/>
                                        <p:tgtEl>
                                          <p:spTgt spid="128"/>
                                        </p:tgtEl>
                                        <p:attrNameLst>
                                          <p:attrName>ppt_y</p:attrName>
                                        </p:attrNameLst>
                                      </p:cBhvr>
                                      <p:tavLst>
                                        <p:tav tm="0">
                                          <p:val>
                                            <p:strVal val="ppt_y"/>
                                          </p:val>
                                        </p:tav>
                                        <p:tav tm="100000">
                                          <p:val>
                                            <p:strVal val="ppt_y"/>
                                          </p:val>
                                        </p:tav>
                                      </p:tavLst>
                                    </p:anim>
                                    <p:set>
                                      <p:cBhvr>
                                        <p:cTn id="584" dur="1" fill="hold">
                                          <p:stCondLst>
                                            <p:cond delay="2999"/>
                                          </p:stCondLst>
                                        </p:cTn>
                                        <p:tgtEl>
                                          <p:spTgt spid="128"/>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129"/>
                                        </p:tgtEl>
                                        <p:attrNameLst>
                                          <p:attrName>ppt_x</p:attrName>
                                        </p:attrNameLst>
                                      </p:cBhvr>
                                      <p:tavLst>
                                        <p:tav tm="0">
                                          <p:val>
                                            <p:strVal val="ppt_x"/>
                                          </p:val>
                                        </p:tav>
                                        <p:tav tm="100000">
                                          <p:val>
                                            <p:strVal val="1+ppt_w/2"/>
                                          </p:val>
                                        </p:tav>
                                      </p:tavLst>
                                    </p:anim>
                                    <p:anim calcmode="lin" valueType="num">
                                      <p:cBhvr additive="base">
                                        <p:cTn id="587" dur="3000"/>
                                        <p:tgtEl>
                                          <p:spTgt spid="129"/>
                                        </p:tgtEl>
                                        <p:attrNameLst>
                                          <p:attrName>ppt_y</p:attrName>
                                        </p:attrNameLst>
                                      </p:cBhvr>
                                      <p:tavLst>
                                        <p:tav tm="0">
                                          <p:val>
                                            <p:strVal val="ppt_y"/>
                                          </p:val>
                                        </p:tav>
                                        <p:tav tm="100000">
                                          <p:val>
                                            <p:strVal val="ppt_y"/>
                                          </p:val>
                                        </p:tav>
                                      </p:tavLst>
                                    </p:anim>
                                    <p:set>
                                      <p:cBhvr>
                                        <p:cTn id="588" dur="1" fill="hold">
                                          <p:stCondLst>
                                            <p:cond delay="2999"/>
                                          </p:stCondLst>
                                        </p:cTn>
                                        <p:tgtEl>
                                          <p:spTgt spid="129"/>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130"/>
                                        </p:tgtEl>
                                        <p:attrNameLst>
                                          <p:attrName>ppt_x</p:attrName>
                                        </p:attrNameLst>
                                      </p:cBhvr>
                                      <p:tavLst>
                                        <p:tav tm="0">
                                          <p:val>
                                            <p:strVal val="ppt_x"/>
                                          </p:val>
                                        </p:tav>
                                        <p:tav tm="100000">
                                          <p:val>
                                            <p:strVal val="1+ppt_w/2"/>
                                          </p:val>
                                        </p:tav>
                                      </p:tavLst>
                                    </p:anim>
                                    <p:anim calcmode="lin" valueType="num">
                                      <p:cBhvr additive="base">
                                        <p:cTn id="591" dur="3000"/>
                                        <p:tgtEl>
                                          <p:spTgt spid="130"/>
                                        </p:tgtEl>
                                        <p:attrNameLst>
                                          <p:attrName>ppt_y</p:attrName>
                                        </p:attrNameLst>
                                      </p:cBhvr>
                                      <p:tavLst>
                                        <p:tav tm="0">
                                          <p:val>
                                            <p:strVal val="ppt_y"/>
                                          </p:val>
                                        </p:tav>
                                        <p:tav tm="100000">
                                          <p:val>
                                            <p:strVal val="ppt_y"/>
                                          </p:val>
                                        </p:tav>
                                      </p:tavLst>
                                    </p:anim>
                                    <p:set>
                                      <p:cBhvr>
                                        <p:cTn id="592" dur="1" fill="hold">
                                          <p:stCondLst>
                                            <p:cond delay="2999"/>
                                          </p:stCondLst>
                                        </p:cTn>
                                        <p:tgtEl>
                                          <p:spTgt spid="130"/>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131"/>
                                        </p:tgtEl>
                                        <p:attrNameLst>
                                          <p:attrName>ppt_x</p:attrName>
                                        </p:attrNameLst>
                                      </p:cBhvr>
                                      <p:tavLst>
                                        <p:tav tm="0">
                                          <p:val>
                                            <p:strVal val="ppt_x"/>
                                          </p:val>
                                        </p:tav>
                                        <p:tav tm="100000">
                                          <p:val>
                                            <p:strVal val="1+ppt_w/2"/>
                                          </p:val>
                                        </p:tav>
                                      </p:tavLst>
                                    </p:anim>
                                    <p:anim calcmode="lin" valueType="num">
                                      <p:cBhvr additive="base">
                                        <p:cTn id="595" dur="3000"/>
                                        <p:tgtEl>
                                          <p:spTgt spid="131"/>
                                        </p:tgtEl>
                                        <p:attrNameLst>
                                          <p:attrName>ppt_y</p:attrName>
                                        </p:attrNameLst>
                                      </p:cBhvr>
                                      <p:tavLst>
                                        <p:tav tm="0">
                                          <p:val>
                                            <p:strVal val="ppt_y"/>
                                          </p:val>
                                        </p:tav>
                                        <p:tav tm="100000">
                                          <p:val>
                                            <p:strVal val="ppt_y"/>
                                          </p:val>
                                        </p:tav>
                                      </p:tavLst>
                                    </p:anim>
                                    <p:set>
                                      <p:cBhvr>
                                        <p:cTn id="596" dur="1" fill="hold">
                                          <p:stCondLst>
                                            <p:cond delay="2999"/>
                                          </p:stCondLst>
                                        </p:cTn>
                                        <p:tgtEl>
                                          <p:spTgt spid="131"/>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132"/>
                                        </p:tgtEl>
                                        <p:attrNameLst>
                                          <p:attrName>ppt_x</p:attrName>
                                        </p:attrNameLst>
                                      </p:cBhvr>
                                      <p:tavLst>
                                        <p:tav tm="0">
                                          <p:val>
                                            <p:strVal val="ppt_x"/>
                                          </p:val>
                                        </p:tav>
                                        <p:tav tm="100000">
                                          <p:val>
                                            <p:strVal val="1+ppt_w/2"/>
                                          </p:val>
                                        </p:tav>
                                      </p:tavLst>
                                    </p:anim>
                                    <p:anim calcmode="lin" valueType="num">
                                      <p:cBhvr additive="base">
                                        <p:cTn id="599" dur="3000"/>
                                        <p:tgtEl>
                                          <p:spTgt spid="132"/>
                                        </p:tgtEl>
                                        <p:attrNameLst>
                                          <p:attrName>ppt_y</p:attrName>
                                        </p:attrNameLst>
                                      </p:cBhvr>
                                      <p:tavLst>
                                        <p:tav tm="0">
                                          <p:val>
                                            <p:strVal val="ppt_y"/>
                                          </p:val>
                                        </p:tav>
                                        <p:tav tm="100000">
                                          <p:val>
                                            <p:strVal val="ppt_y"/>
                                          </p:val>
                                        </p:tav>
                                      </p:tavLst>
                                    </p:anim>
                                    <p:set>
                                      <p:cBhvr>
                                        <p:cTn id="600" dur="1" fill="hold">
                                          <p:stCondLst>
                                            <p:cond delay="2999"/>
                                          </p:stCondLst>
                                        </p:cTn>
                                        <p:tgtEl>
                                          <p:spTgt spid="132"/>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133"/>
                                        </p:tgtEl>
                                        <p:attrNameLst>
                                          <p:attrName>ppt_x</p:attrName>
                                        </p:attrNameLst>
                                      </p:cBhvr>
                                      <p:tavLst>
                                        <p:tav tm="0">
                                          <p:val>
                                            <p:strVal val="ppt_x"/>
                                          </p:val>
                                        </p:tav>
                                        <p:tav tm="100000">
                                          <p:val>
                                            <p:strVal val="1+ppt_w/2"/>
                                          </p:val>
                                        </p:tav>
                                      </p:tavLst>
                                    </p:anim>
                                    <p:anim calcmode="lin" valueType="num">
                                      <p:cBhvr additive="base">
                                        <p:cTn id="603" dur="3000"/>
                                        <p:tgtEl>
                                          <p:spTgt spid="133"/>
                                        </p:tgtEl>
                                        <p:attrNameLst>
                                          <p:attrName>ppt_y</p:attrName>
                                        </p:attrNameLst>
                                      </p:cBhvr>
                                      <p:tavLst>
                                        <p:tav tm="0">
                                          <p:val>
                                            <p:strVal val="ppt_y"/>
                                          </p:val>
                                        </p:tav>
                                        <p:tav tm="100000">
                                          <p:val>
                                            <p:strVal val="ppt_y"/>
                                          </p:val>
                                        </p:tav>
                                      </p:tavLst>
                                    </p:anim>
                                    <p:set>
                                      <p:cBhvr>
                                        <p:cTn id="604" dur="1" fill="hold">
                                          <p:stCondLst>
                                            <p:cond delay="2999"/>
                                          </p:stCondLst>
                                        </p:cTn>
                                        <p:tgtEl>
                                          <p:spTgt spid="133"/>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134"/>
                                        </p:tgtEl>
                                        <p:attrNameLst>
                                          <p:attrName>ppt_x</p:attrName>
                                        </p:attrNameLst>
                                      </p:cBhvr>
                                      <p:tavLst>
                                        <p:tav tm="0">
                                          <p:val>
                                            <p:strVal val="ppt_x"/>
                                          </p:val>
                                        </p:tav>
                                        <p:tav tm="100000">
                                          <p:val>
                                            <p:strVal val="1+ppt_w/2"/>
                                          </p:val>
                                        </p:tav>
                                      </p:tavLst>
                                    </p:anim>
                                    <p:anim calcmode="lin" valueType="num">
                                      <p:cBhvr additive="base">
                                        <p:cTn id="607" dur="3000"/>
                                        <p:tgtEl>
                                          <p:spTgt spid="134"/>
                                        </p:tgtEl>
                                        <p:attrNameLst>
                                          <p:attrName>ppt_y</p:attrName>
                                        </p:attrNameLst>
                                      </p:cBhvr>
                                      <p:tavLst>
                                        <p:tav tm="0">
                                          <p:val>
                                            <p:strVal val="ppt_y"/>
                                          </p:val>
                                        </p:tav>
                                        <p:tav tm="100000">
                                          <p:val>
                                            <p:strVal val="ppt_y"/>
                                          </p:val>
                                        </p:tav>
                                      </p:tavLst>
                                    </p:anim>
                                    <p:set>
                                      <p:cBhvr>
                                        <p:cTn id="608" dur="1" fill="hold">
                                          <p:stCondLst>
                                            <p:cond delay="2999"/>
                                          </p:stCondLst>
                                        </p:cTn>
                                        <p:tgtEl>
                                          <p:spTgt spid="134"/>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135"/>
                                        </p:tgtEl>
                                        <p:attrNameLst>
                                          <p:attrName>ppt_x</p:attrName>
                                        </p:attrNameLst>
                                      </p:cBhvr>
                                      <p:tavLst>
                                        <p:tav tm="0">
                                          <p:val>
                                            <p:strVal val="ppt_x"/>
                                          </p:val>
                                        </p:tav>
                                        <p:tav tm="100000">
                                          <p:val>
                                            <p:strVal val="1+ppt_w/2"/>
                                          </p:val>
                                        </p:tav>
                                      </p:tavLst>
                                    </p:anim>
                                    <p:anim calcmode="lin" valueType="num">
                                      <p:cBhvr additive="base">
                                        <p:cTn id="611" dur="3000"/>
                                        <p:tgtEl>
                                          <p:spTgt spid="135"/>
                                        </p:tgtEl>
                                        <p:attrNameLst>
                                          <p:attrName>ppt_y</p:attrName>
                                        </p:attrNameLst>
                                      </p:cBhvr>
                                      <p:tavLst>
                                        <p:tav tm="0">
                                          <p:val>
                                            <p:strVal val="ppt_y"/>
                                          </p:val>
                                        </p:tav>
                                        <p:tav tm="100000">
                                          <p:val>
                                            <p:strVal val="ppt_y"/>
                                          </p:val>
                                        </p:tav>
                                      </p:tavLst>
                                    </p:anim>
                                    <p:set>
                                      <p:cBhvr>
                                        <p:cTn id="612" dur="1" fill="hold">
                                          <p:stCondLst>
                                            <p:cond delay="2999"/>
                                          </p:stCondLst>
                                        </p:cTn>
                                        <p:tgtEl>
                                          <p:spTgt spid="135"/>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136"/>
                                        </p:tgtEl>
                                        <p:attrNameLst>
                                          <p:attrName>ppt_x</p:attrName>
                                        </p:attrNameLst>
                                      </p:cBhvr>
                                      <p:tavLst>
                                        <p:tav tm="0">
                                          <p:val>
                                            <p:strVal val="ppt_x"/>
                                          </p:val>
                                        </p:tav>
                                        <p:tav tm="100000">
                                          <p:val>
                                            <p:strVal val="1+ppt_w/2"/>
                                          </p:val>
                                        </p:tav>
                                      </p:tavLst>
                                    </p:anim>
                                    <p:anim calcmode="lin" valueType="num">
                                      <p:cBhvr additive="base">
                                        <p:cTn id="615" dur="3000"/>
                                        <p:tgtEl>
                                          <p:spTgt spid="136"/>
                                        </p:tgtEl>
                                        <p:attrNameLst>
                                          <p:attrName>ppt_y</p:attrName>
                                        </p:attrNameLst>
                                      </p:cBhvr>
                                      <p:tavLst>
                                        <p:tav tm="0">
                                          <p:val>
                                            <p:strVal val="ppt_y"/>
                                          </p:val>
                                        </p:tav>
                                        <p:tav tm="100000">
                                          <p:val>
                                            <p:strVal val="ppt_y"/>
                                          </p:val>
                                        </p:tav>
                                      </p:tavLst>
                                    </p:anim>
                                    <p:set>
                                      <p:cBhvr>
                                        <p:cTn id="616" dur="1" fill="hold">
                                          <p:stCondLst>
                                            <p:cond delay="2999"/>
                                          </p:stCondLst>
                                        </p:cTn>
                                        <p:tgtEl>
                                          <p:spTgt spid="136"/>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137"/>
                                        </p:tgtEl>
                                        <p:attrNameLst>
                                          <p:attrName>ppt_x</p:attrName>
                                        </p:attrNameLst>
                                      </p:cBhvr>
                                      <p:tavLst>
                                        <p:tav tm="0">
                                          <p:val>
                                            <p:strVal val="ppt_x"/>
                                          </p:val>
                                        </p:tav>
                                        <p:tav tm="100000">
                                          <p:val>
                                            <p:strVal val="1+ppt_w/2"/>
                                          </p:val>
                                        </p:tav>
                                      </p:tavLst>
                                    </p:anim>
                                    <p:anim calcmode="lin" valueType="num">
                                      <p:cBhvr additive="base">
                                        <p:cTn id="619" dur="3000"/>
                                        <p:tgtEl>
                                          <p:spTgt spid="137"/>
                                        </p:tgtEl>
                                        <p:attrNameLst>
                                          <p:attrName>ppt_y</p:attrName>
                                        </p:attrNameLst>
                                      </p:cBhvr>
                                      <p:tavLst>
                                        <p:tav tm="0">
                                          <p:val>
                                            <p:strVal val="ppt_y"/>
                                          </p:val>
                                        </p:tav>
                                        <p:tav tm="100000">
                                          <p:val>
                                            <p:strVal val="ppt_y"/>
                                          </p:val>
                                        </p:tav>
                                      </p:tavLst>
                                    </p:anim>
                                    <p:set>
                                      <p:cBhvr>
                                        <p:cTn id="620" dur="1" fill="hold">
                                          <p:stCondLst>
                                            <p:cond delay="2999"/>
                                          </p:stCondLst>
                                        </p:cTn>
                                        <p:tgtEl>
                                          <p:spTgt spid="137"/>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138"/>
                                        </p:tgtEl>
                                        <p:attrNameLst>
                                          <p:attrName>ppt_x</p:attrName>
                                        </p:attrNameLst>
                                      </p:cBhvr>
                                      <p:tavLst>
                                        <p:tav tm="0">
                                          <p:val>
                                            <p:strVal val="ppt_x"/>
                                          </p:val>
                                        </p:tav>
                                        <p:tav tm="100000">
                                          <p:val>
                                            <p:strVal val="1+ppt_w/2"/>
                                          </p:val>
                                        </p:tav>
                                      </p:tavLst>
                                    </p:anim>
                                    <p:anim calcmode="lin" valueType="num">
                                      <p:cBhvr additive="base">
                                        <p:cTn id="623" dur="3000"/>
                                        <p:tgtEl>
                                          <p:spTgt spid="138"/>
                                        </p:tgtEl>
                                        <p:attrNameLst>
                                          <p:attrName>ppt_y</p:attrName>
                                        </p:attrNameLst>
                                      </p:cBhvr>
                                      <p:tavLst>
                                        <p:tav tm="0">
                                          <p:val>
                                            <p:strVal val="ppt_y"/>
                                          </p:val>
                                        </p:tav>
                                        <p:tav tm="100000">
                                          <p:val>
                                            <p:strVal val="ppt_y"/>
                                          </p:val>
                                        </p:tav>
                                      </p:tavLst>
                                    </p:anim>
                                    <p:set>
                                      <p:cBhvr>
                                        <p:cTn id="624" dur="1" fill="hold">
                                          <p:stCondLst>
                                            <p:cond delay="2999"/>
                                          </p:stCondLst>
                                        </p:cTn>
                                        <p:tgtEl>
                                          <p:spTgt spid="138"/>
                                        </p:tgtEl>
                                        <p:attrNameLst>
                                          <p:attrName>style.visibility</p:attrName>
                                        </p:attrNameLst>
                                      </p:cBhvr>
                                      <p:to>
                                        <p:strVal val="hidden"/>
                                      </p:to>
                                    </p:set>
                                  </p:childTnLst>
                                </p:cTn>
                              </p:par>
                              <p:par>
                                <p:cTn id="625" presetID="19" presetClass="exit" presetSubtype="10" fill="hold" grpId="3" nodeType="withEffect">
                                  <p:stCondLst>
                                    <p:cond delay="0"/>
                                  </p:stCondLst>
                                  <p:childTnLst>
                                    <p:anim calcmode="lin" valueType="num">
                                      <p:cBhvr>
                                        <p:cTn id="626" dur="5000"/>
                                        <p:tgtEl>
                                          <p:spTgt spid="105"/>
                                        </p:tgtEl>
                                        <p:attrNameLst>
                                          <p:attrName>ppt_h</p:attrName>
                                        </p:attrNameLst>
                                      </p:cBhvr>
                                      <p:tavLst>
                                        <p:tav tm="0">
                                          <p:val>
                                            <p:strVal val="ppt_h"/>
                                          </p:val>
                                        </p:tav>
                                        <p:tav tm="100000">
                                          <p:val>
                                            <p:strVal val="ppt_h"/>
                                          </p:val>
                                        </p:tav>
                                      </p:tavLst>
                                    </p:anim>
                                    <p:anim calcmode="lin" valueType="num">
                                      <p:cBhvr>
                                        <p:cTn id="627" dur="5000"/>
                                        <p:tgtEl>
                                          <p:spTgt spid="10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8" dur="1" fill="hold">
                                          <p:stCondLst>
                                            <p:cond delay="4999"/>
                                          </p:stCondLst>
                                        </p:cTn>
                                        <p:tgtEl>
                                          <p:spTgt spid="105"/>
                                        </p:tgtEl>
                                        <p:attrNameLst>
                                          <p:attrName>style.visibility</p:attrName>
                                        </p:attrNameLst>
                                      </p:cBhvr>
                                      <p:to>
                                        <p:strVal val="hidden"/>
                                      </p:to>
                                    </p:set>
                                  </p:childTnLst>
                                </p:cTn>
                              </p:par>
                              <p:par>
                                <p:cTn id="629" presetID="19" presetClass="exit" presetSubtype="10" fill="hold" grpId="3" nodeType="withEffect">
                                  <p:stCondLst>
                                    <p:cond delay="0"/>
                                  </p:stCondLst>
                                  <p:childTnLst>
                                    <p:anim calcmode="lin" valueType="num">
                                      <p:cBhvr>
                                        <p:cTn id="630" dur="5000"/>
                                        <p:tgtEl>
                                          <p:spTgt spid="106"/>
                                        </p:tgtEl>
                                        <p:attrNameLst>
                                          <p:attrName>ppt_h</p:attrName>
                                        </p:attrNameLst>
                                      </p:cBhvr>
                                      <p:tavLst>
                                        <p:tav tm="0">
                                          <p:val>
                                            <p:strVal val="ppt_h"/>
                                          </p:val>
                                        </p:tav>
                                        <p:tav tm="100000">
                                          <p:val>
                                            <p:strVal val="ppt_h"/>
                                          </p:val>
                                        </p:tav>
                                      </p:tavLst>
                                    </p:anim>
                                    <p:anim calcmode="lin" valueType="num">
                                      <p:cBhvr>
                                        <p:cTn id="631" dur="5000"/>
                                        <p:tgtEl>
                                          <p:spTgt spid="10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2" dur="1" fill="hold">
                                          <p:stCondLst>
                                            <p:cond delay="4999"/>
                                          </p:stCondLst>
                                        </p:cTn>
                                        <p:tgtEl>
                                          <p:spTgt spid="106"/>
                                        </p:tgtEl>
                                        <p:attrNameLst>
                                          <p:attrName>style.visibility</p:attrName>
                                        </p:attrNameLst>
                                      </p:cBhvr>
                                      <p:to>
                                        <p:strVal val="hidden"/>
                                      </p:to>
                                    </p:set>
                                  </p:childTnLst>
                                </p:cTn>
                              </p:par>
                              <p:par>
                                <p:cTn id="633" presetID="19" presetClass="exit" presetSubtype="10" fill="hold" grpId="3" nodeType="withEffect">
                                  <p:stCondLst>
                                    <p:cond delay="0"/>
                                  </p:stCondLst>
                                  <p:childTnLst>
                                    <p:anim calcmode="lin" valueType="num">
                                      <p:cBhvr>
                                        <p:cTn id="634" dur="5000"/>
                                        <p:tgtEl>
                                          <p:spTgt spid="107"/>
                                        </p:tgtEl>
                                        <p:attrNameLst>
                                          <p:attrName>ppt_h</p:attrName>
                                        </p:attrNameLst>
                                      </p:cBhvr>
                                      <p:tavLst>
                                        <p:tav tm="0">
                                          <p:val>
                                            <p:strVal val="ppt_h"/>
                                          </p:val>
                                        </p:tav>
                                        <p:tav tm="100000">
                                          <p:val>
                                            <p:strVal val="ppt_h"/>
                                          </p:val>
                                        </p:tav>
                                      </p:tavLst>
                                    </p:anim>
                                    <p:anim calcmode="lin" valueType="num">
                                      <p:cBhvr>
                                        <p:cTn id="635" dur="5000"/>
                                        <p:tgtEl>
                                          <p:spTgt spid="10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6" dur="1" fill="hold">
                                          <p:stCondLst>
                                            <p:cond delay="4999"/>
                                          </p:stCondLst>
                                        </p:cTn>
                                        <p:tgtEl>
                                          <p:spTgt spid="107"/>
                                        </p:tgtEl>
                                        <p:attrNameLst>
                                          <p:attrName>style.visibility</p:attrName>
                                        </p:attrNameLst>
                                      </p:cBhvr>
                                      <p:to>
                                        <p:strVal val="hidden"/>
                                      </p:to>
                                    </p:set>
                                  </p:childTnLst>
                                </p:cTn>
                              </p:par>
                              <p:par>
                                <p:cTn id="637" presetID="19" presetClass="exit" presetSubtype="10" fill="hold" grpId="3" nodeType="withEffect">
                                  <p:stCondLst>
                                    <p:cond delay="0"/>
                                  </p:stCondLst>
                                  <p:childTnLst>
                                    <p:anim calcmode="lin" valueType="num">
                                      <p:cBhvr>
                                        <p:cTn id="638" dur="5000"/>
                                        <p:tgtEl>
                                          <p:spTgt spid="108"/>
                                        </p:tgtEl>
                                        <p:attrNameLst>
                                          <p:attrName>ppt_h</p:attrName>
                                        </p:attrNameLst>
                                      </p:cBhvr>
                                      <p:tavLst>
                                        <p:tav tm="0">
                                          <p:val>
                                            <p:strVal val="ppt_h"/>
                                          </p:val>
                                        </p:tav>
                                        <p:tav tm="100000">
                                          <p:val>
                                            <p:strVal val="ppt_h"/>
                                          </p:val>
                                        </p:tav>
                                      </p:tavLst>
                                    </p:anim>
                                    <p:anim calcmode="lin" valueType="num">
                                      <p:cBhvr>
                                        <p:cTn id="639" dur="5000"/>
                                        <p:tgtEl>
                                          <p:spTgt spid="10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0" dur="1" fill="hold">
                                          <p:stCondLst>
                                            <p:cond delay="4999"/>
                                          </p:stCondLst>
                                        </p:cTn>
                                        <p:tgtEl>
                                          <p:spTgt spid="108"/>
                                        </p:tgtEl>
                                        <p:attrNameLst>
                                          <p:attrName>style.visibility</p:attrName>
                                        </p:attrNameLst>
                                      </p:cBhvr>
                                      <p:to>
                                        <p:strVal val="hidden"/>
                                      </p:to>
                                    </p:set>
                                  </p:childTnLst>
                                </p:cTn>
                              </p:par>
                              <p:par>
                                <p:cTn id="641" presetID="19" presetClass="exit" presetSubtype="10" fill="hold" grpId="3" nodeType="withEffect">
                                  <p:stCondLst>
                                    <p:cond delay="0"/>
                                  </p:stCondLst>
                                  <p:childTnLst>
                                    <p:anim calcmode="lin" valueType="num">
                                      <p:cBhvr>
                                        <p:cTn id="642" dur="5000"/>
                                        <p:tgtEl>
                                          <p:spTgt spid="109"/>
                                        </p:tgtEl>
                                        <p:attrNameLst>
                                          <p:attrName>ppt_h</p:attrName>
                                        </p:attrNameLst>
                                      </p:cBhvr>
                                      <p:tavLst>
                                        <p:tav tm="0">
                                          <p:val>
                                            <p:strVal val="ppt_h"/>
                                          </p:val>
                                        </p:tav>
                                        <p:tav tm="100000">
                                          <p:val>
                                            <p:strVal val="ppt_h"/>
                                          </p:val>
                                        </p:tav>
                                      </p:tavLst>
                                    </p:anim>
                                    <p:anim calcmode="lin" valueType="num">
                                      <p:cBhvr>
                                        <p:cTn id="643" dur="5000"/>
                                        <p:tgtEl>
                                          <p:spTgt spid="10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4" dur="1" fill="hold">
                                          <p:stCondLst>
                                            <p:cond delay="4999"/>
                                          </p:stCondLst>
                                        </p:cTn>
                                        <p:tgtEl>
                                          <p:spTgt spid="109"/>
                                        </p:tgtEl>
                                        <p:attrNameLst>
                                          <p:attrName>style.visibility</p:attrName>
                                        </p:attrNameLst>
                                      </p:cBhvr>
                                      <p:to>
                                        <p:strVal val="hidden"/>
                                      </p:to>
                                    </p:set>
                                  </p:childTnLst>
                                </p:cTn>
                              </p:par>
                              <p:par>
                                <p:cTn id="645" presetID="19" presetClass="exit" presetSubtype="10" fill="hold" grpId="3" nodeType="withEffect">
                                  <p:stCondLst>
                                    <p:cond delay="0"/>
                                  </p:stCondLst>
                                  <p:childTnLst>
                                    <p:anim calcmode="lin" valueType="num">
                                      <p:cBhvr>
                                        <p:cTn id="646" dur="5000"/>
                                        <p:tgtEl>
                                          <p:spTgt spid="110"/>
                                        </p:tgtEl>
                                        <p:attrNameLst>
                                          <p:attrName>ppt_h</p:attrName>
                                        </p:attrNameLst>
                                      </p:cBhvr>
                                      <p:tavLst>
                                        <p:tav tm="0">
                                          <p:val>
                                            <p:strVal val="ppt_h"/>
                                          </p:val>
                                        </p:tav>
                                        <p:tav tm="100000">
                                          <p:val>
                                            <p:strVal val="ppt_h"/>
                                          </p:val>
                                        </p:tav>
                                      </p:tavLst>
                                    </p:anim>
                                    <p:anim calcmode="lin" valueType="num">
                                      <p:cBhvr>
                                        <p:cTn id="647" dur="5000"/>
                                        <p:tgtEl>
                                          <p:spTgt spid="1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8" dur="1" fill="hold">
                                          <p:stCondLst>
                                            <p:cond delay="4999"/>
                                          </p:stCondLst>
                                        </p:cTn>
                                        <p:tgtEl>
                                          <p:spTgt spid="110"/>
                                        </p:tgtEl>
                                        <p:attrNameLst>
                                          <p:attrName>style.visibility</p:attrName>
                                        </p:attrNameLst>
                                      </p:cBhvr>
                                      <p:to>
                                        <p:strVal val="hidden"/>
                                      </p:to>
                                    </p:set>
                                  </p:childTnLst>
                                </p:cTn>
                              </p:par>
                              <p:par>
                                <p:cTn id="649" presetID="19" presetClass="exit" presetSubtype="10" fill="hold" grpId="3" nodeType="withEffect">
                                  <p:stCondLst>
                                    <p:cond delay="0"/>
                                  </p:stCondLst>
                                  <p:childTnLst>
                                    <p:anim calcmode="lin" valueType="num">
                                      <p:cBhvr>
                                        <p:cTn id="650" dur="5000"/>
                                        <p:tgtEl>
                                          <p:spTgt spid="111"/>
                                        </p:tgtEl>
                                        <p:attrNameLst>
                                          <p:attrName>ppt_h</p:attrName>
                                        </p:attrNameLst>
                                      </p:cBhvr>
                                      <p:tavLst>
                                        <p:tav tm="0">
                                          <p:val>
                                            <p:strVal val="ppt_h"/>
                                          </p:val>
                                        </p:tav>
                                        <p:tav tm="100000">
                                          <p:val>
                                            <p:strVal val="ppt_h"/>
                                          </p:val>
                                        </p:tav>
                                      </p:tavLst>
                                    </p:anim>
                                    <p:anim calcmode="lin" valueType="num">
                                      <p:cBhvr>
                                        <p:cTn id="651" dur="5000"/>
                                        <p:tgtEl>
                                          <p:spTgt spid="1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2" dur="1" fill="hold">
                                          <p:stCondLst>
                                            <p:cond delay="4999"/>
                                          </p:stCondLst>
                                        </p:cTn>
                                        <p:tgtEl>
                                          <p:spTgt spid="111"/>
                                        </p:tgtEl>
                                        <p:attrNameLst>
                                          <p:attrName>style.visibility</p:attrName>
                                        </p:attrNameLst>
                                      </p:cBhvr>
                                      <p:to>
                                        <p:strVal val="hidden"/>
                                      </p:to>
                                    </p:set>
                                  </p:childTnLst>
                                </p:cTn>
                              </p:par>
                              <p:par>
                                <p:cTn id="653" presetID="19" presetClass="exit" presetSubtype="10" fill="hold" grpId="3" nodeType="withEffect">
                                  <p:stCondLst>
                                    <p:cond delay="0"/>
                                  </p:stCondLst>
                                  <p:childTnLst>
                                    <p:anim calcmode="lin" valueType="num">
                                      <p:cBhvr>
                                        <p:cTn id="654" dur="5000"/>
                                        <p:tgtEl>
                                          <p:spTgt spid="112"/>
                                        </p:tgtEl>
                                        <p:attrNameLst>
                                          <p:attrName>ppt_h</p:attrName>
                                        </p:attrNameLst>
                                      </p:cBhvr>
                                      <p:tavLst>
                                        <p:tav tm="0">
                                          <p:val>
                                            <p:strVal val="ppt_h"/>
                                          </p:val>
                                        </p:tav>
                                        <p:tav tm="100000">
                                          <p:val>
                                            <p:strVal val="ppt_h"/>
                                          </p:val>
                                        </p:tav>
                                      </p:tavLst>
                                    </p:anim>
                                    <p:anim calcmode="lin" valueType="num">
                                      <p:cBhvr>
                                        <p:cTn id="655" dur="5000"/>
                                        <p:tgtEl>
                                          <p:spTgt spid="1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6" dur="1" fill="hold">
                                          <p:stCondLst>
                                            <p:cond delay="4999"/>
                                          </p:stCondLst>
                                        </p:cTn>
                                        <p:tgtEl>
                                          <p:spTgt spid="112"/>
                                        </p:tgtEl>
                                        <p:attrNameLst>
                                          <p:attrName>style.visibility</p:attrName>
                                        </p:attrNameLst>
                                      </p:cBhvr>
                                      <p:to>
                                        <p:strVal val="hidden"/>
                                      </p:to>
                                    </p:set>
                                  </p:childTnLst>
                                </p:cTn>
                              </p:par>
                              <p:par>
                                <p:cTn id="657" presetID="19" presetClass="exit" presetSubtype="10" fill="hold" grpId="3" nodeType="withEffect">
                                  <p:stCondLst>
                                    <p:cond delay="0"/>
                                  </p:stCondLst>
                                  <p:childTnLst>
                                    <p:anim calcmode="lin" valueType="num">
                                      <p:cBhvr>
                                        <p:cTn id="658" dur="5000"/>
                                        <p:tgtEl>
                                          <p:spTgt spid="113"/>
                                        </p:tgtEl>
                                        <p:attrNameLst>
                                          <p:attrName>ppt_h</p:attrName>
                                        </p:attrNameLst>
                                      </p:cBhvr>
                                      <p:tavLst>
                                        <p:tav tm="0">
                                          <p:val>
                                            <p:strVal val="ppt_h"/>
                                          </p:val>
                                        </p:tav>
                                        <p:tav tm="100000">
                                          <p:val>
                                            <p:strVal val="ppt_h"/>
                                          </p:val>
                                        </p:tav>
                                      </p:tavLst>
                                    </p:anim>
                                    <p:anim calcmode="lin" valueType="num">
                                      <p:cBhvr>
                                        <p:cTn id="659" dur="5000"/>
                                        <p:tgtEl>
                                          <p:spTgt spid="1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0" dur="1" fill="hold">
                                          <p:stCondLst>
                                            <p:cond delay="4999"/>
                                          </p:stCondLst>
                                        </p:cTn>
                                        <p:tgtEl>
                                          <p:spTgt spid="113"/>
                                        </p:tgtEl>
                                        <p:attrNameLst>
                                          <p:attrName>style.visibility</p:attrName>
                                        </p:attrNameLst>
                                      </p:cBhvr>
                                      <p:to>
                                        <p:strVal val="hidden"/>
                                      </p:to>
                                    </p:set>
                                  </p:childTnLst>
                                </p:cTn>
                              </p:par>
                              <p:par>
                                <p:cTn id="661" presetID="19" presetClass="exit" presetSubtype="10" fill="hold" grpId="3" nodeType="withEffect">
                                  <p:stCondLst>
                                    <p:cond delay="0"/>
                                  </p:stCondLst>
                                  <p:childTnLst>
                                    <p:anim calcmode="lin" valueType="num">
                                      <p:cBhvr>
                                        <p:cTn id="662" dur="5000"/>
                                        <p:tgtEl>
                                          <p:spTgt spid="114"/>
                                        </p:tgtEl>
                                        <p:attrNameLst>
                                          <p:attrName>ppt_h</p:attrName>
                                        </p:attrNameLst>
                                      </p:cBhvr>
                                      <p:tavLst>
                                        <p:tav tm="0">
                                          <p:val>
                                            <p:strVal val="ppt_h"/>
                                          </p:val>
                                        </p:tav>
                                        <p:tav tm="100000">
                                          <p:val>
                                            <p:strVal val="ppt_h"/>
                                          </p:val>
                                        </p:tav>
                                      </p:tavLst>
                                    </p:anim>
                                    <p:anim calcmode="lin" valueType="num">
                                      <p:cBhvr>
                                        <p:cTn id="663" dur="5000"/>
                                        <p:tgtEl>
                                          <p:spTgt spid="1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4" dur="1" fill="hold">
                                          <p:stCondLst>
                                            <p:cond delay="4999"/>
                                          </p:stCondLst>
                                        </p:cTn>
                                        <p:tgtEl>
                                          <p:spTgt spid="114"/>
                                        </p:tgtEl>
                                        <p:attrNameLst>
                                          <p:attrName>style.visibility</p:attrName>
                                        </p:attrNameLst>
                                      </p:cBhvr>
                                      <p:to>
                                        <p:strVal val="hidden"/>
                                      </p:to>
                                    </p:set>
                                  </p:childTnLst>
                                </p:cTn>
                              </p:par>
                              <p:par>
                                <p:cTn id="665" presetID="19" presetClass="exit" presetSubtype="10" fill="hold" grpId="3" nodeType="withEffect">
                                  <p:stCondLst>
                                    <p:cond delay="0"/>
                                  </p:stCondLst>
                                  <p:childTnLst>
                                    <p:anim calcmode="lin" valueType="num">
                                      <p:cBhvr>
                                        <p:cTn id="666" dur="5000"/>
                                        <p:tgtEl>
                                          <p:spTgt spid="115"/>
                                        </p:tgtEl>
                                        <p:attrNameLst>
                                          <p:attrName>ppt_h</p:attrName>
                                        </p:attrNameLst>
                                      </p:cBhvr>
                                      <p:tavLst>
                                        <p:tav tm="0">
                                          <p:val>
                                            <p:strVal val="ppt_h"/>
                                          </p:val>
                                        </p:tav>
                                        <p:tav tm="100000">
                                          <p:val>
                                            <p:strVal val="ppt_h"/>
                                          </p:val>
                                        </p:tav>
                                      </p:tavLst>
                                    </p:anim>
                                    <p:anim calcmode="lin" valueType="num">
                                      <p:cBhvr>
                                        <p:cTn id="667" dur="5000"/>
                                        <p:tgtEl>
                                          <p:spTgt spid="1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8" dur="1" fill="hold">
                                          <p:stCondLst>
                                            <p:cond delay="4999"/>
                                          </p:stCondLst>
                                        </p:cTn>
                                        <p:tgtEl>
                                          <p:spTgt spid="115"/>
                                        </p:tgtEl>
                                        <p:attrNameLst>
                                          <p:attrName>style.visibility</p:attrName>
                                        </p:attrNameLst>
                                      </p:cBhvr>
                                      <p:to>
                                        <p:strVal val="hidden"/>
                                      </p:to>
                                    </p:set>
                                  </p:childTnLst>
                                </p:cTn>
                              </p:par>
                              <p:par>
                                <p:cTn id="669" presetID="19" presetClass="exit" presetSubtype="10" fill="hold" grpId="3" nodeType="withEffect">
                                  <p:stCondLst>
                                    <p:cond delay="0"/>
                                  </p:stCondLst>
                                  <p:childTnLst>
                                    <p:anim calcmode="lin" valueType="num">
                                      <p:cBhvr>
                                        <p:cTn id="670" dur="5000"/>
                                        <p:tgtEl>
                                          <p:spTgt spid="116"/>
                                        </p:tgtEl>
                                        <p:attrNameLst>
                                          <p:attrName>ppt_h</p:attrName>
                                        </p:attrNameLst>
                                      </p:cBhvr>
                                      <p:tavLst>
                                        <p:tav tm="0">
                                          <p:val>
                                            <p:strVal val="ppt_h"/>
                                          </p:val>
                                        </p:tav>
                                        <p:tav tm="100000">
                                          <p:val>
                                            <p:strVal val="ppt_h"/>
                                          </p:val>
                                        </p:tav>
                                      </p:tavLst>
                                    </p:anim>
                                    <p:anim calcmode="lin" valueType="num">
                                      <p:cBhvr>
                                        <p:cTn id="671" dur="5000"/>
                                        <p:tgtEl>
                                          <p:spTgt spid="1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2" dur="1" fill="hold">
                                          <p:stCondLst>
                                            <p:cond delay="4999"/>
                                          </p:stCondLst>
                                        </p:cTn>
                                        <p:tgtEl>
                                          <p:spTgt spid="116"/>
                                        </p:tgtEl>
                                        <p:attrNameLst>
                                          <p:attrName>style.visibility</p:attrName>
                                        </p:attrNameLst>
                                      </p:cBhvr>
                                      <p:to>
                                        <p:strVal val="hidden"/>
                                      </p:to>
                                    </p:set>
                                  </p:childTnLst>
                                </p:cTn>
                              </p:par>
                              <p:par>
                                <p:cTn id="673" presetID="19" presetClass="exit" presetSubtype="10" fill="hold" grpId="3" nodeType="withEffect">
                                  <p:stCondLst>
                                    <p:cond delay="0"/>
                                  </p:stCondLst>
                                  <p:childTnLst>
                                    <p:anim calcmode="lin" valueType="num">
                                      <p:cBhvr>
                                        <p:cTn id="674" dur="5000"/>
                                        <p:tgtEl>
                                          <p:spTgt spid="117"/>
                                        </p:tgtEl>
                                        <p:attrNameLst>
                                          <p:attrName>ppt_h</p:attrName>
                                        </p:attrNameLst>
                                      </p:cBhvr>
                                      <p:tavLst>
                                        <p:tav tm="0">
                                          <p:val>
                                            <p:strVal val="ppt_h"/>
                                          </p:val>
                                        </p:tav>
                                        <p:tav tm="100000">
                                          <p:val>
                                            <p:strVal val="ppt_h"/>
                                          </p:val>
                                        </p:tav>
                                      </p:tavLst>
                                    </p:anim>
                                    <p:anim calcmode="lin" valueType="num">
                                      <p:cBhvr>
                                        <p:cTn id="675" dur="5000"/>
                                        <p:tgtEl>
                                          <p:spTgt spid="1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6" dur="1" fill="hold">
                                          <p:stCondLst>
                                            <p:cond delay="4999"/>
                                          </p:stCondLst>
                                        </p:cTn>
                                        <p:tgtEl>
                                          <p:spTgt spid="117"/>
                                        </p:tgtEl>
                                        <p:attrNameLst>
                                          <p:attrName>style.visibility</p:attrName>
                                        </p:attrNameLst>
                                      </p:cBhvr>
                                      <p:to>
                                        <p:strVal val="hidden"/>
                                      </p:to>
                                    </p:set>
                                  </p:childTnLst>
                                </p:cTn>
                              </p:par>
                              <p:par>
                                <p:cTn id="677" presetID="19" presetClass="exit" presetSubtype="10" fill="hold" grpId="3" nodeType="withEffect">
                                  <p:stCondLst>
                                    <p:cond delay="0"/>
                                  </p:stCondLst>
                                  <p:childTnLst>
                                    <p:anim calcmode="lin" valueType="num">
                                      <p:cBhvr>
                                        <p:cTn id="678" dur="5000"/>
                                        <p:tgtEl>
                                          <p:spTgt spid="118"/>
                                        </p:tgtEl>
                                        <p:attrNameLst>
                                          <p:attrName>ppt_h</p:attrName>
                                        </p:attrNameLst>
                                      </p:cBhvr>
                                      <p:tavLst>
                                        <p:tav tm="0">
                                          <p:val>
                                            <p:strVal val="ppt_h"/>
                                          </p:val>
                                        </p:tav>
                                        <p:tav tm="100000">
                                          <p:val>
                                            <p:strVal val="ppt_h"/>
                                          </p:val>
                                        </p:tav>
                                      </p:tavLst>
                                    </p:anim>
                                    <p:anim calcmode="lin" valueType="num">
                                      <p:cBhvr>
                                        <p:cTn id="679" dur="5000"/>
                                        <p:tgtEl>
                                          <p:spTgt spid="1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0" dur="1" fill="hold">
                                          <p:stCondLst>
                                            <p:cond delay="4999"/>
                                          </p:stCondLst>
                                        </p:cTn>
                                        <p:tgtEl>
                                          <p:spTgt spid="118"/>
                                        </p:tgtEl>
                                        <p:attrNameLst>
                                          <p:attrName>style.visibility</p:attrName>
                                        </p:attrNameLst>
                                      </p:cBhvr>
                                      <p:to>
                                        <p:strVal val="hidden"/>
                                      </p:to>
                                    </p:set>
                                  </p:childTnLst>
                                </p:cTn>
                              </p:par>
                              <p:par>
                                <p:cTn id="681" presetID="19" presetClass="exit" presetSubtype="10" fill="hold" grpId="3" nodeType="withEffect">
                                  <p:stCondLst>
                                    <p:cond delay="0"/>
                                  </p:stCondLst>
                                  <p:childTnLst>
                                    <p:anim calcmode="lin" valueType="num">
                                      <p:cBhvr>
                                        <p:cTn id="682" dur="5000"/>
                                        <p:tgtEl>
                                          <p:spTgt spid="119"/>
                                        </p:tgtEl>
                                        <p:attrNameLst>
                                          <p:attrName>ppt_h</p:attrName>
                                        </p:attrNameLst>
                                      </p:cBhvr>
                                      <p:tavLst>
                                        <p:tav tm="0">
                                          <p:val>
                                            <p:strVal val="ppt_h"/>
                                          </p:val>
                                        </p:tav>
                                        <p:tav tm="100000">
                                          <p:val>
                                            <p:strVal val="ppt_h"/>
                                          </p:val>
                                        </p:tav>
                                      </p:tavLst>
                                    </p:anim>
                                    <p:anim calcmode="lin" valueType="num">
                                      <p:cBhvr>
                                        <p:cTn id="683" dur="5000"/>
                                        <p:tgtEl>
                                          <p:spTgt spid="1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4" dur="1" fill="hold">
                                          <p:stCondLst>
                                            <p:cond delay="4999"/>
                                          </p:stCondLst>
                                        </p:cTn>
                                        <p:tgtEl>
                                          <p:spTgt spid="119"/>
                                        </p:tgtEl>
                                        <p:attrNameLst>
                                          <p:attrName>style.visibility</p:attrName>
                                        </p:attrNameLst>
                                      </p:cBhvr>
                                      <p:to>
                                        <p:strVal val="hidden"/>
                                      </p:to>
                                    </p:set>
                                  </p:childTnLst>
                                </p:cTn>
                              </p:par>
                              <p:par>
                                <p:cTn id="685" presetID="19" presetClass="exit" presetSubtype="10" fill="hold" grpId="3" nodeType="withEffect">
                                  <p:stCondLst>
                                    <p:cond delay="0"/>
                                  </p:stCondLst>
                                  <p:childTnLst>
                                    <p:anim calcmode="lin" valueType="num">
                                      <p:cBhvr>
                                        <p:cTn id="686" dur="5000"/>
                                        <p:tgtEl>
                                          <p:spTgt spid="120"/>
                                        </p:tgtEl>
                                        <p:attrNameLst>
                                          <p:attrName>ppt_h</p:attrName>
                                        </p:attrNameLst>
                                      </p:cBhvr>
                                      <p:tavLst>
                                        <p:tav tm="0">
                                          <p:val>
                                            <p:strVal val="ppt_h"/>
                                          </p:val>
                                        </p:tav>
                                        <p:tav tm="100000">
                                          <p:val>
                                            <p:strVal val="ppt_h"/>
                                          </p:val>
                                        </p:tav>
                                      </p:tavLst>
                                    </p:anim>
                                    <p:anim calcmode="lin" valueType="num">
                                      <p:cBhvr>
                                        <p:cTn id="687" dur="5000"/>
                                        <p:tgtEl>
                                          <p:spTgt spid="1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8" dur="1" fill="hold">
                                          <p:stCondLst>
                                            <p:cond delay="4999"/>
                                          </p:stCondLst>
                                        </p:cTn>
                                        <p:tgtEl>
                                          <p:spTgt spid="120"/>
                                        </p:tgtEl>
                                        <p:attrNameLst>
                                          <p:attrName>style.visibility</p:attrName>
                                        </p:attrNameLst>
                                      </p:cBhvr>
                                      <p:to>
                                        <p:strVal val="hidden"/>
                                      </p:to>
                                    </p:set>
                                  </p:childTnLst>
                                </p:cTn>
                              </p:par>
                              <p:par>
                                <p:cTn id="689" presetID="19" presetClass="exit" presetSubtype="10" fill="hold" grpId="3" nodeType="withEffect">
                                  <p:stCondLst>
                                    <p:cond delay="0"/>
                                  </p:stCondLst>
                                  <p:childTnLst>
                                    <p:anim calcmode="lin" valueType="num">
                                      <p:cBhvr>
                                        <p:cTn id="690" dur="5000"/>
                                        <p:tgtEl>
                                          <p:spTgt spid="121"/>
                                        </p:tgtEl>
                                        <p:attrNameLst>
                                          <p:attrName>ppt_h</p:attrName>
                                        </p:attrNameLst>
                                      </p:cBhvr>
                                      <p:tavLst>
                                        <p:tav tm="0">
                                          <p:val>
                                            <p:strVal val="ppt_h"/>
                                          </p:val>
                                        </p:tav>
                                        <p:tav tm="100000">
                                          <p:val>
                                            <p:strVal val="ppt_h"/>
                                          </p:val>
                                        </p:tav>
                                      </p:tavLst>
                                    </p:anim>
                                    <p:anim calcmode="lin" valueType="num">
                                      <p:cBhvr>
                                        <p:cTn id="691" dur="5000"/>
                                        <p:tgtEl>
                                          <p:spTgt spid="1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2" dur="1" fill="hold">
                                          <p:stCondLst>
                                            <p:cond delay="4999"/>
                                          </p:stCondLst>
                                        </p:cTn>
                                        <p:tgtEl>
                                          <p:spTgt spid="121"/>
                                        </p:tgtEl>
                                        <p:attrNameLst>
                                          <p:attrName>style.visibility</p:attrName>
                                        </p:attrNameLst>
                                      </p:cBhvr>
                                      <p:to>
                                        <p:strVal val="hidden"/>
                                      </p:to>
                                    </p:set>
                                  </p:childTnLst>
                                </p:cTn>
                              </p:par>
                              <p:par>
                                <p:cTn id="693" presetID="19" presetClass="exit" presetSubtype="10" fill="hold" grpId="3" nodeType="withEffect">
                                  <p:stCondLst>
                                    <p:cond delay="0"/>
                                  </p:stCondLst>
                                  <p:childTnLst>
                                    <p:anim calcmode="lin" valueType="num">
                                      <p:cBhvr>
                                        <p:cTn id="694" dur="5000"/>
                                        <p:tgtEl>
                                          <p:spTgt spid="122"/>
                                        </p:tgtEl>
                                        <p:attrNameLst>
                                          <p:attrName>ppt_h</p:attrName>
                                        </p:attrNameLst>
                                      </p:cBhvr>
                                      <p:tavLst>
                                        <p:tav tm="0">
                                          <p:val>
                                            <p:strVal val="ppt_h"/>
                                          </p:val>
                                        </p:tav>
                                        <p:tav tm="100000">
                                          <p:val>
                                            <p:strVal val="ppt_h"/>
                                          </p:val>
                                        </p:tav>
                                      </p:tavLst>
                                    </p:anim>
                                    <p:anim calcmode="lin" valueType="num">
                                      <p:cBhvr>
                                        <p:cTn id="695" dur="5000"/>
                                        <p:tgtEl>
                                          <p:spTgt spid="1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6" dur="1" fill="hold">
                                          <p:stCondLst>
                                            <p:cond delay="4999"/>
                                          </p:stCondLst>
                                        </p:cTn>
                                        <p:tgtEl>
                                          <p:spTgt spid="122"/>
                                        </p:tgtEl>
                                        <p:attrNameLst>
                                          <p:attrName>style.visibility</p:attrName>
                                        </p:attrNameLst>
                                      </p:cBhvr>
                                      <p:to>
                                        <p:strVal val="hidden"/>
                                      </p:to>
                                    </p:set>
                                  </p:childTnLst>
                                </p:cTn>
                              </p:par>
                              <p:par>
                                <p:cTn id="697" presetID="19" presetClass="exit" presetSubtype="10" fill="hold" grpId="3" nodeType="withEffect">
                                  <p:stCondLst>
                                    <p:cond delay="0"/>
                                  </p:stCondLst>
                                  <p:childTnLst>
                                    <p:anim calcmode="lin" valueType="num">
                                      <p:cBhvr>
                                        <p:cTn id="698" dur="5000"/>
                                        <p:tgtEl>
                                          <p:spTgt spid="123"/>
                                        </p:tgtEl>
                                        <p:attrNameLst>
                                          <p:attrName>ppt_h</p:attrName>
                                        </p:attrNameLst>
                                      </p:cBhvr>
                                      <p:tavLst>
                                        <p:tav tm="0">
                                          <p:val>
                                            <p:strVal val="ppt_h"/>
                                          </p:val>
                                        </p:tav>
                                        <p:tav tm="100000">
                                          <p:val>
                                            <p:strVal val="ppt_h"/>
                                          </p:val>
                                        </p:tav>
                                      </p:tavLst>
                                    </p:anim>
                                    <p:anim calcmode="lin" valueType="num">
                                      <p:cBhvr>
                                        <p:cTn id="699" dur="5000"/>
                                        <p:tgtEl>
                                          <p:spTgt spid="1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0" dur="1" fill="hold">
                                          <p:stCondLst>
                                            <p:cond delay="4999"/>
                                          </p:stCondLst>
                                        </p:cTn>
                                        <p:tgtEl>
                                          <p:spTgt spid="123"/>
                                        </p:tgtEl>
                                        <p:attrNameLst>
                                          <p:attrName>style.visibility</p:attrName>
                                        </p:attrNameLst>
                                      </p:cBhvr>
                                      <p:to>
                                        <p:strVal val="hidden"/>
                                      </p:to>
                                    </p:set>
                                  </p:childTnLst>
                                </p:cTn>
                              </p:par>
                              <p:par>
                                <p:cTn id="701" presetID="19" presetClass="exit" presetSubtype="10" fill="hold" grpId="3" nodeType="withEffect">
                                  <p:stCondLst>
                                    <p:cond delay="0"/>
                                  </p:stCondLst>
                                  <p:childTnLst>
                                    <p:anim calcmode="lin" valueType="num">
                                      <p:cBhvr>
                                        <p:cTn id="702" dur="5000"/>
                                        <p:tgtEl>
                                          <p:spTgt spid="124"/>
                                        </p:tgtEl>
                                        <p:attrNameLst>
                                          <p:attrName>ppt_h</p:attrName>
                                        </p:attrNameLst>
                                      </p:cBhvr>
                                      <p:tavLst>
                                        <p:tav tm="0">
                                          <p:val>
                                            <p:strVal val="ppt_h"/>
                                          </p:val>
                                        </p:tav>
                                        <p:tav tm="100000">
                                          <p:val>
                                            <p:strVal val="ppt_h"/>
                                          </p:val>
                                        </p:tav>
                                      </p:tavLst>
                                    </p:anim>
                                    <p:anim calcmode="lin" valueType="num">
                                      <p:cBhvr>
                                        <p:cTn id="703" dur="5000"/>
                                        <p:tgtEl>
                                          <p:spTgt spid="1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4" dur="1" fill="hold">
                                          <p:stCondLst>
                                            <p:cond delay="4999"/>
                                          </p:stCondLst>
                                        </p:cTn>
                                        <p:tgtEl>
                                          <p:spTgt spid="124"/>
                                        </p:tgtEl>
                                        <p:attrNameLst>
                                          <p:attrName>style.visibility</p:attrName>
                                        </p:attrNameLst>
                                      </p:cBhvr>
                                      <p:to>
                                        <p:strVal val="hidden"/>
                                      </p:to>
                                    </p:set>
                                  </p:childTnLst>
                                </p:cTn>
                              </p:par>
                              <p:par>
                                <p:cTn id="705" presetID="19" presetClass="exit" presetSubtype="10" fill="hold" grpId="3" nodeType="withEffect">
                                  <p:stCondLst>
                                    <p:cond delay="0"/>
                                  </p:stCondLst>
                                  <p:childTnLst>
                                    <p:anim calcmode="lin" valueType="num">
                                      <p:cBhvr>
                                        <p:cTn id="706" dur="5000"/>
                                        <p:tgtEl>
                                          <p:spTgt spid="125"/>
                                        </p:tgtEl>
                                        <p:attrNameLst>
                                          <p:attrName>ppt_h</p:attrName>
                                        </p:attrNameLst>
                                      </p:cBhvr>
                                      <p:tavLst>
                                        <p:tav tm="0">
                                          <p:val>
                                            <p:strVal val="ppt_h"/>
                                          </p:val>
                                        </p:tav>
                                        <p:tav tm="100000">
                                          <p:val>
                                            <p:strVal val="ppt_h"/>
                                          </p:val>
                                        </p:tav>
                                      </p:tavLst>
                                    </p:anim>
                                    <p:anim calcmode="lin" valueType="num">
                                      <p:cBhvr>
                                        <p:cTn id="707" dur="5000"/>
                                        <p:tgtEl>
                                          <p:spTgt spid="1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8" dur="1" fill="hold">
                                          <p:stCondLst>
                                            <p:cond delay="4999"/>
                                          </p:stCondLst>
                                        </p:cTn>
                                        <p:tgtEl>
                                          <p:spTgt spid="125"/>
                                        </p:tgtEl>
                                        <p:attrNameLst>
                                          <p:attrName>style.visibility</p:attrName>
                                        </p:attrNameLst>
                                      </p:cBhvr>
                                      <p:to>
                                        <p:strVal val="hidden"/>
                                      </p:to>
                                    </p:set>
                                  </p:childTnLst>
                                </p:cTn>
                              </p:par>
                              <p:par>
                                <p:cTn id="709" presetID="19" presetClass="exit" presetSubtype="10" fill="hold" grpId="3" nodeType="withEffect">
                                  <p:stCondLst>
                                    <p:cond delay="0"/>
                                  </p:stCondLst>
                                  <p:childTnLst>
                                    <p:anim calcmode="lin" valueType="num">
                                      <p:cBhvr>
                                        <p:cTn id="710" dur="5000"/>
                                        <p:tgtEl>
                                          <p:spTgt spid="126"/>
                                        </p:tgtEl>
                                        <p:attrNameLst>
                                          <p:attrName>ppt_h</p:attrName>
                                        </p:attrNameLst>
                                      </p:cBhvr>
                                      <p:tavLst>
                                        <p:tav tm="0">
                                          <p:val>
                                            <p:strVal val="ppt_h"/>
                                          </p:val>
                                        </p:tav>
                                        <p:tav tm="100000">
                                          <p:val>
                                            <p:strVal val="ppt_h"/>
                                          </p:val>
                                        </p:tav>
                                      </p:tavLst>
                                    </p:anim>
                                    <p:anim calcmode="lin" valueType="num">
                                      <p:cBhvr>
                                        <p:cTn id="711" dur="5000"/>
                                        <p:tgtEl>
                                          <p:spTgt spid="1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2" dur="1" fill="hold">
                                          <p:stCondLst>
                                            <p:cond delay="4999"/>
                                          </p:stCondLst>
                                        </p:cTn>
                                        <p:tgtEl>
                                          <p:spTgt spid="126"/>
                                        </p:tgtEl>
                                        <p:attrNameLst>
                                          <p:attrName>style.visibility</p:attrName>
                                        </p:attrNameLst>
                                      </p:cBhvr>
                                      <p:to>
                                        <p:strVal val="hidden"/>
                                      </p:to>
                                    </p:set>
                                  </p:childTnLst>
                                </p:cTn>
                              </p:par>
                              <p:par>
                                <p:cTn id="713" presetID="19" presetClass="exit" presetSubtype="10" fill="hold" grpId="3" nodeType="withEffect">
                                  <p:stCondLst>
                                    <p:cond delay="0"/>
                                  </p:stCondLst>
                                  <p:childTnLst>
                                    <p:anim calcmode="lin" valueType="num">
                                      <p:cBhvr>
                                        <p:cTn id="714" dur="5000"/>
                                        <p:tgtEl>
                                          <p:spTgt spid="127"/>
                                        </p:tgtEl>
                                        <p:attrNameLst>
                                          <p:attrName>ppt_h</p:attrName>
                                        </p:attrNameLst>
                                      </p:cBhvr>
                                      <p:tavLst>
                                        <p:tav tm="0">
                                          <p:val>
                                            <p:strVal val="ppt_h"/>
                                          </p:val>
                                        </p:tav>
                                        <p:tav tm="100000">
                                          <p:val>
                                            <p:strVal val="ppt_h"/>
                                          </p:val>
                                        </p:tav>
                                      </p:tavLst>
                                    </p:anim>
                                    <p:anim calcmode="lin" valueType="num">
                                      <p:cBhvr>
                                        <p:cTn id="715" dur="5000"/>
                                        <p:tgtEl>
                                          <p:spTgt spid="1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6" dur="1" fill="hold">
                                          <p:stCondLst>
                                            <p:cond delay="4999"/>
                                          </p:stCondLst>
                                        </p:cTn>
                                        <p:tgtEl>
                                          <p:spTgt spid="127"/>
                                        </p:tgtEl>
                                        <p:attrNameLst>
                                          <p:attrName>style.visibility</p:attrName>
                                        </p:attrNameLst>
                                      </p:cBhvr>
                                      <p:to>
                                        <p:strVal val="hidden"/>
                                      </p:to>
                                    </p:set>
                                  </p:childTnLst>
                                </p:cTn>
                              </p:par>
                              <p:par>
                                <p:cTn id="717" presetID="19" presetClass="exit" presetSubtype="10" fill="hold" grpId="3" nodeType="withEffect">
                                  <p:stCondLst>
                                    <p:cond delay="0"/>
                                  </p:stCondLst>
                                  <p:childTnLst>
                                    <p:anim calcmode="lin" valueType="num">
                                      <p:cBhvr>
                                        <p:cTn id="718" dur="5000"/>
                                        <p:tgtEl>
                                          <p:spTgt spid="128"/>
                                        </p:tgtEl>
                                        <p:attrNameLst>
                                          <p:attrName>ppt_h</p:attrName>
                                        </p:attrNameLst>
                                      </p:cBhvr>
                                      <p:tavLst>
                                        <p:tav tm="0">
                                          <p:val>
                                            <p:strVal val="ppt_h"/>
                                          </p:val>
                                        </p:tav>
                                        <p:tav tm="100000">
                                          <p:val>
                                            <p:strVal val="ppt_h"/>
                                          </p:val>
                                        </p:tav>
                                      </p:tavLst>
                                    </p:anim>
                                    <p:anim calcmode="lin" valueType="num">
                                      <p:cBhvr>
                                        <p:cTn id="719" dur="5000"/>
                                        <p:tgtEl>
                                          <p:spTgt spid="1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0" dur="1" fill="hold">
                                          <p:stCondLst>
                                            <p:cond delay="4999"/>
                                          </p:stCondLst>
                                        </p:cTn>
                                        <p:tgtEl>
                                          <p:spTgt spid="128"/>
                                        </p:tgtEl>
                                        <p:attrNameLst>
                                          <p:attrName>style.visibility</p:attrName>
                                        </p:attrNameLst>
                                      </p:cBhvr>
                                      <p:to>
                                        <p:strVal val="hidden"/>
                                      </p:to>
                                    </p:set>
                                  </p:childTnLst>
                                </p:cTn>
                              </p:par>
                              <p:par>
                                <p:cTn id="721" presetID="19" presetClass="exit" presetSubtype="10" fill="hold" grpId="3" nodeType="withEffect">
                                  <p:stCondLst>
                                    <p:cond delay="0"/>
                                  </p:stCondLst>
                                  <p:childTnLst>
                                    <p:anim calcmode="lin" valueType="num">
                                      <p:cBhvr>
                                        <p:cTn id="722" dur="5000"/>
                                        <p:tgtEl>
                                          <p:spTgt spid="129"/>
                                        </p:tgtEl>
                                        <p:attrNameLst>
                                          <p:attrName>ppt_h</p:attrName>
                                        </p:attrNameLst>
                                      </p:cBhvr>
                                      <p:tavLst>
                                        <p:tav tm="0">
                                          <p:val>
                                            <p:strVal val="ppt_h"/>
                                          </p:val>
                                        </p:tav>
                                        <p:tav tm="100000">
                                          <p:val>
                                            <p:strVal val="ppt_h"/>
                                          </p:val>
                                        </p:tav>
                                      </p:tavLst>
                                    </p:anim>
                                    <p:anim calcmode="lin" valueType="num">
                                      <p:cBhvr>
                                        <p:cTn id="723" dur="5000"/>
                                        <p:tgtEl>
                                          <p:spTgt spid="1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4" dur="1" fill="hold">
                                          <p:stCondLst>
                                            <p:cond delay="4999"/>
                                          </p:stCondLst>
                                        </p:cTn>
                                        <p:tgtEl>
                                          <p:spTgt spid="129"/>
                                        </p:tgtEl>
                                        <p:attrNameLst>
                                          <p:attrName>style.visibility</p:attrName>
                                        </p:attrNameLst>
                                      </p:cBhvr>
                                      <p:to>
                                        <p:strVal val="hidden"/>
                                      </p:to>
                                    </p:set>
                                  </p:childTnLst>
                                </p:cTn>
                              </p:par>
                              <p:par>
                                <p:cTn id="725" presetID="19" presetClass="exit" presetSubtype="10" fill="hold" grpId="3" nodeType="withEffect">
                                  <p:stCondLst>
                                    <p:cond delay="0"/>
                                  </p:stCondLst>
                                  <p:childTnLst>
                                    <p:anim calcmode="lin" valueType="num">
                                      <p:cBhvr>
                                        <p:cTn id="726" dur="5000"/>
                                        <p:tgtEl>
                                          <p:spTgt spid="130"/>
                                        </p:tgtEl>
                                        <p:attrNameLst>
                                          <p:attrName>ppt_h</p:attrName>
                                        </p:attrNameLst>
                                      </p:cBhvr>
                                      <p:tavLst>
                                        <p:tav tm="0">
                                          <p:val>
                                            <p:strVal val="ppt_h"/>
                                          </p:val>
                                        </p:tav>
                                        <p:tav tm="100000">
                                          <p:val>
                                            <p:strVal val="ppt_h"/>
                                          </p:val>
                                        </p:tav>
                                      </p:tavLst>
                                    </p:anim>
                                    <p:anim calcmode="lin" valueType="num">
                                      <p:cBhvr>
                                        <p:cTn id="727" dur="5000"/>
                                        <p:tgtEl>
                                          <p:spTgt spid="1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8" dur="1" fill="hold">
                                          <p:stCondLst>
                                            <p:cond delay="4999"/>
                                          </p:stCondLst>
                                        </p:cTn>
                                        <p:tgtEl>
                                          <p:spTgt spid="130"/>
                                        </p:tgtEl>
                                        <p:attrNameLst>
                                          <p:attrName>style.visibility</p:attrName>
                                        </p:attrNameLst>
                                      </p:cBhvr>
                                      <p:to>
                                        <p:strVal val="hidden"/>
                                      </p:to>
                                    </p:set>
                                  </p:childTnLst>
                                </p:cTn>
                              </p:par>
                              <p:par>
                                <p:cTn id="729" presetID="19" presetClass="exit" presetSubtype="10" fill="hold" grpId="3" nodeType="withEffect">
                                  <p:stCondLst>
                                    <p:cond delay="0"/>
                                  </p:stCondLst>
                                  <p:childTnLst>
                                    <p:anim calcmode="lin" valueType="num">
                                      <p:cBhvr>
                                        <p:cTn id="730" dur="5000"/>
                                        <p:tgtEl>
                                          <p:spTgt spid="131"/>
                                        </p:tgtEl>
                                        <p:attrNameLst>
                                          <p:attrName>ppt_h</p:attrName>
                                        </p:attrNameLst>
                                      </p:cBhvr>
                                      <p:tavLst>
                                        <p:tav tm="0">
                                          <p:val>
                                            <p:strVal val="ppt_h"/>
                                          </p:val>
                                        </p:tav>
                                        <p:tav tm="100000">
                                          <p:val>
                                            <p:strVal val="ppt_h"/>
                                          </p:val>
                                        </p:tav>
                                      </p:tavLst>
                                    </p:anim>
                                    <p:anim calcmode="lin" valueType="num">
                                      <p:cBhvr>
                                        <p:cTn id="731" dur="5000"/>
                                        <p:tgtEl>
                                          <p:spTgt spid="1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2" dur="1" fill="hold">
                                          <p:stCondLst>
                                            <p:cond delay="4999"/>
                                          </p:stCondLst>
                                        </p:cTn>
                                        <p:tgtEl>
                                          <p:spTgt spid="131"/>
                                        </p:tgtEl>
                                        <p:attrNameLst>
                                          <p:attrName>style.visibility</p:attrName>
                                        </p:attrNameLst>
                                      </p:cBhvr>
                                      <p:to>
                                        <p:strVal val="hidden"/>
                                      </p:to>
                                    </p:set>
                                  </p:childTnLst>
                                </p:cTn>
                              </p:par>
                              <p:par>
                                <p:cTn id="733" presetID="19" presetClass="exit" presetSubtype="10" fill="hold" grpId="3" nodeType="withEffect">
                                  <p:stCondLst>
                                    <p:cond delay="0"/>
                                  </p:stCondLst>
                                  <p:childTnLst>
                                    <p:anim calcmode="lin" valueType="num">
                                      <p:cBhvr>
                                        <p:cTn id="734" dur="5000"/>
                                        <p:tgtEl>
                                          <p:spTgt spid="132"/>
                                        </p:tgtEl>
                                        <p:attrNameLst>
                                          <p:attrName>ppt_h</p:attrName>
                                        </p:attrNameLst>
                                      </p:cBhvr>
                                      <p:tavLst>
                                        <p:tav tm="0">
                                          <p:val>
                                            <p:strVal val="ppt_h"/>
                                          </p:val>
                                        </p:tav>
                                        <p:tav tm="100000">
                                          <p:val>
                                            <p:strVal val="ppt_h"/>
                                          </p:val>
                                        </p:tav>
                                      </p:tavLst>
                                    </p:anim>
                                    <p:anim calcmode="lin" valueType="num">
                                      <p:cBhvr>
                                        <p:cTn id="735" dur="5000"/>
                                        <p:tgtEl>
                                          <p:spTgt spid="1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6" dur="1" fill="hold">
                                          <p:stCondLst>
                                            <p:cond delay="4999"/>
                                          </p:stCondLst>
                                        </p:cTn>
                                        <p:tgtEl>
                                          <p:spTgt spid="132"/>
                                        </p:tgtEl>
                                        <p:attrNameLst>
                                          <p:attrName>style.visibility</p:attrName>
                                        </p:attrNameLst>
                                      </p:cBhvr>
                                      <p:to>
                                        <p:strVal val="hidden"/>
                                      </p:to>
                                    </p:set>
                                  </p:childTnLst>
                                </p:cTn>
                              </p:par>
                              <p:par>
                                <p:cTn id="737" presetID="19" presetClass="exit" presetSubtype="10" fill="hold" grpId="3" nodeType="withEffect">
                                  <p:stCondLst>
                                    <p:cond delay="0"/>
                                  </p:stCondLst>
                                  <p:childTnLst>
                                    <p:anim calcmode="lin" valueType="num">
                                      <p:cBhvr>
                                        <p:cTn id="738" dur="5000"/>
                                        <p:tgtEl>
                                          <p:spTgt spid="133"/>
                                        </p:tgtEl>
                                        <p:attrNameLst>
                                          <p:attrName>ppt_h</p:attrName>
                                        </p:attrNameLst>
                                      </p:cBhvr>
                                      <p:tavLst>
                                        <p:tav tm="0">
                                          <p:val>
                                            <p:strVal val="ppt_h"/>
                                          </p:val>
                                        </p:tav>
                                        <p:tav tm="100000">
                                          <p:val>
                                            <p:strVal val="ppt_h"/>
                                          </p:val>
                                        </p:tav>
                                      </p:tavLst>
                                    </p:anim>
                                    <p:anim calcmode="lin" valueType="num">
                                      <p:cBhvr>
                                        <p:cTn id="739" dur="5000"/>
                                        <p:tgtEl>
                                          <p:spTgt spid="1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0" dur="1" fill="hold">
                                          <p:stCondLst>
                                            <p:cond delay="4999"/>
                                          </p:stCondLst>
                                        </p:cTn>
                                        <p:tgtEl>
                                          <p:spTgt spid="133"/>
                                        </p:tgtEl>
                                        <p:attrNameLst>
                                          <p:attrName>style.visibility</p:attrName>
                                        </p:attrNameLst>
                                      </p:cBhvr>
                                      <p:to>
                                        <p:strVal val="hidden"/>
                                      </p:to>
                                    </p:set>
                                  </p:childTnLst>
                                </p:cTn>
                              </p:par>
                              <p:par>
                                <p:cTn id="741" presetID="19" presetClass="exit" presetSubtype="10" fill="hold" grpId="3" nodeType="withEffect">
                                  <p:stCondLst>
                                    <p:cond delay="0"/>
                                  </p:stCondLst>
                                  <p:childTnLst>
                                    <p:anim calcmode="lin" valueType="num">
                                      <p:cBhvr>
                                        <p:cTn id="742" dur="5000"/>
                                        <p:tgtEl>
                                          <p:spTgt spid="134"/>
                                        </p:tgtEl>
                                        <p:attrNameLst>
                                          <p:attrName>ppt_h</p:attrName>
                                        </p:attrNameLst>
                                      </p:cBhvr>
                                      <p:tavLst>
                                        <p:tav tm="0">
                                          <p:val>
                                            <p:strVal val="ppt_h"/>
                                          </p:val>
                                        </p:tav>
                                        <p:tav tm="100000">
                                          <p:val>
                                            <p:strVal val="ppt_h"/>
                                          </p:val>
                                        </p:tav>
                                      </p:tavLst>
                                    </p:anim>
                                    <p:anim calcmode="lin" valueType="num">
                                      <p:cBhvr>
                                        <p:cTn id="743" dur="5000"/>
                                        <p:tgtEl>
                                          <p:spTgt spid="1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4" dur="1" fill="hold">
                                          <p:stCondLst>
                                            <p:cond delay="4999"/>
                                          </p:stCondLst>
                                        </p:cTn>
                                        <p:tgtEl>
                                          <p:spTgt spid="134"/>
                                        </p:tgtEl>
                                        <p:attrNameLst>
                                          <p:attrName>style.visibility</p:attrName>
                                        </p:attrNameLst>
                                      </p:cBhvr>
                                      <p:to>
                                        <p:strVal val="hidden"/>
                                      </p:to>
                                    </p:set>
                                  </p:childTnLst>
                                </p:cTn>
                              </p:par>
                              <p:par>
                                <p:cTn id="745" presetID="19" presetClass="exit" presetSubtype="10" fill="hold" grpId="3" nodeType="withEffect">
                                  <p:stCondLst>
                                    <p:cond delay="0"/>
                                  </p:stCondLst>
                                  <p:childTnLst>
                                    <p:anim calcmode="lin" valueType="num">
                                      <p:cBhvr>
                                        <p:cTn id="746" dur="5000"/>
                                        <p:tgtEl>
                                          <p:spTgt spid="135"/>
                                        </p:tgtEl>
                                        <p:attrNameLst>
                                          <p:attrName>ppt_h</p:attrName>
                                        </p:attrNameLst>
                                      </p:cBhvr>
                                      <p:tavLst>
                                        <p:tav tm="0">
                                          <p:val>
                                            <p:strVal val="ppt_h"/>
                                          </p:val>
                                        </p:tav>
                                        <p:tav tm="100000">
                                          <p:val>
                                            <p:strVal val="ppt_h"/>
                                          </p:val>
                                        </p:tav>
                                      </p:tavLst>
                                    </p:anim>
                                    <p:anim calcmode="lin" valueType="num">
                                      <p:cBhvr>
                                        <p:cTn id="747" dur="5000"/>
                                        <p:tgtEl>
                                          <p:spTgt spid="1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8" dur="1" fill="hold">
                                          <p:stCondLst>
                                            <p:cond delay="4999"/>
                                          </p:stCondLst>
                                        </p:cTn>
                                        <p:tgtEl>
                                          <p:spTgt spid="135"/>
                                        </p:tgtEl>
                                        <p:attrNameLst>
                                          <p:attrName>style.visibility</p:attrName>
                                        </p:attrNameLst>
                                      </p:cBhvr>
                                      <p:to>
                                        <p:strVal val="hidden"/>
                                      </p:to>
                                    </p:set>
                                  </p:childTnLst>
                                </p:cTn>
                              </p:par>
                              <p:par>
                                <p:cTn id="749" presetID="19" presetClass="exit" presetSubtype="10" fill="hold" grpId="3" nodeType="withEffect">
                                  <p:stCondLst>
                                    <p:cond delay="0"/>
                                  </p:stCondLst>
                                  <p:childTnLst>
                                    <p:anim calcmode="lin" valueType="num">
                                      <p:cBhvr>
                                        <p:cTn id="750" dur="5000"/>
                                        <p:tgtEl>
                                          <p:spTgt spid="136"/>
                                        </p:tgtEl>
                                        <p:attrNameLst>
                                          <p:attrName>ppt_h</p:attrName>
                                        </p:attrNameLst>
                                      </p:cBhvr>
                                      <p:tavLst>
                                        <p:tav tm="0">
                                          <p:val>
                                            <p:strVal val="ppt_h"/>
                                          </p:val>
                                        </p:tav>
                                        <p:tav tm="100000">
                                          <p:val>
                                            <p:strVal val="ppt_h"/>
                                          </p:val>
                                        </p:tav>
                                      </p:tavLst>
                                    </p:anim>
                                    <p:anim calcmode="lin" valueType="num">
                                      <p:cBhvr>
                                        <p:cTn id="751" dur="5000"/>
                                        <p:tgtEl>
                                          <p:spTgt spid="1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2" dur="1" fill="hold">
                                          <p:stCondLst>
                                            <p:cond delay="4999"/>
                                          </p:stCondLst>
                                        </p:cTn>
                                        <p:tgtEl>
                                          <p:spTgt spid="136"/>
                                        </p:tgtEl>
                                        <p:attrNameLst>
                                          <p:attrName>style.visibility</p:attrName>
                                        </p:attrNameLst>
                                      </p:cBhvr>
                                      <p:to>
                                        <p:strVal val="hidden"/>
                                      </p:to>
                                    </p:set>
                                  </p:childTnLst>
                                </p:cTn>
                              </p:par>
                              <p:par>
                                <p:cTn id="753" presetID="19" presetClass="exit" presetSubtype="10" fill="hold" grpId="3" nodeType="withEffect">
                                  <p:stCondLst>
                                    <p:cond delay="0"/>
                                  </p:stCondLst>
                                  <p:childTnLst>
                                    <p:anim calcmode="lin" valueType="num">
                                      <p:cBhvr>
                                        <p:cTn id="754" dur="5000"/>
                                        <p:tgtEl>
                                          <p:spTgt spid="137"/>
                                        </p:tgtEl>
                                        <p:attrNameLst>
                                          <p:attrName>ppt_h</p:attrName>
                                        </p:attrNameLst>
                                      </p:cBhvr>
                                      <p:tavLst>
                                        <p:tav tm="0">
                                          <p:val>
                                            <p:strVal val="ppt_h"/>
                                          </p:val>
                                        </p:tav>
                                        <p:tav tm="100000">
                                          <p:val>
                                            <p:strVal val="ppt_h"/>
                                          </p:val>
                                        </p:tav>
                                      </p:tavLst>
                                    </p:anim>
                                    <p:anim calcmode="lin" valueType="num">
                                      <p:cBhvr>
                                        <p:cTn id="755" dur="5000"/>
                                        <p:tgtEl>
                                          <p:spTgt spid="1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6" dur="1" fill="hold">
                                          <p:stCondLst>
                                            <p:cond delay="4999"/>
                                          </p:stCondLst>
                                        </p:cTn>
                                        <p:tgtEl>
                                          <p:spTgt spid="137"/>
                                        </p:tgtEl>
                                        <p:attrNameLst>
                                          <p:attrName>style.visibility</p:attrName>
                                        </p:attrNameLst>
                                      </p:cBhvr>
                                      <p:to>
                                        <p:strVal val="hidden"/>
                                      </p:to>
                                    </p:set>
                                  </p:childTnLst>
                                </p:cTn>
                              </p:par>
                              <p:par>
                                <p:cTn id="757" presetID="19" presetClass="exit" presetSubtype="10" fill="hold" grpId="3" nodeType="withEffect">
                                  <p:stCondLst>
                                    <p:cond delay="0"/>
                                  </p:stCondLst>
                                  <p:childTnLst>
                                    <p:anim calcmode="lin" valueType="num">
                                      <p:cBhvr>
                                        <p:cTn id="758" dur="5000"/>
                                        <p:tgtEl>
                                          <p:spTgt spid="138"/>
                                        </p:tgtEl>
                                        <p:attrNameLst>
                                          <p:attrName>ppt_h</p:attrName>
                                        </p:attrNameLst>
                                      </p:cBhvr>
                                      <p:tavLst>
                                        <p:tav tm="0">
                                          <p:val>
                                            <p:strVal val="ppt_h"/>
                                          </p:val>
                                        </p:tav>
                                        <p:tav tm="100000">
                                          <p:val>
                                            <p:strVal val="ppt_h"/>
                                          </p:val>
                                        </p:tav>
                                      </p:tavLst>
                                    </p:anim>
                                    <p:anim calcmode="lin" valueType="num">
                                      <p:cBhvr>
                                        <p:cTn id="759" dur="5000"/>
                                        <p:tgtEl>
                                          <p:spTgt spid="1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0" dur="1" fill="hold">
                                          <p:stCondLst>
                                            <p:cond delay="4999"/>
                                          </p:stCondLst>
                                        </p:cTn>
                                        <p:tgtEl>
                                          <p:spTgt spid="138"/>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5000"/>
                                        <p:tgtEl>
                                          <p:spTgt spid="105"/>
                                        </p:tgtEl>
                                      </p:cBhvr>
                                    </p:animEffect>
                                    <p:set>
                                      <p:cBhvr>
                                        <p:cTn id="763" dur="1" fill="hold">
                                          <p:stCondLst>
                                            <p:cond delay="4999"/>
                                          </p:stCondLst>
                                        </p:cTn>
                                        <p:tgtEl>
                                          <p:spTgt spid="105"/>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5000"/>
                                        <p:tgtEl>
                                          <p:spTgt spid="106"/>
                                        </p:tgtEl>
                                      </p:cBhvr>
                                    </p:animEffect>
                                    <p:set>
                                      <p:cBhvr>
                                        <p:cTn id="766" dur="1" fill="hold">
                                          <p:stCondLst>
                                            <p:cond delay="4999"/>
                                          </p:stCondLst>
                                        </p:cTn>
                                        <p:tgtEl>
                                          <p:spTgt spid="106"/>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5000"/>
                                        <p:tgtEl>
                                          <p:spTgt spid="107"/>
                                        </p:tgtEl>
                                      </p:cBhvr>
                                    </p:animEffect>
                                    <p:set>
                                      <p:cBhvr>
                                        <p:cTn id="769" dur="1" fill="hold">
                                          <p:stCondLst>
                                            <p:cond delay="4999"/>
                                          </p:stCondLst>
                                        </p:cTn>
                                        <p:tgtEl>
                                          <p:spTgt spid="107"/>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5000"/>
                                        <p:tgtEl>
                                          <p:spTgt spid="108"/>
                                        </p:tgtEl>
                                      </p:cBhvr>
                                    </p:animEffect>
                                    <p:set>
                                      <p:cBhvr>
                                        <p:cTn id="772" dur="1" fill="hold">
                                          <p:stCondLst>
                                            <p:cond delay="4999"/>
                                          </p:stCondLst>
                                        </p:cTn>
                                        <p:tgtEl>
                                          <p:spTgt spid="108"/>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5000"/>
                                        <p:tgtEl>
                                          <p:spTgt spid="109"/>
                                        </p:tgtEl>
                                      </p:cBhvr>
                                    </p:animEffect>
                                    <p:set>
                                      <p:cBhvr>
                                        <p:cTn id="775" dur="1" fill="hold">
                                          <p:stCondLst>
                                            <p:cond delay="4999"/>
                                          </p:stCondLst>
                                        </p:cTn>
                                        <p:tgtEl>
                                          <p:spTgt spid="109"/>
                                        </p:tgtEl>
                                        <p:attrNameLst>
                                          <p:attrName>style.visibility</p:attrName>
                                        </p:attrNameLst>
                                      </p:cBhvr>
                                      <p:to>
                                        <p:strVal val="hidden"/>
                                      </p:to>
                                    </p:set>
                                  </p:childTnLst>
                                </p:cTn>
                              </p:par>
                              <p:par>
                                <p:cTn id="776" presetID="3" presetClass="exit" presetSubtype="10" fill="hold" grpId="4" nodeType="withEffect">
                                  <p:stCondLst>
                                    <p:cond delay="0"/>
                                  </p:stCondLst>
                                  <p:childTnLst>
                                    <p:animEffect transition="out" filter="blinds(horizontal)">
                                      <p:cBhvr>
                                        <p:cTn id="777" dur="5000"/>
                                        <p:tgtEl>
                                          <p:spTgt spid="110"/>
                                        </p:tgtEl>
                                      </p:cBhvr>
                                    </p:animEffect>
                                    <p:set>
                                      <p:cBhvr>
                                        <p:cTn id="778" dur="1" fill="hold">
                                          <p:stCondLst>
                                            <p:cond delay="4999"/>
                                          </p:stCondLst>
                                        </p:cTn>
                                        <p:tgtEl>
                                          <p:spTgt spid="110"/>
                                        </p:tgtEl>
                                        <p:attrNameLst>
                                          <p:attrName>style.visibility</p:attrName>
                                        </p:attrNameLst>
                                      </p:cBhvr>
                                      <p:to>
                                        <p:strVal val="hidden"/>
                                      </p:to>
                                    </p:set>
                                  </p:childTnLst>
                                </p:cTn>
                              </p:par>
                              <p:par>
                                <p:cTn id="779" presetID="3" presetClass="exit" presetSubtype="10" fill="hold" grpId="4" nodeType="withEffect">
                                  <p:stCondLst>
                                    <p:cond delay="0"/>
                                  </p:stCondLst>
                                  <p:childTnLst>
                                    <p:animEffect transition="out" filter="blinds(horizontal)">
                                      <p:cBhvr>
                                        <p:cTn id="780" dur="5000"/>
                                        <p:tgtEl>
                                          <p:spTgt spid="111"/>
                                        </p:tgtEl>
                                      </p:cBhvr>
                                    </p:animEffect>
                                    <p:set>
                                      <p:cBhvr>
                                        <p:cTn id="781" dur="1" fill="hold">
                                          <p:stCondLst>
                                            <p:cond delay="4999"/>
                                          </p:stCondLst>
                                        </p:cTn>
                                        <p:tgtEl>
                                          <p:spTgt spid="111"/>
                                        </p:tgtEl>
                                        <p:attrNameLst>
                                          <p:attrName>style.visibility</p:attrName>
                                        </p:attrNameLst>
                                      </p:cBhvr>
                                      <p:to>
                                        <p:strVal val="hidden"/>
                                      </p:to>
                                    </p:set>
                                  </p:childTnLst>
                                </p:cTn>
                              </p:par>
                              <p:par>
                                <p:cTn id="782" presetID="3" presetClass="exit" presetSubtype="10" fill="hold" grpId="4" nodeType="withEffect">
                                  <p:stCondLst>
                                    <p:cond delay="0"/>
                                  </p:stCondLst>
                                  <p:childTnLst>
                                    <p:animEffect transition="out" filter="blinds(horizontal)">
                                      <p:cBhvr>
                                        <p:cTn id="783" dur="5000"/>
                                        <p:tgtEl>
                                          <p:spTgt spid="112"/>
                                        </p:tgtEl>
                                      </p:cBhvr>
                                    </p:animEffect>
                                    <p:set>
                                      <p:cBhvr>
                                        <p:cTn id="784" dur="1" fill="hold">
                                          <p:stCondLst>
                                            <p:cond delay="4999"/>
                                          </p:stCondLst>
                                        </p:cTn>
                                        <p:tgtEl>
                                          <p:spTgt spid="112"/>
                                        </p:tgtEl>
                                        <p:attrNameLst>
                                          <p:attrName>style.visibility</p:attrName>
                                        </p:attrNameLst>
                                      </p:cBhvr>
                                      <p:to>
                                        <p:strVal val="hidden"/>
                                      </p:to>
                                    </p:set>
                                  </p:childTnLst>
                                </p:cTn>
                              </p:par>
                              <p:par>
                                <p:cTn id="785" presetID="3" presetClass="exit" presetSubtype="10" fill="hold" grpId="4" nodeType="withEffect">
                                  <p:stCondLst>
                                    <p:cond delay="0"/>
                                  </p:stCondLst>
                                  <p:childTnLst>
                                    <p:animEffect transition="out" filter="blinds(horizontal)">
                                      <p:cBhvr>
                                        <p:cTn id="786" dur="5000"/>
                                        <p:tgtEl>
                                          <p:spTgt spid="113"/>
                                        </p:tgtEl>
                                      </p:cBhvr>
                                    </p:animEffect>
                                    <p:set>
                                      <p:cBhvr>
                                        <p:cTn id="787" dur="1" fill="hold">
                                          <p:stCondLst>
                                            <p:cond delay="4999"/>
                                          </p:stCondLst>
                                        </p:cTn>
                                        <p:tgtEl>
                                          <p:spTgt spid="113"/>
                                        </p:tgtEl>
                                        <p:attrNameLst>
                                          <p:attrName>style.visibility</p:attrName>
                                        </p:attrNameLst>
                                      </p:cBhvr>
                                      <p:to>
                                        <p:strVal val="hidden"/>
                                      </p:to>
                                    </p:set>
                                  </p:childTnLst>
                                </p:cTn>
                              </p:par>
                              <p:par>
                                <p:cTn id="788" presetID="3" presetClass="exit" presetSubtype="10" fill="hold" grpId="4" nodeType="withEffect">
                                  <p:stCondLst>
                                    <p:cond delay="0"/>
                                  </p:stCondLst>
                                  <p:childTnLst>
                                    <p:animEffect transition="out" filter="blinds(horizontal)">
                                      <p:cBhvr>
                                        <p:cTn id="789" dur="5000"/>
                                        <p:tgtEl>
                                          <p:spTgt spid="114"/>
                                        </p:tgtEl>
                                      </p:cBhvr>
                                    </p:animEffect>
                                    <p:set>
                                      <p:cBhvr>
                                        <p:cTn id="790" dur="1" fill="hold">
                                          <p:stCondLst>
                                            <p:cond delay="4999"/>
                                          </p:stCondLst>
                                        </p:cTn>
                                        <p:tgtEl>
                                          <p:spTgt spid="114"/>
                                        </p:tgtEl>
                                        <p:attrNameLst>
                                          <p:attrName>style.visibility</p:attrName>
                                        </p:attrNameLst>
                                      </p:cBhvr>
                                      <p:to>
                                        <p:strVal val="hidden"/>
                                      </p:to>
                                    </p:set>
                                  </p:childTnLst>
                                </p:cTn>
                              </p:par>
                              <p:par>
                                <p:cTn id="791" presetID="3" presetClass="exit" presetSubtype="10" fill="hold" grpId="4" nodeType="withEffect">
                                  <p:stCondLst>
                                    <p:cond delay="0"/>
                                  </p:stCondLst>
                                  <p:childTnLst>
                                    <p:animEffect transition="out" filter="blinds(horizontal)">
                                      <p:cBhvr>
                                        <p:cTn id="792" dur="5000"/>
                                        <p:tgtEl>
                                          <p:spTgt spid="115"/>
                                        </p:tgtEl>
                                      </p:cBhvr>
                                    </p:animEffect>
                                    <p:set>
                                      <p:cBhvr>
                                        <p:cTn id="793" dur="1" fill="hold">
                                          <p:stCondLst>
                                            <p:cond delay="4999"/>
                                          </p:stCondLst>
                                        </p:cTn>
                                        <p:tgtEl>
                                          <p:spTgt spid="115"/>
                                        </p:tgtEl>
                                        <p:attrNameLst>
                                          <p:attrName>style.visibility</p:attrName>
                                        </p:attrNameLst>
                                      </p:cBhvr>
                                      <p:to>
                                        <p:strVal val="hidden"/>
                                      </p:to>
                                    </p:set>
                                  </p:childTnLst>
                                </p:cTn>
                              </p:par>
                              <p:par>
                                <p:cTn id="794" presetID="3" presetClass="exit" presetSubtype="10" fill="hold" grpId="4" nodeType="withEffect">
                                  <p:stCondLst>
                                    <p:cond delay="0"/>
                                  </p:stCondLst>
                                  <p:childTnLst>
                                    <p:animEffect transition="out" filter="blinds(horizontal)">
                                      <p:cBhvr>
                                        <p:cTn id="795" dur="5000"/>
                                        <p:tgtEl>
                                          <p:spTgt spid="116"/>
                                        </p:tgtEl>
                                      </p:cBhvr>
                                    </p:animEffect>
                                    <p:set>
                                      <p:cBhvr>
                                        <p:cTn id="796" dur="1" fill="hold">
                                          <p:stCondLst>
                                            <p:cond delay="4999"/>
                                          </p:stCondLst>
                                        </p:cTn>
                                        <p:tgtEl>
                                          <p:spTgt spid="116"/>
                                        </p:tgtEl>
                                        <p:attrNameLst>
                                          <p:attrName>style.visibility</p:attrName>
                                        </p:attrNameLst>
                                      </p:cBhvr>
                                      <p:to>
                                        <p:strVal val="hidden"/>
                                      </p:to>
                                    </p:set>
                                  </p:childTnLst>
                                </p:cTn>
                              </p:par>
                              <p:par>
                                <p:cTn id="797" presetID="3" presetClass="exit" presetSubtype="10" fill="hold" grpId="4" nodeType="withEffect">
                                  <p:stCondLst>
                                    <p:cond delay="0"/>
                                  </p:stCondLst>
                                  <p:childTnLst>
                                    <p:animEffect transition="out" filter="blinds(horizontal)">
                                      <p:cBhvr>
                                        <p:cTn id="798" dur="5000"/>
                                        <p:tgtEl>
                                          <p:spTgt spid="117"/>
                                        </p:tgtEl>
                                      </p:cBhvr>
                                    </p:animEffect>
                                    <p:set>
                                      <p:cBhvr>
                                        <p:cTn id="799" dur="1" fill="hold">
                                          <p:stCondLst>
                                            <p:cond delay="4999"/>
                                          </p:stCondLst>
                                        </p:cTn>
                                        <p:tgtEl>
                                          <p:spTgt spid="117"/>
                                        </p:tgtEl>
                                        <p:attrNameLst>
                                          <p:attrName>style.visibility</p:attrName>
                                        </p:attrNameLst>
                                      </p:cBhvr>
                                      <p:to>
                                        <p:strVal val="hidden"/>
                                      </p:to>
                                    </p:set>
                                  </p:childTnLst>
                                </p:cTn>
                              </p:par>
                              <p:par>
                                <p:cTn id="800" presetID="3" presetClass="exit" presetSubtype="10" fill="hold" grpId="4" nodeType="withEffect">
                                  <p:stCondLst>
                                    <p:cond delay="0"/>
                                  </p:stCondLst>
                                  <p:childTnLst>
                                    <p:animEffect transition="out" filter="blinds(horizontal)">
                                      <p:cBhvr>
                                        <p:cTn id="801" dur="5000"/>
                                        <p:tgtEl>
                                          <p:spTgt spid="118"/>
                                        </p:tgtEl>
                                      </p:cBhvr>
                                    </p:animEffect>
                                    <p:set>
                                      <p:cBhvr>
                                        <p:cTn id="802" dur="1" fill="hold">
                                          <p:stCondLst>
                                            <p:cond delay="4999"/>
                                          </p:stCondLst>
                                        </p:cTn>
                                        <p:tgtEl>
                                          <p:spTgt spid="118"/>
                                        </p:tgtEl>
                                        <p:attrNameLst>
                                          <p:attrName>style.visibility</p:attrName>
                                        </p:attrNameLst>
                                      </p:cBhvr>
                                      <p:to>
                                        <p:strVal val="hidden"/>
                                      </p:to>
                                    </p:set>
                                  </p:childTnLst>
                                </p:cTn>
                              </p:par>
                              <p:par>
                                <p:cTn id="803" presetID="3" presetClass="exit" presetSubtype="10" fill="hold" grpId="4" nodeType="withEffect">
                                  <p:stCondLst>
                                    <p:cond delay="0"/>
                                  </p:stCondLst>
                                  <p:childTnLst>
                                    <p:animEffect transition="out" filter="blinds(horizontal)">
                                      <p:cBhvr>
                                        <p:cTn id="804" dur="5000"/>
                                        <p:tgtEl>
                                          <p:spTgt spid="119"/>
                                        </p:tgtEl>
                                      </p:cBhvr>
                                    </p:animEffect>
                                    <p:set>
                                      <p:cBhvr>
                                        <p:cTn id="805" dur="1" fill="hold">
                                          <p:stCondLst>
                                            <p:cond delay="4999"/>
                                          </p:stCondLst>
                                        </p:cTn>
                                        <p:tgtEl>
                                          <p:spTgt spid="119"/>
                                        </p:tgtEl>
                                        <p:attrNameLst>
                                          <p:attrName>style.visibility</p:attrName>
                                        </p:attrNameLst>
                                      </p:cBhvr>
                                      <p:to>
                                        <p:strVal val="hidden"/>
                                      </p:to>
                                    </p:set>
                                  </p:childTnLst>
                                </p:cTn>
                              </p:par>
                              <p:par>
                                <p:cTn id="806" presetID="3" presetClass="exit" presetSubtype="10" fill="hold" grpId="4" nodeType="withEffect">
                                  <p:stCondLst>
                                    <p:cond delay="0"/>
                                  </p:stCondLst>
                                  <p:childTnLst>
                                    <p:animEffect transition="out" filter="blinds(horizontal)">
                                      <p:cBhvr>
                                        <p:cTn id="807" dur="5000"/>
                                        <p:tgtEl>
                                          <p:spTgt spid="120"/>
                                        </p:tgtEl>
                                      </p:cBhvr>
                                    </p:animEffect>
                                    <p:set>
                                      <p:cBhvr>
                                        <p:cTn id="808" dur="1" fill="hold">
                                          <p:stCondLst>
                                            <p:cond delay="4999"/>
                                          </p:stCondLst>
                                        </p:cTn>
                                        <p:tgtEl>
                                          <p:spTgt spid="120"/>
                                        </p:tgtEl>
                                        <p:attrNameLst>
                                          <p:attrName>style.visibility</p:attrName>
                                        </p:attrNameLst>
                                      </p:cBhvr>
                                      <p:to>
                                        <p:strVal val="hidden"/>
                                      </p:to>
                                    </p:set>
                                  </p:childTnLst>
                                </p:cTn>
                              </p:par>
                              <p:par>
                                <p:cTn id="809" presetID="3" presetClass="exit" presetSubtype="10" fill="hold" grpId="4" nodeType="withEffect">
                                  <p:stCondLst>
                                    <p:cond delay="0"/>
                                  </p:stCondLst>
                                  <p:childTnLst>
                                    <p:animEffect transition="out" filter="blinds(horizontal)">
                                      <p:cBhvr>
                                        <p:cTn id="810" dur="5000"/>
                                        <p:tgtEl>
                                          <p:spTgt spid="121"/>
                                        </p:tgtEl>
                                      </p:cBhvr>
                                    </p:animEffect>
                                    <p:set>
                                      <p:cBhvr>
                                        <p:cTn id="811" dur="1" fill="hold">
                                          <p:stCondLst>
                                            <p:cond delay="4999"/>
                                          </p:stCondLst>
                                        </p:cTn>
                                        <p:tgtEl>
                                          <p:spTgt spid="121"/>
                                        </p:tgtEl>
                                        <p:attrNameLst>
                                          <p:attrName>style.visibility</p:attrName>
                                        </p:attrNameLst>
                                      </p:cBhvr>
                                      <p:to>
                                        <p:strVal val="hidden"/>
                                      </p:to>
                                    </p:set>
                                  </p:childTnLst>
                                </p:cTn>
                              </p:par>
                              <p:par>
                                <p:cTn id="812" presetID="3" presetClass="exit" presetSubtype="10" fill="hold" grpId="4" nodeType="withEffect">
                                  <p:stCondLst>
                                    <p:cond delay="0"/>
                                  </p:stCondLst>
                                  <p:childTnLst>
                                    <p:animEffect transition="out" filter="blinds(horizontal)">
                                      <p:cBhvr>
                                        <p:cTn id="813" dur="5000"/>
                                        <p:tgtEl>
                                          <p:spTgt spid="122"/>
                                        </p:tgtEl>
                                      </p:cBhvr>
                                    </p:animEffect>
                                    <p:set>
                                      <p:cBhvr>
                                        <p:cTn id="814" dur="1" fill="hold">
                                          <p:stCondLst>
                                            <p:cond delay="4999"/>
                                          </p:stCondLst>
                                        </p:cTn>
                                        <p:tgtEl>
                                          <p:spTgt spid="122"/>
                                        </p:tgtEl>
                                        <p:attrNameLst>
                                          <p:attrName>style.visibility</p:attrName>
                                        </p:attrNameLst>
                                      </p:cBhvr>
                                      <p:to>
                                        <p:strVal val="hidden"/>
                                      </p:to>
                                    </p:set>
                                  </p:childTnLst>
                                </p:cTn>
                              </p:par>
                              <p:par>
                                <p:cTn id="815" presetID="3" presetClass="exit" presetSubtype="10" fill="hold" grpId="4" nodeType="withEffect">
                                  <p:stCondLst>
                                    <p:cond delay="0"/>
                                  </p:stCondLst>
                                  <p:childTnLst>
                                    <p:animEffect transition="out" filter="blinds(horizontal)">
                                      <p:cBhvr>
                                        <p:cTn id="816" dur="5000"/>
                                        <p:tgtEl>
                                          <p:spTgt spid="123"/>
                                        </p:tgtEl>
                                      </p:cBhvr>
                                    </p:animEffect>
                                    <p:set>
                                      <p:cBhvr>
                                        <p:cTn id="817" dur="1" fill="hold">
                                          <p:stCondLst>
                                            <p:cond delay="4999"/>
                                          </p:stCondLst>
                                        </p:cTn>
                                        <p:tgtEl>
                                          <p:spTgt spid="123"/>
                                        </p:tgtEl>
                                        <p:attrNameLst>
                                          <p:attrName>style.visibility</p:attrName>
                                        </p:attrNameLst>
                                      </p:cBhvr>
                                      <p:to>
                                        <p:strVal val="hidden"/>
                                      </p:to>
                                    </p:set>
                                  </p:childTnLst>
                                </p:cTn>
                              </p:par>
                              <p:par>
                                <p:cTn id="818" presetID="3" presetClass="exit" presetSubtype="10" fill="hold" grpId="4" nodeType="withEffect">
                                  <p:stCondLst>
                                    <p:cond delay="0"/>
                                  </p:stCondLst>
                                  <p:childTnLst>
                                    <p:animEffect transition="out" filter="blinds(horizontal)">
                                      <p:cBhvr>
                                        <p:cTn id="819" dur="5000"/>
                                        <p:tgtEl>
                                          <p:spTgt spid="124"/>
                                        </p:tgtEl>
                                      </p:cBhvr>
                                    </p:animEffect>
                                    <p:set>
                                      <p:cBhvr>
                                        <p:cTn id="820" dur="1" fill="hold">
                                          <p:stCondLst>
                                            <p:cond delay="4999"/>
                                          </p:stCondLst>
                                        </p:cTn>
                                        <p:tgtEl>
                                          <p:spTgt spid="124"/>
                                        </p:tgtEl>
                                        <p:attrNameLst>
                                          <p:attrName>style.visibility</p:attrName>
                                        </p:attrNameLst>
                                      </p:cBhvr>
                                      <p:to>
                                        <p:strVal val="hidden"/>
                                      </p:to>
                                    </p:set>
                                  </p:childTnLst>
                                </p:cTn>
                              </p:par>
                              <p:par>
                                <p:cTn id="821" presetID="3" presetClass="exit" presetSubtype="10" fill="hold" grpId="4" nodeType="withEffect">
                                  <p:stCondLst>
                                    <p:cond delay="0"/>
                                  </p:stCondLst>
                                  <p:childTnLst>
                                    <p:animEffect transition="out" filter="blinds(horizontal)">
                                      <p:cBhvr>
                                        <p:cTn id="822" dur="5000"/>
                                        <p:tgtEl>
                                          <p:spTgt spid="125"/>
                                        </p:tgtEl>
                                      </p:cBhvr>
                                    </p:animEffect>
                                    <p:set>
                                      <p:cBhvr>
                                        <p:cTn id="823" dur="1" fill="hold">
                                          <p:stCondLst>
                                            <p:cond delay="4999"/>
                                          </p:stCondLst>
                                        </p:cTn>
                                        <p:tgtEl>
                                          <p:spTgt spid="125"/>
                                        </p:tgtEl>
                                        <p:attrNameLst>
                                          <p:attrName>style.visibility</p:attrName>
                                        </p:attrNameLst>
                                      </p:cBhvr>
                                      <p:to>
                                        <p:strVal val="hidden"/>
                                      </p:to>
                                    </p:set>
                                  </p:childTnLst>
                                </p:cTn>
                              </p:par>
                              <p:par>
                                <p:cTn id="824" presetID="3" presetClass="exit" presetSubtype="10" fill="hold" grpId="4" nodeType="withEffect">
                                  <p:stCondLst>
                                    <p:cond delay="0"/>
                                  </p:stCondLst>
                                  <p:childTnLst>
                                    <p:animEffect transition="out" filter="blinds(horizontal)">
                                      <p:cBhvr>
                                        <p:cTn id="825" dur="5000"/>
                                        <p:tgtEl>
                                          <p:spTgt spid="126"/>
                                        </p:tgtEl>
                                      </p:cBhvr>
                                    </p:animEffect>
                                    <p:set>
                                      <p:cBhvr>
                                        <p:cTn id="826" dur="1" fill="hold">
                                          <p:stCondLst>
                                            <p:cond delay="4999"/>
                                          </p:stCondLst>
                                        </p:cTn>
                                        <p:tgtEl>
                                          <p:spTgt spid="126"/>
                                        </p:tgtEl>
                                        <p:attrNameLst>
                                          <p:attrName>style.visibility</p:attrName>
                                        </p:attrNameLst>
                                      </p:cBhvr>
                                      <p:to>
                                        <p:strVal val="hidden"/>
                                      </p:to>
                                    </p:set>
                                  </p:childTnLst>
                                </p:cTn>
                              </p:par>
                              <p:par>
                                <p:cTn id="827" presetID="3" presetClass="exit" presetSubtype="10" fill="hold" grpId="4" nodeType="withEffect">
                                  <p:stCondLst>
                                    <p:cond delay="0"/>
                                  </p:stCondLst>
                                  <p:childTnLst>
                                    <p:animEffect transition="out" filter="blinds(horizontal)">
                                      <p:cBhvr>
                                        <p:cTn id="828" dur="5000"/>
                                        <p:tgtEl>
                                          <p:spTgt spid="127"/>
                                        </p:tgtEl>
                                      </p:cBhvr>
                                    </p:animEffect>
                                    <p:set>
                                      <p:cBhvr>
                                        <p:cTn id="829" dur="1" fill="hold">
                                          <p:stCondLst>
                                            <p:cond delay="4999"/>
                                          </p:stCondLst>
                                        </p:cTn>
                                        <p:tgtEl>
                                          <p:spTgt spid="127"/>
                                        </p:tgtEl>
                                        <p:attrNameLst>
                                          <p:attrName>style.visibility</p:attrName>
                                        </p:attrNameLst>
                                      </p:cBhvr>
                                      <p:to>
                                        <p:strVal val="hidden"/>
                                      </p:to>
                                    </p:set>
                                  </p:childTnLst>
                                </p:cTn>
                              </p:par>
                              <p:par>
                                <p:cTn id="830" presetID="3" presetClass="exit" presetSubtype="10" fill="hold" grpId="4" nodeType="withEffect">
                                  <p:stCondLst>
                                    <p:cond delay="0"/>
                                  </p:stCondLst>
                                  <p:childTnLst>
                                    <p:animEffect transition="out" filter="blinds(horizontal)">
                                      <p:cBhvr>
                                        <p:cTn id="831" dur="5000"/>
                                        <p:tgtEl>
                                          <p:spTgt spid="128"/>
                                        </p:tgtEl>
                                      </p:cBhvr>
                                    </p:animEffect>
                                    <p:set>
                                      <p:cBhvr>
                                        <p:cTn id="832" dur="1" fill="hold">
                                          <p:stCondLst>
                                            <p:cond delay="4999"/>
                                          </p:stCondLst>
                                        </p:cTn>
                                        <p:tgtEl>
                                          <p:spTgt spid="128"/>
                                        </p:tgtEl>
                                        <p:attrNameLst>
                                          <p:attrName>style.visibility</p:attrName>
                                        </p:attrNameLst>
                                      </p:cBhvr>
                                      <p:to>
                                        <p:strVal val="hidden"/>
                                      </p:to>
                                    </p:set>
                                  </p:childTnLst>
                                </p:cTn>
                              </p:par>
                              <p:par>
                                <p:cTn id="833" presetID="3" presetClass="exit" presetSubtype="10" fill="hold" grpId="4" nodeType="withEffect">
                                  <p:stCondLst>
                                    <p:cond delay="0"/>
                                  </p:stCondLst>
                                  <p:childTnLst>
                                    <p:animEffect transition="out" filter="blinds(horizontal)">
                                      <p:cBhvr>
                                        <p:cTn id="834" dur="5000"/>
                                        <p:tgtEl>
                                          <p:spTgt spid="129"/>
                                        </p:tgtEl>
                                      </p:cBhvr>
                                    </p:animEffect>
                                    <p:set>
                                      <p:cBhvr>
                                        <p:cTn id="835" dur="1" fill="hold">
                                          <p:stCondLst>
                                            <p:cond delay="4999"/>
                                          </p:stCondLst>
                                        </p:cTn>
                                        <p:tgtEl>
                                          <p:spTgt spid="129"/>
                                        </p:tgtEl>
                                        <p:attrNameLst>
                                          <p:attrName>style.visibility</p:attrName>
                                        </p:attrNameLst>
                                      </p:cBhvr>
                                      <p:to>
                                        <p:strVal val="hidden"/>
                                      </p:to>
                                    </p:set>
                                  </p:childTnLst>
                                </p:cTn>
                              </p:par>
                              <p:par>
                                <p:cTn id="836" presetID="3" presetClass="exit" presetSubtype="10" fill="hold" grpId="4" nodeType="withEffect">
                                  <p:stCondLst>
                                    <p:cond delay="0"/>
                                  </p:stCondLst>
                                  <p:childTnLst>
                                    <p:animEffect transition="out" filter="blinds(horizontal)">
                                      <p:cBhvr>
                                        <p:cTn id="837" dur="5000"/>
                                        <p:tgtEl>
                                          <p:spTgt spid="130"/>
                                        </p:tgtEl>
                                      </p:cBhvr>
                                    </p:animEffect>
                                    <p:set>
                                      <p:cBhvr>
                                        <p:cTn id="838" dur="1" fill="hold">
                                          <p:stCondLst>
                                            <p:cond delay="4999"/>
                                          </p:stCondLst>
                                        </p:cTn>
                                        <p:tgtEl>
                                          <p:spTgt spid="130"/>
                                        </p:tgtEl>
                                        <p:attrNameLst>
                                          <p:attrName>style.visibility</p:attrName>
                                        </p:attrNameLst>
                                      </p:cBhvr>
                                      <p:to>
                                        <p:strVal val="hidden"/>
                                      </p:to>
                                    </p:set>
                                  </p:childTnLst>
                                </p:cTn>
                              </p:par>
                              <p:par>
                                <p:cTn id="839" presetID="3" presetClass="exit" presetSubtype="10" fill="hold" grpId="4" nodeType="withEffect">
                                  <p:stCondLst>
                                    <p:cond delay="0"/>
                                  </p:stCondLst>
                                  <p:childTnLst>
                                    <p:animEffect transition="out" filter="blinds(horizontal)">
                                      <p:cBhvr>
                                        <p:cTn id="840" dur="5000"/>
                                        <p:tgtEl>
                                          <p:spTgt spid="131"/>
                                        </p:tgtEl>
                                      </p:cBhvr>
                                    </p:animEffect>
                                    <p:set>
                                      <p:cBhvr>
                                        <p:cTn id="841" dur="1" fill="hold">
                                          <p:stCondLst>
                                            <p:cond delay="4999"/>
                                          </p:stCondLst>
                                        </p:cTn>
                                        <p:tgtEl>
                                          <p:spTgt spid="131"/>
                                        </p:tgtEl>
                                        <p:attrNameLst>
                                          <p:attrName>style.visibility</p:attrName>
                                        </p:attrNameLst>
                                      </p:cBhvr>
                                      <p:to>
                                        <p:strVal val="hidden"/>
                                      </p:to>
                                    </p:set>
                                  </p:childTnLst>
                                </p:cTn>
                              </p:par>
                              <p:par>
                                <p:cTn id="842" presetID="3" presetClass="exit" presetSubtype="10" fill="hold" grpId="4" nodeType="withEffect">
                                  <p:stCondLst>
                                    <p:cond delay="0"/>
                                  </p:stCondLst>
                                  <p:childTnLst>
                                    <p:animEffect transition="out" filter="blinds(horizontal)">
                                      <p:cBhvr>
                                        <p:cTn id="843" dur="5000"/>
                                        <p:tgtEl>
                                          <p:spTgt spid="132"/>
                                        </p:tgtEl>
                                      </p:cBhvr>
                                    </p:animEffect>
                                    <p:set>
                                      <p:cBhvr>
                                        <p:cTn id="844" dur="1" fill="hold">
                                          <p:stCondLst>
                                            <p:cond delay="4999"/>
                                          </p:stCondLst>
                                        </p:cTn>
                                        <p:tgtEl>
                                          <p:spTgt spid="132"/>
                                        </p:tgtEl>
                                        <p:attrNameLst>
                                          <p:attrName>style.visibility</p:attrName>
                                        </p:attrNameLst>
                                      </p:cBhvr>
                                      <p:to>
                                        <p:strVal val="hidden"/>
                                      </p:to>
                                    </p:set>
                                  </p:childTnLst>
                                </p:cTn>
                              </p:par>
                              <p:par>
                                <p:cTn id="845" presetID="3" presetClass="exit" presetSubtype="10" fill="hold" grpId="4" nodeType="withEffect">
                                  <p:stCondLst>
                                    <p:cond delay="0"/>
                                  </p:stCondLst>
                                  <p:childTnLst>
                                    <p:animEffect transition="out" filter="blinds(horizontal)">
                                      <p:cBhvr>
                                        <p:cTn id="846" dur="5000"/>
                                        <p:tgtEl>
                                          <p:spTgt spid="133"/>
                                        </p:tgtEl>
                                      </p:cBhvr>
                                    </p:animEffect>
                                    <p:set>
                                      <p:cBhvr>
                                        <p:cTn id="847" dur="1" fill="hold">
                                          <p:stCondLst>
                                            <p:cond delay="4999"/>
                                          </p:stCondLst>
                                        </p:cTn>
                                        <p:tgtEl>
                                          <p:spTgt spid="133"/>
                                        </p:tgtEl>
                                        <p:attrNameLst>
                                          <p:attrName>style.visibility</p:attrName>
                                        </p:attrNameLst>
                                      </p:cBhvr>
                                      <p:to>
                                        <p:strVal val="hidden"/>
                                      </p:to>
                                    </p:set>
                                  </p:childTnLst>
                                </p:cTn>
                              </p:par>
                              <p:par>
                                <p:cTn id="848" presetID="3" presetClass="exit" presetSubtype="10" fill="hold" grpId="4" nodeType="withEffect">
                                  <p:stCondLst>
                                    <p:cond delay="0"/>
                                  </p:stCondLst>
                                  <p:childTnLst>
                                    <p:animEffect transition="out" filter="blinds(horizontal)">
                                      <p:cBhvr>
                                        <p:cTn id="849" dur="5000"/>
                                        <p:tgtEl>
                                          <p:spTgt spid="134"/>
                                        </p:tgtEl>
                                      </p:cBhvr>
                                    </p:animEffect>
                                    <p:set>
                                      <p:cBhvr>
                                        <p:cTn id="850" dur="1" fill="hold">
                                          <p:stCondLst>
                                            <p:cond delay="4999"/>
                                          </p:stCondLst>
                                        </p:cTn>
                                        <p:tgtEl>
                                          <p:spTgt spid="134"/>
                                        </p:tgtEl>
                                        <p:attrNameLst>
                                          <p:attrName>style.visibility</p:attrName>
                                        </p:attrNameLst>
                                      </p:cBhvr>
                                      <p:to>
                                        <p:strVal val="hidden"/>
                                      </p:to>
                                    </p:set>
                                  </p:childTnLst>
                                </p:cTn>
                              </p:par>
                              <p:par>
                                <p:cTn id="851" presetID="3" presetClass="exit" presetSubtype="10" fill="hold" grpId="4" nodeType="withEffect">
                                  <p:stCondLst>
                                    <p:cond delay="0"/>
                                  </p:stCondLst>
                                  <p:childTnLst>
                                    <p:animEffect transition="out" filter="blinds(horizontal)">
                                      <p:cBhvr>
                                        <p:cTn id="852" dur="5000"/>
                                        <p:tgtEl>
                                          <p:spTgt spid="135"/>
                                        </p:tgtEl>
                                      </p:cBhvr>
                                    </p:animEffect>
                                    <p:set>
                                      <p:cBhvr>
                                        <p:cTn id="853" dur="1" fill="hold">
                                          <p:stCondLst>
                                            <p:cond delay="4999"/>
                                          </p:stCondLst>
                                        </p:cTn>
                                        <p:tgtEl>
                                          <p:spTgt spid="135"/>
                                        </p:tgtEl>
                                        <p:attrNameLst>
                                          <p:attrName>style.visibility</p:attrName>
                                        </p:attrNameLst>
                                      </p:cBhvr>
                                      <p:to>
                                        <p:strVal val="hidden"/>
                                      </p:to>
                                    </p:set>
                                  </p:childTnLst>
                                </p:cTn>
                              </p:par>
                              <p:par>
                                <p:cTn id="854" presetID="3" presetClass="exit" presetSubtype="10" fill="hold" grpId="4" nodeType="withEffect">
                                  <p:stCondLst>
                                    <p:cond delay="0"/>
                                  </p:stCondLst>
                                  <p:childTnLst>
                                    <p:animEffect transition="out" filter="blinds(horizontal)">
                                      <p:cBhvr>
                                        <p:cTn id="855" dur="5000"/>
                                        <p:tgtEl>
                                          <p:spTgt spid="136"/>
                                        </p:tgtEl>
                                      </p:cBhvr>
                                    </p:animEffect>
                                    <p:set>
                                      <p:cBhvr>
                                        <p:cTn id="856" dur="1" fill="hold">
                                          <p:stCondLst>
                                            <p:cond delay="4999"/>
                                          </p:stCondLst>
                                        </p:cTn>
                                        <p:tgtEl>
                                          <p:spTgt spid="136"/>
                                        </p:tgtEl>
                                        <p:attrNameLst>
                                          <p:attrName>style.visibility</p:attrName>
                                        </p:attrNameLst>
                                      </p:cBhvr>
                                      <p:to>
                                        <p:strVal val="hidden"/>
                                      </p:to>
                                    </p:set>
                                  </p:childTnLst>
                                </p:cTn>
                              </p:par>
                              <p:par>
                                <p:cTn id="857" presetID="3" presetClass="exit" presetSubtype="10" fill="hold" grpId="4" nodeType="withEffect">
                                  <p:stCondLst>
                                    <p:cond delay="0"/>
                                  </p:stCondLst>
                                  <p:childTnLst>
                                    <p:animEffect transition="out" filter="blinds(horizontal)">
                                      <p:cBhvr>
                                        <p:cTn id="858" dur="5000"/>
                                        <p:tgtEl>
                                          <p:spTgt spid="137"/>
                                        </p:tgtEl>
                                      </p:cBhvr>
                                    </p:animEffect>
                                    <p:set>
                                      <p:cBhvr>
                                        <p:cTn id="859" dur="1" fill="hold">
                                          <p:stCondLst>
                                            <p:cond delay="4999"/>
                                          </p:stCondLst>
                                        </p:cTn>
                                        <p:tgtEl>
                                          <p:spTgt spid="137"/>
                                        </p:tgtEl>
                                        <p:attrNameLst>
                                          <p:attrName>style.visibility</p:attrName>
                                        </p:attrNameLst>
                                      </p:cBhvr>
                                      <p:to>
                                        <p:strVal val="hidden"/>
                                      </p:to>
                                    </p:set>
                                  </p:childTnLst>
                                </p:cTn>
                              </p:par>
                              <p:par>
                                <p:cTn id="860" presetID="3" presetClass="exit" presetSubtype="10" fill="hold" grpId="4" nodeType="withEffect">
                                  <p:stCondLst>
                                    <p:cond delay="0"/>
                                  </p:stCondLst>
                                  <p:childTnLst>
                                    <p:animEffect transition="out" filter="blinds(horizontal)">
                                      <p:cBhvr>
                                        <p:cTn id="861" dur="5000"/>
                                        <p:tgtEl>
                                          <p:spTgt spid="138"/>
                                        </p:tgtEl>
                                      </p:cBhvr>
                                    </p:animEffect>
                                    <p:set>
                                      <p:cBhvr>
                                        <p:cTn id="862" dur="1" fill="hold">
                                          <p:stCondLst>
                                            <p:cond delay="4999"/>
                                          </p:stCondLst>
                                        </p:cTn>
                                        <p:tgtEl>
                                          <p:spTgt spid="138"/>
                                        </p:tgtEl>
                                        <p:attrNameLst>
                                          <p:attrName>style.visibility</p:attrName>
                                        </p:attrNameLst>
                                      </p:cBhvr>
                                      <p:to>
                                        <p:strVal val="hidden"/>
                                      </p:to>
                                    </p:set>
                                  </p:childTnLst>
                                </p:cTn>
                              </p:par>
                              <p:par>
                                <p:cTn id="863" presetID="2" presetClass="exit" presetSubtype="8" fill="hold" grpId="2" nodeType="withEffect">
                                  <p:stCondLst>
                                    <p:cond delay="0"/>
                                  </p:stCondLst>
                                  <p:childTnLst>
                                    <p:anim calcmode="lin" valueType="num">
                                      <p:cBhvr additive="base">
                                        <p:cTn id="864" dur="3000"/>
                                        <p:tgtEl>
                                          <p:spTgt spid="33"/>
                                        </p:tgtEl>
                                        <p:attrNameLst>
                                          <p:attrName>ppt_x</p:attrName>
                                        </p:attrNameLst>
                                      </p:cBhvr>
                                      <p:tavLst>
                                        <p:tav tm="0">
                                          <p:val>
                                            <p:strVal val="ppt_x"/>
                                          </p:val>
                                        </p:tav>
                                        <p:tav tm="100000">
                                          <p:val>
                                            <p:strVal val="0-ppt_w/2"/>
                                          </p:val>
                                        </p:tav>
                                      </p:tavLst>
                                    </p:anim>
                                    <p:anim calcmode="lin" valueType="num">
                                      <p:cBhvr additive="base">
                                        <p:cTn id="865" dur="3000"/>
                                        <p:tgtEl>
                                          <p:spTgt spid="33"/>
                                        </p:tgtEl>
                                        <p:attrNameLst>
                                          <p:attrName>ppt_y</p:attrName>
                                        </p:attrNameLst>
                                      </p:cBhvr>
                                      <p:tavLst>
                                        <p:tav tm="0">
                                          <p:val>
                                            <p:strVal val="ppt_y"/>
                                          </p:val>
                                        </p:tav>
                                        <p:tav tm="100000">
                                          <p:val>
                                            <p:strVal val="ppt_y"/>
                                          </p:val>
                                        </p:tav>
                                      </p:tavLst>
                                    </p:anim>
                                    <p:set>
                                      <p:cBhvr>
                                        <p:cTn id="866" dur="1" fill="hold">
                                          <p:stCondLst>
                                            <p:cond delay="2999"/>
                                          </p:stCondLst>
                                        </p:cTn>
                                        <p:tgtEl>
                                          <p:spTgt spid="33"/>
                                        </p:tgtEl>
                                        <p:attrNameLst>
                                          <p:attrName>style.visibility</p:attrName>
                                        </p:attrNameLst>
                                      </p:cBhvr>
                                      <p:to>
                                        <p:strVal val="hidden"/>
                                      </p:to>
                                    </p:set>
                                  </p:childTnLst>
                                </p:cTn>
                              </p:par>
                              <p:par>
                                <p:cTn id="867" presetID="2" presetClass="exit" presetSubtype="8" fill="hold" grpId="2" nodeType="withEffect">
                                  <p:stCondLst>
                                    <p:cond delay="0"/>
                                  </p:stCondLst>
                                  <p:childTnLst>
                                    <p:anim calcmode="lin" valueType="num">
                                      <p:cBhvr additive="base">
                                        <p:cTn id="868" dur="3000"/>
                                        <p:tgtEl>
                                          <p:spTgt spid="34"/>
                                        </p:tgtEl>
                                        <p:attrNameLst>
                                          <p:attrName>ppt_x</p:attrName>
                                        </p:attrNameLst>
                                      </p:cBhvr>
                                      <p:tavLst>
                                        <p:tav tm="0">
                                          <p:val>
                                            <p:strVal val="ppt_x"/>
                                          </p:val>
                                        </p:tav>
                                        <p:tav tm="100000">
                                          <p:val>
                                            <p:strVal val="0-ppt_w/2"/>
                                          </p:val>
                                        </p:tav>
                                      </p:tavLst>
                                    </p:anim>
                                    <p:anim calcmode="lin" valueType="num">
                                      <p:cBhvr additive="base">
                                        <p:cTn id="869" dur="3000"/>
                                        <p:tgtEl>
                                          <p:spTgt spid="34"/>
                                        </p:tgtEl>
                                        <p:attrNameLst>
                                          <p:attrName>ppt_y</p:attrName>
                                        </p:attrNameLst>
                                      </p:cBhvr>
                                      <p:tavLst>
                                        <p:tav tm="0">
                                          <p:val>
                                            <p:strVal val="ppt_y"/>
                                          </p:val>
                                        </p:tav>
                                        <p:tav tm="100000">
                                          <p:val>
                                            <p:strVal val="ppt_y"/>
                                          </p:val>
                                        </p:tav>
                                      </p:tavLst>
                                    </p:anim>
                                    <p:set>
                                      <p:cBhvr>
                                        <p:cTn id="870" dur="1" fill="hold">
                                          <p:stCondLst>
                                            <p:cond delay="2999"/>
                                          </p:stCondLst>
                                        </p:cTn>
                                        <p:tgtEl>
                                          <p:spTgt spid="34"/>
                                        </p:tgtEl>
                                        <p:attrNameLst>
                                          <p:attrName>style.visibility</p:attrName>
                                        </p:attrNameLst>
                                      </p:cBhvr>
                                      <p:to>
                                        <p:strVal val="hidden"/>
                                      </p:to>
                                    </p:set>
                                  </p:childTnLst>
                                </p:cTn>
                              </p:par>
                              <p:par>
                                <p:cTn id="871" presetID="2" presetClass="exit" presetSubtype="8" fill="hold" grpId="2" nodeType="withEffect">
                                  <p:stCondLst>
                                    <p:cond delay="0"/>
                                  </p:stCondLst>
                                  <p:childTnLst>
                                    <p:anim calcmode="lin" valueType="num">
                                      <p:cBhvr additive="base">
                                        <p:cTn id="872" dur="3000"/>
                                        <p:tgtEl>
                                          <p:spTgt spid="35"/>
                                        </p:tgtEl>
                                        <p:attrNameLst>
                                          <p:attrName>ppt_x</p:attrName>
                                        </p:attrNameLst>
                                      </p:cBhvr>
                                      <p:tavLst>
                                        <p:tav tm="0">
                                          <p:val>
                                            <p:strVal val="ppt_x"/>
                                          </p:val>
                                        </p:tav>
                                        <p:tav tm="100000">
                                          <p:val>
                                            <p:strVal val="0-ppt_w/2"/>
                                          </p:val>
                                        </p:tav>
                                      </p:tavLst>
                                    </p:anim>
                                    <p:anim calcmode="lin" valueType="num">
                                      <p:cBhvr additive="base">
                                        <p:cTn id="873" dur="3000"/>
                                        <p:tgtEl>
                                          <p:spTgt spid="35"/>
                                        </p:tgtEl>
                                        <p:attrNameLst>
                                          <p:attrName>ppt_y</p:attrName>
                                        </p:attrNameLst>
                                      </p:cBhvr>
                                      <p:tavLst>
                                        <p:tav tm="0">
                                          <p:val>
                                            <p:strVal val="ppt_y"/>
                                          </p:val>
                                        </p:tav>
                                        <p:tav tm="100000">
                                          <p:val>
                                            <p:strVal val="ppt_y"/>
                                          </p:val>
                                        </p:tav>
                                      </p:tavLst>
                                    </p:anim>
                                    <p:set>
                                      <p:cBhvr>
                                        <p:cTn id="874" dur="1" fill="hold">
                                          <p:stCondLst>
                                            <p:cond delay="2999"/>
                                          </p:stCondLst>
                                        </p:cTn>
                                        <p:tgtEl>
                                          <p:spTgt spid="35"/>
                                        </p:tgtEl>
                                        <p:attrNameLst>
                                          <p:attrName>style.visibility</p:attrName>
                                        </p:attrNameLst>
                                      </p:cBhvr>
                                      <p:to>
                                        <p:strVal val="hidden"/>
                                      </p:to>
                                    </p:set>
                                  </p:childTnLst>
                                </p:cTn>
                              </p:par>
                              <p:par>
                                <p:cTn id="875" presetID="2" presetClass="exit" presetSubtype="8" fill="hold" grpId="2" nodeType="withEffect">
                                  <p:stCondLst>
                                    <p:cond delay="0"/>
                                  </p:stCondLst>
                                  <p:childTnLst>
                                    <p:anim calcmode="lin" valueType="num">
                                      <p:cBhvr additive="base">
                                        <p:cTn id="876" dur="3000"/>
                                        <p:tgtEl>
                                          <p:spTgt spid="36"/>
                                        </p:tgtEl>
                                        <p:attrNameLst>
                                          <p:attrName>ppt_x</p:attrName>
                                        </p:attrNameLst>
                                      </p:cBhvr>
                                      <p:tavLst>
                                        <p:tav tm="0">
                                          <p:val>
                                            <p:strVal val="ppt_x"/>
                                          </p:val>
                                        </p:tav>
                                        <p:tav tm="100000">
                                          <p:val>
                                            <p:strVal val="0-ppt_w/2"/>
                                          </p:val>
                                        </p:tav>
                                      </p:tavLst>
                                    </p:anim>
                                    <p:anim calcmode="lin" valueType="num">
                                      <p:cBhvr additive="base">
                                        <p:cTn id="877" dur="3000"/>
                                        <p:tgtEl>
                                          <p:spTgt spid="36"/>
                                        </p:tgtEl>
                                        <p:attrNameLst>
                                          <p:attrName>ppt_y</p:attrName>
                                        </p:attrNameLst>
                                      </p:cBhvr>
                                      <p:tavLst>
                                        <p:tav tm="0">
                                          <p:val>
                                            <p:strVal val="ppt_y"/>
                                          </p:val>
                                        </p:tav>
                                        <p:tav tm="100000">
                                          <p:val>
                                            <p:strVal val="ppt_y"/>
                                          </p:val>
                                        </p:tav>
                                      </p:tavLst>
                                    </p:anim>
                                    <p:set>
                                      <p:cBhvr>
                                        <p:cTn id="878" dur="1" fill="hold">
                                          <p:stCondLst>
                                            <p:cond delay="2999"/>
                                          </p:stCondLst>
                                        </p:cTn>
                                        <p:tgtEl>
                                          <p:spTgt spid="36"/>
                                        </p:tgtEl>
                                        <p:attrNameLst>
                                          <p:attrName>style.visibility</p:attrName>
                                        </p:attrNameLst>
                                      </p:cBhvr>
                                      <p:to>
                                        <p:strVal val="hidden"/>
                                      </p:to>
                                    </p:set>
                                  </p:childTnLst>
                                </p:cTn>
                              </p:par>
                              <p:par>
                                <p:cTn id="879" presetID="2" presetClass="exit" presetSubtype="8" fill="hold" grpId="2" nodeType="withEffect">
                                  <p:stCondLst>
                                    <p:cond delay="0"/>
                                  </p:stCondLst>
                                  <p:childTnLst>
                                    <p:anim calcmode="lin" valueType="num">
                                      <p:cBhvr additive="base">
                                        <p:cTn id="880" dur="3000"/>
                                        <p:tgtEl>
                                          <p:spTgt spid="37"/>
                                        </p:tgtEl>
                                        <p:attrNameLst>
                                          <p:attrName>ppt_x</p:attrName>
                                        </p:attrNameLst>
                                      </p:cBhvr>
                                      <p:tavLst>
                                        <p:tav tm="0">
                                          <p:val>
                                            <p:strVal val="ppt_x"/>
                                          </p:val>
                                        </p:tav>
                                        <p:tav tm="100000">
                                          <p:val>
                                            <p:strVal val="0-ppt_w/2"/>
                                          </p:val>
                                        </p:tav>
                                      </p:tavLst>
                                    </p:anim>
                                    <p:anim calcmode="lin" valueType="num">
                                      <p:cBhvr additive="base">
                                        <p:cTn id="881" dur="3000"/>
                                        <p:tgtEl>
                                          <p:spTgt spid="37"/>
                                        </p:tgtEl>
                                        <p:attrNameLst>
                                          <p:attrName>ppt_y</p:attrName>
                                        </p:attrNameLst>
                                      </p:cBhvr>
                                      <p:tavLst>
                                        <p:tav tm="0">
                                          <p:val>
                                            <p:strVal val="ppt_y"/>
                                          </p:val>
                                        </p:tav>
                                        <p:tav tm="100000">
                                          <p:val>
                                            <p:strVal val="ppt_y"/>
                                          </p:val>
                                        </p:tav>
                                      </p:tavLst>
                                    </p:anim>
                                    <p:set>
                                      <p:cBhvr>
                                        <p:cTn id="882" dur="1" fill="hold">
                                          <p:stCondLst>
                                            <p:cond delay="2999"/>
                                          </p:stCondLst>
                                        </p:cTn>
                                        <p:tgtEl>
                                          <p:spTgt spid="37"/>
                                        </p:tgtEl>
                                        <p:attrNameLst>
                                          <p:attrName>style.visibility</p:attrName>
                                        </p:attrNameLst>
                                      </p:cBhvr>
                                      <p:to>
                                        <p:strVal val="hidden"/>
                                      </p:to>
                                    </p:set>
                                  </p:childTnLst>
                                </p:cTn>
                              </p:par>
                              <p:par>
                                <p:cTn id="883" presetID="2" presetClass="exit" presetSubtype="8" fill="hold" grpId="2" nodeType="withEffect">
                                  <p:stCondLst>
                                    <p:cond delay="0"/>
                                  </p:stCondLst>
                                  <p:childTnLst>
                                    <p:anim calcmode="lin" valueType="num">
                                      <p:cBhvr additive="base">
                                        <p:cTn id="884" dur="3000"/>
                                        <p:tgtEl>
                                          <p:spTgt spid="38"/>
                                        </p:tgtEl>
                                        <p:attrNameLst>
                                          <p:attrName>ppt_x</p:attrName>
                                        </p:attrNameLst>
                                      </p:cBhvr>
                                      <p:tavLst>
                                        <p:tav tm="0">
                                          <p:val>
                                            <p:strVal val="ppt_x"/>
                                          </p:val>
                                        </p:tav>
                                        <p:tav tm="100000">
                                          <p:val>
                                            <p:strVal val="0-ppt_w/2"/>
                                          </p:val>
                                        </p:tav>
                                      </p:tavLst>
                                    </p:anim>
                                    <p:anim calcmode="lin" valueType="num">
                                      <p:cBhvr additive="base">
                                        <p:cTn id="885" dur="3000"/>
                                        <p:tgtEl>
                                          <p:spTgt spid="38"/>
                                        </p:tgtEl>
                                        <p:attrNameLst>
                                          <p:attrName>ppt_y</p:attrName>
                                        </p:attrNameLst>
                                      </p:cBhvr>
                                      <p:tavLst>
                                        <p:tav tm="0">
                                          <p:val>
                                            <p:strVal val="ppt_y"/>
                                          </p:val>
                                        </p:tav>
                                        <p:tav tm="100000">
                                          <p:val>
                                            <p:strVal val="ppt_y"/>
                                          </p:val>
                                        </p:tav>
                                      </p:tavLst>
                                    </p:anim>
                                    <p:set>
                                      <p:cBhvr>
                                        <p:cTn id="886" dur="1" fill="hold">
                                          <p:stCondLst>
                                            <p:cond delay="2999"/>
                                          </p:stCondLst>
                                        </p:cTn>
                                        <p:tgtEl>
                                          <p:spTgt spid="38"/>
                                        </p:tgtEl>
                                        <p:attrNameLst>
                                          <p:attrName>style.visibility</p:attrName>
                                        </p:attrNameLst>
                                      </p:cBhvr>
                                      <p:to>
                                        <p:strVal val="hidden"/>
                                      </p:to>
                                    </p:set>
                                  </p:childTnLst>
                                </p:cTn>
                              </p:par>
                              <p:par>
                                <p:cTn id="887" presetID="2" presetClass="exit" presetSubtype="8" fill="hold" grpId="2" nodeType="withEffect">
                                  <p:stCondLst>
                                    <p:cond delay="0"/>
                                  </p:stCondLst>
                                  <p:childTnLst>
                                    <p:anim calcmode="lin" valueType="num">
                                      <p:cBhvr additive="base">
                                        <p:cTn id="888" dur="3000"/>
                                        <p:tgtEl>
                                          <p:spTgt spid="39"/>
                                        </p:tgtEl>
                                        <p:attrNameLst>
                                          <p:attrName>ppt_x</p:attrName>
                                        </p:attrNameLst>
                                      </p:cBhvr>
                                      <p:tavLst>
                                        <p:tav tm="0">
                                          <p:val>
                                            <p:strVal val="ppt_x"/>
                                          </p:val>
                                        </p:tav>
                                        <p:tav tm="100000">
                                          <p:val>
                                            <p:strVal val="0-ppt_w/2"/>
                                          </p:val>
                                        </p:tav>
                                      </p:tavLst>
                                    </p:anim>
                                    <p:anim calcmode="lin" valueType="num">
                                      <p:cBhvr additive="base">
                                        <p:cTn id="889" dur="3000"/>
                                        <p:tgtEl>
                                          <p:spTgt spid="39"/>
                                        </p:tgtEl>
                                        <p:attrNameLst>
                                          <p:attrName>ppt_y</p:attrName>
                                        </p:attrNameLst>
                                      </p:cBhvr>
                                      <p:tavLst>
                                        <p:tav tm="0">
                                          <p:val>
                                            <p:strVal val="ppt_y"/>
                                          </p:val>
                                        </p:tav>
                                        <p:tav tm="100000">
                                          <p:val>
                                            <p:strVal val="ppt_y"/>
                                          </p:val>
                                        </p:tav>
                                      </p:tavLst>
                                    </p:anim>
                                    <p:set>
                                      <p:cBhvr>
                                        <p:cTn id="890" dur="1" fill="hold">
                                          <p:stCondLst>
                                            <p:cond delay="2999"/>
                                          </p:stCondLst>
                                        </p:cTn>
                                        <p:tgtEl>
                                          <p:spTgt spid="39"/>
                                        </p:tgtEl>
                                        <p:attrNameLst>
                                          <p:attrName>style.visibility</p:attrName>
                                        </p:attrNameLst>
                                      </p:cBhvr>
                                      <p:to>
                                        <p:strVal val="hidden"/>
                                      </p:to>
                                    </p:set>
                                  </p:childTnLst>
                                </p:cTn>
                              </p:par>
                              <p:par>
                                <p:cTn id="891" presetID="2" presetClass="exit" presetSubtype="8" fill="hold" grpId="2" nodeType="withEffect">
                                  <p:stCondLst>
                                    <p:cond delay="0"/>
                                  </p:stCondLst>
                                  <p:childTnLst>
                                    <p:anim calcmode="lin" valueType="num">
                                      <p:cBhvr additive="base">
                                        <p:cTn id="892" dur="3000"/>
                                        <p:tgtEl>
                                          <p:spTgt spid="40"/>
                                        </p:tgtEl>
                                        <p:attrNameLst>
                                          <p:attrName>ppt_x</p:attrName>
                                        </p:attrNameLst>
                                      </p:cBhvr>
                                      <p:tavLst>
                                        <p:tav tm="0">
                                          <p:val>
                                            <p:strVal val="ppt_x"/>
                                          </p:val>
                                        </p:tav>
                                        <p:tav tm="100000">
                                          <p:val>
                                            <p:strVal val="0-ppt_w/2"/>
                                          </p:val>
                                        </p:tav>
                                      </p:tavLst>
                                    </p:anim>
                                    <p:anim calcmode="lin" valueType="num">
                                      <p:cBhvr additive="base">
                                        <p:cTn id="893" dur="3000"/>
                                        <p:tgtEl>
                                          <p:spTgt spid="40"/>
                                        </p:tgtEl>
                                        <p:attrNameLst>
                                          <p:attrName>ppt_y</p:attrName>
                                        </p:attrNameLst>
                                      </p:cBhvr>
                                      <p:tavLst>
                                        <p:tav tm="0">
                                          <p:val>
                                            <p:strVal val="ppt_y"/>
                                          </p:val>
                                        </p:tav>
                                        <p:tav tm="100000">
                                          <p:val>
                                            <p:strVal val="ppt_y"/>
                                          </p:val>
                                        </p:tav>
                                      </p:tavLst>
                                    </p:anim>
                                    <p:set>
                                      <p:cBhvr>
                                        <p:cTn id="894" dur="1" fill="hold">
                                          <p:stCondLst>
                                            <p:cond delay="2999"/>
                                          </p:stCondLst>
                                        </p:cTn>
                                        <p:tgtEl>
                                          <p:spTgt spid="40"/>
                                        </p:tgtEl>
                                        <p:attrNameLst>
                                          <p:attrName>style.visibility</p:attrName>
                                        </p:attrNameLst>
                                      </p:cBhvr>
                                      <p:to>
                                        <p:strVal val="hidden"/>
                                      </p:to>
                                    </p:set>
                                  </p:childTnLst>
                                </p:cTn>
                              </p:par>
                              <p:par>
                                <p:cTn id="895" presetID="2" presetClass="exit" presetSubtype="8" fill="hold" grpId="2" nodeType="withEffect">
                                  <p:stCondLst>
                                    <p:cond delay="0"/>
                                  </p:stCondLst>
                                  <p:childTnLst>
                                    <p:anim calcmode="lin" valueType="num">
                                      <p:cBhvr additive="base">
                                        <p:cTn id="896" dur="3000"/>
                                        <p:tgtEl>
                                          <p:spTgt spid="41"/>
                                        </p:tgtEl>
                                        <p:attrNameLst>
                                          <p:attrName>ppt_x</p:attrName>
                                        </p:attrNameLst>
                                      </p:cBhvr>
                                      <p:tavLst>
                                        <p:tav tm="0">
                                          <p:val>
                                            <p:strVal val="ppt_x"/>
                                          </p:val>
                                        </p:tav>
                                        <p:tav tm="100000">
                                          <p:val>
                                            <p:strVal val="0-ppt_w/2"/>
                                          </p:val>
                                        </p:tav>
                                      </p:tavLst>
                                    </p:anim>
                                    <p:anim calcmode="lin" valueType="num">
                                      <p:cBhvr additive="base">
                                        <p:cTn id="897" dur="3000"/>
                                        <p:tgtEl>
                                          <p:spTgt spid="41"/>
                                        </p:tgtEl>
                                        <p:attrNameLst>
                                          <p:attrName>ppt_y</p:attrName>
                                        </p:attrNameLst>
                                      </p:cBhvr>
                                      <p:tavLst>
                                        <p:tav tm="0">
                                          <p:val>
                                            <p:strVal val="ppt_y"/>
                                          </p:val>
                                        </p:tav>
                                        <p:tav tm="100000">
                                          <p:val>
                                            <p:strVal val="ppt_y"/>
                                          </p:val>
                                        </p:tav>
                                      </p:tavLst>
                                    </p:anim>
                                    <p:set>
                                      <p:cBhvr>
                                        <p:cTn id="898" dur="1" fill="hold">
                                          <p:stCondLst>
                                            <p:cond delay="2999"/>
                                          </p:stCondLst>
                                        </p:cTn>
                                        <p:tgtEl>
                                          <p:spTgt spid="41"/>
                                        </p:tgtEl>
                                        <p:attrNameLst>
                                          <p:attrName>style.visibility</p:attrName>
                                        </p:attrNameLst>
                                      </p:cBhvr>
                                      <p:to>
                                        <p:strVal val="hidden"/>
                                      </p:to>
                                    </p:set>
                                  </p:childTnLst>
                                </p:cTn>
                              </p:par>
                              <p:par>
                                <p:cTn id="899" presetID="2" presetClass="exit" presetSubtype="8" fill="hold" grpId="2" nodeType="withEffect">
                                  <p:stCondLst>
                                    <p:cond delay="0"/>
                                  </p:stCondLst>
                                  <p:childTnLst>
                                    <p:anim calcmode="lin" valueType="num">
                                      <p:cBhvr additive="base">
                                        <p:cTn id="900" dur="3000"/>
                                        <p:tgtEl>
                                          <p:spTgt spid="42"/>
                                        </p:tgtEl>
                                        <p:attrNameLst>
                                          <p:attrName>ppt_x</p:attrName>
                                        </p:attrNameLst>
                                      </p:cBhvr>
                                      <p:tavLst>
                                        <p:tav tm="0">
                                          <p:val>
                                            <p:strVal val="ppt_x"/>
                                          </p:val>
                                        </p:tav>
                                        <p:tav tm="100000">
                                          <p:val>
                                            <p:strVal val="0-ppt_w/2"/>
                                          </p:val>
                                        </p:tav>
                                      </p:tavLst>
                                    </p:anim>
                                    <p:anim calcmode="lin" valueType="num">
                                      <p:cBhvr additive="base">
                                        <p:cTn id="901" dur="3000"/>
                                        <p:tgtEl>
                                          <p:spTgt spid="42"/>
                                        </p:tgtEl>
                                        <p:attrNameLst>
                                          <p:attrName>ppt_y</p:attrName>
                                        </p:attrNameLst>
                                      </p:cBhvr>
                                      <p:tavLst>
                                        <p:tav tm="0">
                                          <p:val>
                                            <p:strVal val="ppt_y"/>
                                          </p:val>
                                        </p:tav>
                                        <p:tav tm="100000">
                                          <p:val>
                                            <p:strVal val="ppt_y"/>
                                          </p:val>
                                        </p:tav>
                                      </p:tavLst>
                                    </p:anim>
                                    <p:set>
                                      <p:cBhvr>
                                        <p:cTn id="902" dur="1" fill="hold">
                                          <p:stCondLst>
                                            <p:cond delay="2999"/>
                                          </p:stCondLst>
                                        </p:cTn>
                                        <p:tgtEl>
                                          <p:spTgt spid="42"/>
                                        </p:tgtEl>
                                        <p:attrNameLst>
                                          <p:attrName>style.visibility</p:attrName>
                                        </p:attrNameLst>
                                      </p:cBhvr>
                                      <p:to>
                                        <p:strVal val="hidden"/>
                                      </p:to>
                                    </p:set>
                                  </p:childTnLst>
                                </p:cTn>
                              </p:par>
                              <p:par>
                                <p:cTn id="903" presetID="2" presetClass="exit" presetSubtype="8" fill="hold" grpId="2" nodeType="withEffect">
                                  <p:stCondLst>
                                    <p:cond delay="0"/>
                                  </p:stCondLst>
                                  <p:childTnLst>
                                    <p:anim calcmode="lin" valueType="num">
                                      <p:cBhvr additive="base">
                                        <p:cTn id="904" dur="3000"/>
                                        <p:tgtEl>
                                          <p:spTgt spid="43"/>
                                        </p:tgtEl>
                                        <p:attrNameLst>
                                          <p:attrName>ppt_x</p:attrName>
                                        </p:attrNameLst>
                                      </p:cBhvr>
                                      <p:tavLst>
                                        <p:tav tm="0">
                                          <p:val>
                                            <p:strVal val="ppt_x"/>
                                          </p:val>
                                        </p:tav>
                                        <p:tav tm="100000">
                                          <p:val>
                                            <p:strVal val="0-ppt_w/2"/>
                                          </p:val>
                                        </p:tav>
                                      </p:tavLst>
                                    </p:anim>
                                    <p:anim calcmode="lin" valueType="num">
                                      <p:cBhvr additive="base">
                                        <p:cTn id="905" dur="3000"/>
                                        <p:tgtEl>
                                          <p:spTgt spid="43"/>
                                        </p:tgtEl>
                                        <p:attrNameLst>
                                          <p:attrName>ppt_y</p:attrName>
                                        </p:attrNameLst>
                                      </p:cBhvr>
                                      <p:tavLst>
                                        <p:tav tm="0">
                                          <p:val>
                                            <p:strVal val="ppt_y"/>
                                          </p:val>
                                        </p:tav>
                                        <p:tav tm="100000">
                                          <p:val>
                                            <p:strVal val="ppt_y"/>
                                          </p:val>
                                        </p:tav>
                                      </p:tavLst>
                                    </p:anim>
                                    <p:set>
                                      <p:cBhvr>
                                        <p:cTn id="906" dur="1" fill="hold">
                                          <p:stCondLst>
                                            <p:cond delay="2999"/>
                                          </p:stCondLst>
                                        </p:cTn>
                                        <p:tgtEl>
                                          <p:spTgt spid="43"/>
                                        </p:tgtEl>
                                        <p:attrNameLst>
                                          <p:attrName>style.visibility</p:attrName>
                                        </p:attrNameLst>
                                      </p:cBhvr>
                                      <p:to>
                                        <p:strVal val="hidden"/>
                                      </p:to>
                                    </p:set>
                                  </p:childTnLst>
                                </p:cTn>
                              </p:par>
                              <p:par>
                                <p:cTn id="907" presetID="2" presetClass="exit" presetSubtype="8" fill="hold" grpId="2" nodeType="withEffect">
                                  <p:stCondLst>
                                    <p:cond delay="0"/>
                                  </p:stCondLst>
                                  <p:childTnLst>
                                    <p:anim calcmode="lin" valueType="num">
                                      <p:cBhvr additive="base">
                                        <p:cTn id="908" dur="3000"/>
                                        <p:tgtEl>
                                          <p:spTgt spid="44"/>
                                        </p:tgtEl>
                                        <p:attrNameLst>
                                          <p:attrName>ppt_x</p:attrName>
                                        </p:attrNameLst>
                                      </p:cBhvr>
                                      <p:tavLst>
                                        <p:tav tm="0">
                                          <p:val>
                                            <p:strVal val="ppt_x"/>
                                          </p:val>
                                        </p:tav>
                                        <p:tav tm="100000">
                                          <p:val>
                                            <p:strVal val="0-ppt_w/2"/>
                                          </p:val>
                                        </p:tav>
                                      </p:tavLst>
                                    </p:anim>
                                    <p:anim calcmode="lin" valueType="num">
                                      <p:cBhvr additive="base">
                                        <p:cTn id="909" dur="3000"/>
                                        <p:tgtEl>
                                          <p:spTgt spid="44"/>
                                        </p:tgtEl>
                                        <p:attrNameLst>
                                          <p:attrName>ppt_y</p:attrName>
                                        </p:attrNameLst>
                                      </p:cBhvr>
                                      <p:tavLst>
                                        <p:tav tm="0">
                                          <p:val>
                                            <p:strVal val="ppt_y"/>
                                          </p:val>
                                        </p:tav>
                                        <p:tav tm="100000">
                                          <p:val>
                                            <p:strVal val="ppt_y"/>
                                          </p:val>
                                        </p:tav>
                                      </p:tavLst>
                                    </p:anim>
                                    <p:set>
                                      <p:cBhvr>
                                        <p:cTn id="910" dur="1" fill="hold">
                                          <p:stCondLst>
                                            <p:cond delay="2999"/>
                                          </p:stCondLst>
                                        </p:cTn>
                                        <p:tgtEl>
                                          <p:spTgt spid="44"/>
                                        </p:tgtEl>
                                        <p:attrNameLst>
                                          <p:attrName>style.visibility</p:attrName>
                                        </p:attrNameLst>
                                      </p:cBhvr>
                                      <p:to>
                                        <p:strVal val="hidden"/>
                                      </p:to>
                                    </p:set>
                                  </p:childTnLst>
                                </p:cTn>
                              </p:par>
                              <p:par>
                                <p:cTn id="911" presetID="2" presetClass="exit" presetSubtype="8" fill="hold" grpId="2" nodeType="withEffect">
                                  <p:stCondLst>
                                    <p:cond delay="0"/>
                                  </p:stCondLst>
                                  <p:childTnLst>
                                    <p:anim calcmode="lin" valueType="num">
                                      <p:cBhvr additive="base">
                                        <p:cTn id="912" dur="3000"/>
                                        <p:tgtEl>
                                          <p:spTgt spid="45"/>
                                        </p:tgtEl>
                                        <p:attrNameLst>
                                          <p:attrName>ppt_x</p:attrName>
                                        </p:attrNameLst>
                                      </p:cBhvr>
                                      <p:tavLst>
                                        <p:tav tm="0">
                                          <p:val>
                                            <p:strVal val="ppt_x"/>
                                          </p:val>
                                        </p:tav>
                                        <p:tav tm="100000">
                                          <p:val>
                                            <p:strVal val="0-ppt_w/2"/>
                                          </p:val>
                                        </p:tav>
                                      </p:tavLst>
                                    </p:anim>
                                    <p:anim calcmode="lin" valueType="num">
                                      <p:cBhvr additive="base">
                                        <p:cTn id="913" dur="3000"/>
                                        <p:tgtEl>
                                          <p:spTgt spid="45"/>
                                        </p:tgtEl>
                                        <p:attrNameLst>
                                          <p:attrName>ppt_y</p:attrName>
                                        </p:attrNameLst>
                                      </p:cBhvr>
                                      <p:tavLst>
                                        <p:tav tm="0">
                                          <p:val>
                                            <p:strVal val="ppt_y"/>
                                          </p:val>
                                        </p:tav>
                                        <p:tav tm="100000">
                                          <p:val>
                                            <p:strVal val="ppt_y"/>
                                          </p:val>
                                        </p:tav>
                                      </p:tavLst>
                                    </p:anim>
                                    <p:set>
                                      <p:cBhvr>
                                        <p:cTn id="914" dur="1" fill="hold">
                                          <p:stCondLst>
                                            <p:cond delay="2999"/>
                                          </p:stCondLst>
                                        </p:cTn>
                                        <p:tgtEl>
                                          <p:spTgt spid="45"/>
                                        </p:tgtEl>
                                        <p:attrNameLst>
                                          <p:attrName>style.visibility</p:attrName>
                                        </p:attrNameLst>
                                      </p:cBhvr>
                                      <p:to>
                                        <p:strVal val="hidden"/>
                                      </p:to>
                                    </p:set>
                                  </p:childTnLst>
                                </p:cTn>
                              </p:par>
                              <p:par>
                                <p:cTn id="915" presetID="2" presetClass="exit" presetSubtype="8" fill="hold" grpId="2" nodeType="withEffect">
                                  <p:stCondLst>
                                    <p:cond delay="0"/>
                                  </p:stCondLst>
                                  <p:childTnLst>
                                    <p:anim calcmode="lin" valueType="num">
                                      <p:cBhvr additive="base">
                                        <p:cTn id="916" dur="3000"/>
                                        <p:tgtEl>
                                          <p:spTgt spid="46"/>
                                        </p:tgtEl>
                                        <p:attrNameLst>
                                          <p:attrName>ppt_x</p:attrName>
                                        </p:attrNameLst>
                                      </p:cBhvr>
                                      <p:tavLst>
                                        <p:tav tm="0">
                                          <p:val>
                                            <p:strVal val="ppt_x"/>
                                          </p:val>
                                        </p:tav>
                                        <p:tav tm="100000">
                                          <p:val>
                                            <p:strVal val="0-ppt_w/2"/>
                                          </p:val>
                                        </p:tav>
                                      </p:tavLst>
                                    </p:anim>
                                    <p:anim calcmode="lin" valueType="num">
                                      <p:cBhvr additive="base">
                                        <p:cTn id="917" dur="3000"/>
                                        <p:tgtEl>
                                          <p:spTgt spid="46"/>
                                        </p:tgtEl>
                                        <p:attrNameLst>
                                          <p:attrName>ppt_y</p:attrName>
                                        </p:attrNameLst>
                                      </p:cBhvr>
                                      <p:tavLst>
                                        <p:tav tm="0">
                                          <p:val>
                                            <p:strVal val="ppt_y"/>
                                          </p:val>
                                        </p:tav>
                                        <p:tav tm="100000">
                                          <p:val>
                                            <p:strVal val="ppt_y"/>
                                          </p:val>
                                        </p:tav>
                                      </p:tavLst>
                                    </p:anim>
                                    <p:set>
                                      <p:cBhvr>
                                        <p:cTn id="918" dur="1" fill="hold">
                                          <p:stCondLst>
                                            <p:cond delay="2999"/>
                                          </p:stCondLst>
                                        </p:cTn>
                                        <p:tgtEl>
                                          <p:spTgt spid="46"/>
                                        </p:tgtEl>
                                        <p:attrNameLst>
                                          <p:attrName>style.visibility</p:attrName>
                                        </p:attrNameLst>
                                      </p:cBhvr>
                                      <p:to>
                                        <p:strVal val="hidden"/>
                                      </p:to>
                                    </p:set>
                                  </p:childTnLst>
                                </p:cTn>
                              </p:par>
                              <p:par>
                                <p:cTn id="919" presetID="2" presetClass="exit" presetSubtype="8" fill="hold" grpId="2" nodeType="withEffect">
                                  <p:stCondLst>
                                    <p:cond delay="0"/>
                                  </p:stCondLst>
                                  <p:childTnLst>
                                    <p:anim calcmode="lin" valueType="num">
                                      <p:cBhvr additive="base">
                                        <p:cTn id="920" dur="3000"/>
                                        <p:tgtEl>
                                          <p:spTgt spid="47"/>
                                        </p:tgtEl>
                                        <p:attrNameLst>
                                          <p:attrName>ppt_x</p:attrName>
                                        </p:attrNameLst>
                                      </p:cBhvr>
                                      <p:tavLst>
                                        <p:tav tm="0">
                                          <p:val>
                                            <p:strVal val="ppt_x"/>
                                          </p:val>
                                        </p:tav>
                                        <p:tav tm="100000">
                                          <p:val>
                                            <p:strVal val="0-ppt_w/2"/>
                                          </p:val>
                                        </p:tav>
                                      </p:tavLst>
                                    </p:anim>
                                    <p:anim calcmode="lin" valueType="num">
                                      <p:cBhvr additive="base">
                                        <p:cTn id="921" dur="3000"/>
                                        <p:tgtEl>
                                          <p:spTgt spid="47"/>
                                        </p:tgtEl>
                                        <p:attrNameLst>
                                          <p:attrName>ppt_y</p:attrName>
                                        </p:attrNameLst>
                                      </p:cBhvr>
                                      <p:tavLst>
                                        <p:tav tm="0">
                                          <p:val>
                                            <p:strVal val="ppt_y"/>
                                          </p:val>
                                        </p:tav>
                                        <p:tav tm="100000">
                                          <p:val>
                                            <p:strVal val="ppt_y"/>
                                          </p:val>
                                        </p:tav>
                                      </p:tavLst>
                                    </p:anim>
                                    <p:set>
                                      <p:cBhvr>
                                        <p:cTn id="922" dur="1" fill="hold">
                                          <p:stCondLst>
                                            <p:cond delay="2999"/>
                                          </p:stCondLst>
                                        </p:cTn>
                                        <p:tgtEl>
                                          <p:spTgt spid="47"/>
                                        </p:tgtEl>
                                        <p:attrNameLst>
                                          <p:attrName>style.visibility</p:attrName>
                                        </p:attrNameLst>
                                      </p:cBhvr>
                                      <p:to>
                                        <p:strVal val="hidden"/>
                                      </p:to>
                                    </p:set>
                                  </p:childTnLst>
                                </p:cTn>
                              </p:par>
                              <p:par>
                                <p:cTn id="923" presetID="2" presetClass="exit" presetSubtype="8" fill="hold" grpId="2" nodeType="withEffect">
                                  <p:stCondLst>
                                    <p:cond delay="0"/>
                                  </p:stCondLst>
                                  <p:childTnLst>
                                    <p:anim calcmode="lin" valueType="num">
                                      <p:cBhvr additive="base">
                                        <p:cTn id="924" dur="3000"/>
                                        <p:tgtEl>
                                          <p:spTgt spid="48"/>
                                        </p:tgtEl>
                                        <p:attrNameLst>
                                          <p:attrName>ppt_x</p:attrName>
                                        </p:attrNameLst>
                                      </p:cBhvr>
                                      <p:tavLst>
                                        <p:tav tm="0">
                                          <p:val>
                                            <p:strVal val="ppt_x"/>
                                          </p:val>
                                        </p:tav>
                                        <p:tav tm="100000">
                                          <p:val>
                                            <p:strVal val="0-ppt_w/2"/>
                                          </p:val>
                                        </p:tav>
                                      </p:tavLst>
                                    </p:anim>
                                    <p:anim calcmode="lin" valueType="num">
                                      <p:cBhvr additive="base">
                                        <p:cTn id="925" dur="3000"/>
                                        <p:tgtEl>
                                          <p:spTgt spid="48"/>
                                        </p:tgtEl>
                                        <p:attrNameLst>
                                          <p:attrName>ppt_y</p:attrName>
                                        </p:attrNameLst>
                                      </p:cBhvr>
                                      <p:tavLst>
                                        <p:tav tm="0">
                                          <p:val>
                                            <p:strVal val="ppt_y"/>
                                          </p:val>
                                        </p:tav>
                                        <p:tav tm="100000">
                                          <p:val>
                                            <p:strVal val="ppt_y"/>
                                          </p:val>
                                        </p:tav>
                                      </p:tavLst>
                                    </p:anim>
                                    <p:set>
                                      <p:cBhvr>
                                        <p:cTn id="926" dur="1" fill="hold">
                                          <p:stCondLst>
                                            <p:cond delay="2999"/>
                                          </p:stCondLst>
                                        </p:cTn>
                                        <p:tgtEl>
                                          <p:spTgt spid="48"/>
                                        </p:tgtEl>
                                        <p:attrNameLst>
                                          <p:attrName>style.visibility</p:attrName>
                                        </p:attrNameLst>
                                      </p:cBhvr>
                                      <p:to>
                                        <p:strVal val="hidden"/>
                                      </p:to>
                                    </p:set>
                                  </p:childTnLst>
                                </p:cTn>
                              </p:par>
                              <p:par>
                                <p:cTn id="927" presetID="2" presetClass="exit" presetSubtype="8" fill="hold" grpId="2" nodeType="withEffect">
                                  <p:stCondLst>
                                    <p:cond delay="0"/>
                                  </p:stCondLst>
                                  <p:childTnLst>
                                    <p:anim calcmode="lin" valueType="num">
                                      <p:cBhvr additive="base">
                                        <p:cTn id="928" dur="3000"/>
                                        <p:tgtEl>
                                          <p:spTgt spid="87"/>
                                        </p:tgtEl>
                                        <p:attrNameLst>
                                          <p:attrName>ppt_x</p:attrName>
                                        </p:attrNameLst>
                                      </p:cBhvr>
                                      <p:tavLst>
                                        <p:tav tm="0">
                                          <p:val>
                                            <p:strVal val="ppt_x"/>
                                          </p:val>
                                        </p:tav>
                                        <p:tav tm="100000">
                                          <p:val>
                                            <p:strVal val="0-ppt_w/2"/>
                                          </p:val>
                                        </p:tav>
                                      </p:tavLst>
                                    </p:anim>
                                    <p:anim calcmode="lin" valueType="num">
                                      <p:cBhvr additive="base">
                                        <p:cTn id="929" dur="3000"/>
                                        <p:tgtEl>
                                          <p:spTgt spid="87"/>
                                        </p:tgtEl>
                                        <p:attrNameLst>
                                          <p:attrName>ppt_y</p:attrName>
                                        </p:attrNameLst>
                                      </p:cBhvr>
                                      <p:tavLst>
                                        <p:tav tm="0">
                                          <p:val>
                                            <p:strVal val="ppt_y"/>
                                          </p:val>
                                        </p:tav>
                                        <p:tav tm="100000">
                                          <p:val>
                                            <p:strVal val="ppt_y"/>
                                          </p:val>
                                        </p:tav>
                                      </p:tavLst>
                                    </p:anim>
                                    <p:set>
                                      <p:cBhvr>
                                        <p:cTn id="930" dur="1" fill="hold">
                                          <p:stCondLst>
                                            <p:cond delay="2999"/>
                                          </p:stCondLst>
                                        </p:cTn>
                                        <p:tgtEl>
                                          <p:spTgt spid="87"/>
                                        </p:tgtEl>
                                        <p:attrNameLst>
                                          <p:attrName>style.visibility</p:attrName>
                                        </p:attrNameLst>
                                      </p:cBhvr>
                                      <p:to>
                                        <p:strVal val="hidden"/>
                                      </p:to>
                                    </p:set>
                                  </p:childTnLst>
                                </p:cTn>
                              </p:par>
                              <p:par>
                                <p:cTn id="931" presetID="2" presetClass="exit" presetSubtype="8" fill="hold" grpId="2" nodeType="withEffect">
                                  <p:stCondLst>
                                    <p:cond delay="0"/>
                                  </p:stCondLst>
                                  <p:childTnLst>
                                    <p:anim calcmode="lin" valueType="num">
                                      <p:cBhvr additive="base">
                                        <p:cTn id="932" dur="3000"/>
                                        <p:tgtEl>
                                          <p:spTgt spid="88"/>
                                        </p:tgtEl>
                                        <p:attrNameLst>
                                          <p:attrName>ppt_x</p:attrName>
                                        </p:attrNameLst>
                                      </p:cBhvr>
                                      <p:tavLst>
                                        <p:tav tm="0">
                                          <p:val>
                                            <p:strVal val="ppt_x"/>
                                          </p:val>
                                        </p:tav>
                                        <p:tav tm="100000">
                                          <p:val>
                                            <p:strVal val="0-ppt_w/2"/>
                                          </p:val>
                                        </p:tav>
                                      </p:tavLst>
                                    </p:anim>
                                    <p:anim calcmode="lin" valueType="num">
                                      <p:cBhvr additive="base">
                                        <p:cTn id="933" dur="3000"/>
                                        <p:tgtEl>
                                          <p:spTgt spid="88"/>
                                        </p:tgtEl>
                                        <p:attrNameLst>
                                          <p:attrName>ppt_y</p:attrName>
                                        </p:attrNameLst>
                                      </p:cBhvr>
                                      <p:tavLst>
                                        <p:tav tm="0">
                                          <p:val>
                                            <p:strVal val="ppt_y"/>
                                          </p:val>
                                        </p:tav>
                                        <p:tav tm="100000">
                                          <p:val>
                                            <p:strVal val="ppt_y"/>
                                          </p:val>
                                        </p:tav>
                                      </p:tavLst>
                                    </p:anim>
                                    <p:set>
                                      <p:cBhvr>
                                        <p:cTn id="934" dur="1" fill="hold">
                                          <p:stCondLst>
                                            <p:cond delay="2999"/>
                                          </p:stCondLst>
                                        </p:cTn>
                                        <p:tgtEl>
                                          <p:spTgt spid="88"/>
                                        </p:tgtEl>
                                        <p:attrNameLst>
                                          <p:attrName>style.visibility</p:attrName>
                                        </p:attrNameLst>
                                      </p:cBhvr>
                                      <p:to>
                                        <p:strVal val="hidden"/>
                                      </p:to>
                                    </p:set>
                                  </p:childTnLst>
                                </p:cTn>
                              </p:par>
                              <p:par>
                                <p:cTn id="935" presetID="2" presetClass="exit" presetSubtype="8" fill="hold" grpId="2" nodeType="withEffect">
                                  <p:stCondLst>
                                    <p:cond delay="0"/>
                                  </p:stCondLst>
                                  <p:childTnLst>
                                    <p:anim calcmode="lin" valueType="num">
                                      <p:cBhvr additive="base">
                                        <p:cTn id="936" dur="3000"/>
                                        <p:tgtEl>
                                          <p:spTgt spid="89"/>
                                        </p:tgtEl>
                                        <p:attrNameLst>
                                          <p:attrName>ppt_x</p:attrName>
                                        </p:attrNameLst>
                                      </p:cBhvr>
                                      <p:tavLst>
                                        <p:tav tm="0">
                                          <p:val>
                                            <p:strVal val="ppt_x"/>
                                          </p:val>
                                        </p:tav>
                                        <p:tav tm="100000">
                                          <p:val>
                                            <p:strVal val="0-ppt_w/2"/>
                                          </p:val>
                                        </p:tav>
                                      </p:tavLst>
                                    </p:anim>
                                    <p:anim calcmode="lin" valueType="num">
                                      <p:cBhvr additive="base">
                                        <p:cTn id="937" dur="3000"/>
                                        <p:tgtEl>
                                          <p:spTgt spid="89"/>
                                        </p:tgtEl>
                                        <p:attrNameLst>
                                          <p:attrName>ppt_y</p:attrName>
                                        </p:attrNameLst>
                                      </p:cBhvr>
                                      <p:tavLst>
                                        <p:tav tm="0">
                                          <p:val>
                                            <p:strVal val="ppt_y"/>
                                          </p:val>
                                        </p:tav>
                                        <p:tav tm="100000">
                                          <p:val>
                                            <p:strVal val="ppt_y"/>
                                          </p:val>
                                        </p:tav>
                                      </p:tavLst>
                                    </p:anim>
                                    <p:set>
                                      <p:cBhvr>
                                        <p:cTn id="938" dur="1" fill="hold">
                                          <p:stCondLst>
                                            <p:cond delay="2999"/>
                                          </p:stCondLst>
                                        </p:cTn>
                                        <p:tgtEl>
                                          <p:spTgt spid="89"/>
                                        </p:tgtEl>
                                        <p:attrNameLst>
                                          <p:attrName>style.visibility</p:attrName>
                                        </p:attrNameLst>
                                      </p:cBhvr>
                                      <p:to>
                                        <p:strVal val="hidden"/>
                                      </p:to>
                                    </p:set>
                                  </p:childTnLst>
                                </p:cTn>
                              </p:par>
                              <p:par>
                                <p:cTn id="939" presetID="2" presetClass="exit" presetSubtype="8" fill="hold" grpId="2" nodeType="withEffect">
                                  <p:stCondLst>
                                    <p:cond delay="0"/>
                                  </p:stCondLst>
                                  <p:childTnLst>
                                    <p:anim calcmode="lin" valueType="num">
                                      <p:cBhvr additive="base">
                                        <p:cTn id="940" dur="3000"/>
                                        <p:tgtEl>
                                          <p:spTgt spid="90"/>
                                        </p:tgtEl>
                                        <p:attrNameLst>
                                          <p:attrName>ppt_x</p:attrName>
                                        </p:attrNameLst>
                                      </p:cBhvr>
                                      <p:tavLst>
                                        <p:tav tm="0">
                                          <p:val>
                                            <p:strVal val="ppt_x"/>
                                          </p:val>
                                        </p:tav>
                                        <p:tav tm="100000">
                                          <p:val>
                                            <p:strVal val="0-ppt_w/2"/>
                                          </p:val>
                                        </p:tav>
                                      </p:tavLst>
                                    </p:anim>
                                    <p:anim calcmode="lin" valueType="num">
                                      <p:cBhvr additive="base">
                                        <p:cTn id="941" dur="3000"/>
                                        <p:tgtEl>
                                          <p:spTgt spid="90"/>
                                        </p:tgtEl>
                                        <p:attrNameLst>
                                          <p:attrName>ppt_y</p:attrName>
                                        </p:attrNameLst>
                                      </p:cBhvr>
                                      <p:tavLst>
                                        <p:tav tm="0">
                                          <p:val>
                                            <p:strVal val="ppt_y"/>
                                          </p:val>
                                        </p:tav>
                                        <p:tav tm="100000">
                                          <p:val>
                                            <p:strVal val="ppt_y"/>
                                          </p:val>
                                        </p:tav>
                                      </p:tavLst>
                                    </p:anim>
                                    <p:set>
                                      <p:cBhvr>
                                        <p:cTn id="942" dur="1" fill="hold">
                                          <p:stCondLst>
                                            <p:cond delay="2999"/>
                                          </p:stCondLst>
                                        </p:cTn>
                                        <p:tgtEl>
                                          <p:spTgt spid="90"/>
                                        </p:tgtEl>
                                        <p:attrNameLst>
                                          <p:attrName>style.visibility</p:attrName>
                                        </p:attrNameLst>
                                      </p:cBhvr>
                                      <p:to>
                                        <p:strVal val="hidden"/>
                                      </p:to>
                                    </p:set>
                                  </p:childTnLst>
                                </p:cTn>
                              </p:par>
                              <p:par>
                                <p:cTn id="943" presetID="2" presetClass="exit" presetSubtype="8" fill="hold" grpId="2" nodeType="withEffect">
                                  <p:stCondLst>
                                    <p:cond delay="0"/>
                                  </p:stCondLst>
                                  <p:childTnLst>
                                    <p:anim calcmode="lin" valueType="num">
                                      <p:cBhvr additive="base">
                                        <p:cTn id="944" dur="3000"/>
                                        <p:tgtEl>
                                          <p:spTgt spid="91"/>
                                        </p:tgtEl>
                                        <p:attrNameLst>
                                          <p:attrName>ppt_x</p:attrName>
                                        </p:attrNameLst>
                                      </p:cBhvr>
                                      <p:tavLst>
                                        <p:tav tm="0">
                                          <p:val>
                                            <p:strVal val="ppt_x"/>
                                          </p:val>
                                        </p:tav>
                                        <p:tav tm="100000">
                                          <p:val>
                                            <p:strVal val="0-ppt_w/2"/>
                                          </p:val>
                                        </p:tav>
                                      </p:tavLst>
                                    </p:anim>
                                    <p:anim calcmode="lin" valueType="num">
                                      <p:cBhvr additive="base">
                                        <p:cTn id="945" dur="3000"/>
                                        <p:tgtEl>
                                          <p:spTgt spid="91"/>
                                        </p:tgtEl>
                                        <p:attrNameLst>
                                          <p:attrName>ppt_y</p:attrName>
                                        </p:attrNameLst>
                                      </p:cBhvr>
                                      <p:tavLst>
                                        <p:tav tm="0">
                                          <p:val>
                                            <p:strVal val="ppt_y"/>
                                          </p:val>
                                        </p:tav>
                                        <p:tav tm="100000">
                                          <p:val>
                                            <p:strVal val="ppt_y"/>
                                          </p:val>
                                        </p:tav>
                                      </p:tavLst>
                                    </p:anim>
                                    <p:set>
                                      <p:cBhvr>
                                        <p:cTn id="946" dur="1" fill="hold">
                                          <p:stCondLst>
                                            <p:cond delay="2999"/>
                                          </p:stCondLst>
                                        </p:cTn>
                                        <p:tgtEl>
                                          <p:spTgt spid="91"/>
                                        </p:tgtEl>
                                        <p:attrNameLst>
                                          <p:attrName>style.visibility</p:attrName>
                                        </p:attrNameLst>
                                      </p:cBhvr>
                                      <p:to>
                                        <p:strVal val="hidden"/>
                                      </p:to>
                                    </p:set>
                                  </p:childTnLst>
                                </p:cTn>
                              </p:par>
                              <p:par>
                                <p:cTn id="947" presetID="2" presetClass="exit" presetSubtype="8" fill="hold" grpId="2" nodeType="withEffect">
                                  <p:stCondLst>
                                    <p:cond delay="0"/>
                                  </p:stCondLst>
                                  <p:childTnLst>
                                    <p:anim calcmode="lin" valueType="num">
                                      <p:cBhvr additive="base">
                                        <p:cTn id="948" dur="3000"/>
                                        <p:tgtEl>
                                          <p:spTgt spid="92"/>
                                        </p:tgtEl>
                                        <p:attrNameLst>
                                          <p:attrName>ppt_x</p:attrName>
                                        </p:attrNameLst>
                                      </p:cBhvr>
                                      <p:tavLst>
                                        <p:tav tm="0">
                                          <p:val>
                                            <p:strVal val="ppt_x"/>
                                          </p:val>
                                        </p:tav>
                                        <p:tav tm="100000">
                                          <p:val>
                                            <p:strVal val="0-ppt_w/2"/>
                                          </p:val>
                                        </p:tav>
                                      </p:tavLst>
                                    </p:anim>
                                    <p:anim calcmode="lin" valueType="num">
                                      <p:cBhvr additive="base">
                                        <p:cTn id="949" dur="3000"/>
                                        <p:tgtEl>
                                          <p:spTgt spid="92"/>
                                        </p:tgtEl>
                                        <p:attrNameLst>
                                          <p:attrName>ppt_y</p:attrName>
                                        </p:attrNameLst>
                                      </p:cBhvr>
                                      <p:tavLst>
                                        <p:tav tm="0">
                                          <p:val>
                                            <p:strVal val="ppt_y"/>
                                          </p:val>
                                        </p:tav>
                                        <p:tav tm="100000">
                                          <p:val>
                                            <p:strVal val="ppt_y"/>
                                          </p:val>
                                        </p:tav>
                                      </p:tavLst>
                                    </p:anim>
                                    <p:set>
                                      <p:cBhvr>
                                        <p:cTn id="950" dur="1" fill="hold">
                                          <p:stCondLst>
                                            <p:cond delay="2999"/>
                                          </p:stCondLst>
                                        </p:cTn>
                                        <p:tgtEl>
                                          <p:spTgt spid="92"/>
                                        </p:tgtEl>
                                        <p:attrNameLst>
                                          <p:attrName>style.visibility</p:attrName>
                                        </p:attrNameLst>
                                      </p:cBhvr>
                                      <p:to>
                                        <p:strVal val="hidden"/>
                                      </p:to>
                                    </p:set>
                                  </p:childTnLst>
                                </p:cTn>
                              </p:par>
                              <p:par>
                                <p:cTn id="951" presetID="2" presetClass="exit" presetSubtype="8" fill="hold" grpId="2" nodeType="withEffect">
                                  <p:stCondLst>
                                    <p:cond delay="0"/>
                                  </p:stCondLst>
                                  <p:childTnLst>
                                    <p:anim calcmode="lin" valueType="num">
                                      <p:cBhvr additive="base">
                                        <p:cTn id="952" dur="3000"/>
                                        <p:tgtEl>
                                          <p:spTgt spid="93"/>
                                        </p:tgtEl>
                                        <p:attrNameLst>
                                          <p:attrName>ppt_x</p:attrName>
                                        </p:attrNameLst>
                                      </p:cBhvr>
                                      <p:tavLst>
                                        <p:tav tm="0">
                                          <p:val>
                                            <p:strVal val="ppt_x"/>
                                          </p:val>
                                        </p:tav>
                                        <p:tav tm="100000">
                                          <p:val>
                                            <p:strVal val="0-ppt_w/2"/>
                                          </p:val>
                                        </p:tav>
                                      </p:tavLst>
                                    </p:anim>
                                    <p:anim calcmode="lin" valueType="num">
                                      <p:cBhvr additive="base">
                                        <p:cTn id="953" dur="3000"/>
                                        <p:tgtEl>
                                          <p:spTgt spid="93"/>
                                        </p:tgtEl>
                                        <p:attrNameLst>
                                          <p:attrName>ppt_y</p:attrName>
                                        </p:attrNameLst>
                                      </p:cBhvr>
                                      <p:tavLst>
                                        <p:tav tm="0">
                                          <p:val>
                                            <p:strVal val="ppt_y"/>
                                          </p:val>
                                        </p:tav>
                                        <p:tav tm="100000">
                                          <p:val>
                                            <p:strVal val="ppt_y"/>
                                          </p:val>
                                        </p:tav>
                                      </p:tavLst>
                                    </p:anim>
                                    <p:set>
                                      <p:cBhvr>
                                        <p:cTn id="954" dur="1" fill="hold">
                                          <p:stCondLst>
                                            <p:cond delay="2999"/>
                                          </p:stCondLst>
                                        </p:cTn>
                                        <p:tgtEl>
                                          <p:spTgt spid="93"/>
                                        </p:tgtEl>
                                        <p:attrNameLst>
                                          <p:attrName>style.visibility</p:attrName>
                                        </p:attrNameLst>
                                      </p:cBhvr>
                                      <p:to>
                                        <p:strVal val="hidden"/>
                                      </p:to>
                                    </p:set>
                                  </p:childTnLst>
                                </p:cTn>
                              </p:par>
                              <p:par>
                                <p:cTn id="955" presetID="2" presetClass="exit" presetSubtype="8" fill="hold" grpId="2" nodeType="withEffect">
                                  <p:stCondLst>
                                    <p:cond delay="0"/>
                                  </p:stCondLst>
                                  <p:childTnLst>
                                    <p:anim calcmode="lin" valueType="num">
                                      <p:cBhvr additive="base">
                                        <p:cTn id="956" dur="3000"/>
                                        <p:tgtEl>
                                          <p:spTgt spid="94"/>
                                        </p:tgtEl>
                                        <p:attrNameLst>
                                          <p:attrName>ppt_x</p:attrName>
                                        </p:attrNameLst>
                                      </p:cBhvr>
                                      <p:tavLst>
                                        <p:tav tm="0">
                                          <p:val>
                                            <p:strVal val="ppt_x"/>
                                          </p:val>
                                        </p:tav>
                                        <p:tav tm="100000">
                                          <p:val>
                                            <p:strVal val="0-ppt_w/2"/>
                                          </p:val>
                                        </p:tav>
                                      </p:tavLst>
                                    </p:anim>
                                    <p:anim calcmode="lin" valueType="num">
                                      <p:cBhvr additive="base">
                                        <p:cTn id="957" dur="3000"/>
                                        <p:tgtEl>
                                          <p:spTgt spid="94"/>
                                        </p:tgtEl>
                                        <p:attrNameLst>
                                          <p:attrName>ppt_y</p:attrName>
                                        </p:attrNameLst>
                                      </p:cBhvr>
                                      <p:tavLst>
                                        <p:tav tm="0">
                                          <p:val>
                                            <p:strVal val="ppt_y"/>
                                          </p:val>
                                        </p:tav>
                                        <p:tav tm="100000">
                                          <p:val>
                                            <p:strVal val="ppt_y"/>
                                          </p:val>
                                        </p:tav>
                                      </p:tavLst>
                                    </p:anim>
                                    <p:set>
                                      <p:cBhvr>
                                        <p:cTn id="958" dur="1" fill="hold">
                                          <p:stCondLst>
                                            <p:cond delay="2999"/>
                                          </p:stCondLst>
                                        </p:cTn>
                                        <p:tgtEl>
                                          <p:spTgt spid="94"/>
                                        </p:tgtEl>
                                        <p:attrNameLst>
                                          <p:attrName>style.visibility</p:attrName>
                                        </p:attrNameLst>
                                      </p:cBhvr>
                                      <p:to>
                                        <p:strVal val="hidden"/>
                                      </p:to>
                                    </p:set>
                                  </p:childTnLst>
                                </p:cTn>
                              </p:par>
                              <p:par>
                                <p:cTn id="959" presetID="2" presetClass="exit" presetSubtype="8" fill="hold" grpId="2" nodeType="withEffect">
                                  <p:stCondLst>
                                    <p:cond delay="0"/>
                                  </p:stCondLst>
                                  <p:childTnLst>
                                    <p:anim calcmode="lin" valueType="num">
                                      <p:cBhvr additive="base">
                                        <p:cTn id="960" dur="3000"/>
                                        <p:tgtEl>
                                          <p:spTgt spid="95"/>
                                        </p:tgtEl>
                                        <p:attrNameLst>
                                          <p:attrName>ppt_x</p:attrName>
                                        </p:attrNameLst>
                                      </p:cBhvr>
                                      <p:tavLst>
                                        <p:tav tm="0">
                                          <p:val>
                                            <p:strVal val="ppt_x"/>
                                          </p:val>
                                        </p:tav>
                                        <p:tav tm="100000">
                                          <p:val>
                                            <p:strVal val="0-ppt_w/2"/>
                                          </p:val>
                                        </p:tav>
                                      </p:tavLst>
                                    </p:anim>
                                    <p:anim calcmode="lin" valueType="num">
                                      <p:cBhvr additive="base">
                                        <p:cTn id="961" dur="3000"/>
                                        <p:tgtEl>
                                          <p:spTgt spid="95"/>
                                        </p:tgtEl>
                                        <p:attrNameLst>
                                          <p:attrName>ppt_y</p:attrName>
                                        </p:attrNameLst>
                                      </p:cBhvr>
                                      <p:tavLst>
                                        <p:tav tm="0">
                                          <p:val>
                                            <p:strVal val="ppt_y"/>
                                          </p:val>
                                        </p:tav>
                                        <p:tav tm="100000">
                                          <p:val>
                                            <p:strVal val="ppt_y"/>
                                          </p:val>
                                        </p:tav>
                                      </p:tavLst>
                                    </p:anim>
                                    <p:set>
                                      <p:cBhvr>
                                        <p:cTn id="962" dur="1" fill="hold">
                                          <p:stCondLst>
                                            <p:cond delay="2999"/>
                                          </p:stCondLst>
                                        </p:cTn>
                                        <p:tgtEl>
                                          <p:spTgt spid="95"/>
                                        </p:tgtEl>
                                        <p:attrNameLst>
                                          <p:attrName>style.visibility</p:attrName>
                                        </p:attrNameLst>
                                      </p:cBhvr>
                                      <p:to>
                                        <p:strVal val="hidden"/>
                                      </p:to>
                                    </p:set>
                                  </p:childTnLst>
                                </p:cTn>
                              </p:par>
                              <p:par>
                                <p:cTn id="963" presetID="2" presetClass="exit" presetSubtype="8" fill="hold" grpId="2" nodeType="withEffect">
                                  <p:stCondLst>
                                    <p:cond delay="0"/>
                                  </p:stCondLst>
                                  <p:childTnLst>
                                    <p:anim calcmode="lin" valueType="num">
                                      <p:cBhvr additive="base">
                                        <p:cTn id="964" dur="3000"/>
                                        <p:tgtEl>
                                          <p:spTgt spid="96"/>
                                        </p:tgtEl>
                                        <p:attrNameLst>
                                          <p:attrName>ppt_x</p:attrName>
                                        </p:attrNameLst>
                                      </p:cBhvr>
                                      <p:tavLst>
                                        <p:tav tm="0">
                                          <p:val>
                                            <p:strVal val="ppt_x"/>
                                          </p:val>
                                        </p:tav>
                                        <p:tav tm="100000">
                                          <p:val>
                                            <p:strVal val="0-ppt_w/2"/>
                                          </p:val>
                                        </p:tav>
                                      </p:tavLst>
                                    </p:anim>
                                    <p:anim calcmode="lin" valueType="num">
                                      <p:cBhvr additive="base">
                                        <p:cTn id="965" dur="3000"/>
                                        <p:tgtEl>
                                          <p:spTgt spid="96"/>
                                        </p:tgtEl>
                                        <p:attrNameLst>
                                          <p:attrName>ppt_y</p:attrName>
                                        </p:attrNameLst>
                                      </p:cBhvr>
                                      <p:tavLst>
                                        <p:tav tm="0">
                                          <p:val>
                                            <p:strVal val="ppt_y"/>
                                          </p:val>
                                        </p:tav>
                                        <p:tav tm="100000">
                                          <p:val>
                                            <p:strVal val="ppt_y"/>
                                          </p:val>
                                        </p:tav>
                                      </p:tavLst>
                                    </p:anim>
                                    <p:set>
                                      <p:cBhvr>
                                        <p:cTn id="966" dur="1" fill="hold">
                                          <p:stCondLst>
                                            <p:cond delay="2999"/>
                                          </p:stCondLst>
                                        </p:cTn>
                                        <p:tgtEl>
                                          <p:spTgt spid="96"/>
                                        </p:tgtEl>
                                        <p:attrNameLst>
                                          <p:attrName>style.visibility</p:attrName>
                                        </p:attrNameLst>
                                      </p:cBhvr>
                                      <p:to>
                                        <p:strVal val="hidden"/>
                                      </p:to>
                                    </p:set>
                                  </p:childTnLst>
                                </p:cTn>
                              </p:par>
                              <p:par>
                                <p:cTn id="967" presetID="2" presetClass="exit" presetSubtype="8" fill="hold" grpId="2" nodeType="withEffect">
                                  <p:stCondLst>
                                    <p:cond delay="0"/>
                                  </p:stCondLst>
                                  <p:childTnLst>
                                    <p:anim calcmode="lin" valueType="num">
                                      <p:cBhvr additive="base">
                                        <p:cTn id="968" dur="3000"/>
                                        <p:tgtEl>
                                          <p:spTgt spid="97"/>
                                        </p:tgtEl>
                                        <p:attrNameLst>
                                          <p:attrName>ppt_x</p:attrName>
                                        </p:attrNameLst>
                                      </p:cBhvr>
                                      <p:tavLst>
                                        <p:tav tm="0">
                                          <p:val>
                                            <p:strVal val="ppt_x"/>
                                          </p:val>
                                        </p:tav>
                                        <p:tav tm="100000">
                                          <p:val>
                                            <p:strVal val="0-ppt_w/2"/>
                                          </p:val>
                                        </p:tav>
                                      </p:tavLst>
                                    </p:anim>
                                    <p:anim calcmode="lin" valueType="num">
                                      <p:cBhvr additive="base">
                                        <p:cTn id="969" dur="3000"/>
                                        <p:tgtEl>
                                          <p:spTgt spid="97"/>
                                        </p:tgtEl>
                                        <p:attrNameLst>
                                          <p:attrName>ppt_y</p:attrName>
                                        </p:attrNameLst>
                                      </p:cBhvr>
                                      <p:tavLst>
                                        <p:tav tm="0">
                                          <p:val>
                                            <p:strVal val="ppt_y"/>
                                          </p:val>
                                        </p:tav>
                                        <p:tav tm="100000">
                                          <p:val>
                                            <p:strVal val="ppt_y"/>
                                          </p:val>
                                        </p:tav>
                                      </p:tavLst>
                                    </p:anim>
                                    <p:set>
                                      <p:cBhvr>
                                        <p:cTn id="970" dur="1" fill="hold">
                                          <p:stCondLst>
                                            <p:cond delay="2999"/>
                                          </p:stCondLst>
                                        </p:cTn>
                                        <p:tgtEl>
                                          <p:spTgt spid="97"/>
                                        </p:tgtEl>
                                        <p:attrNameLst>
                                          <p:attrName>style.visibility</p:attrName>
                                        </p:attrNameLst>
                                      </p:cBhvr>
                                      <p:to>
                                        <p:strVal val="hidden"/>
                                      </p:to>
                                    </p:set>
                                  </p:childTnLst>
                                </p:cTn>
                              </p:par>
                              <p:par>
                                <p:cTn id="971" presetID="2" presetClass="exit" presetSubtype="8" fill="hold" grpId="2" nodeType="withEffect">
                                  <p:stCondLst>
                                    <p:cond delay="0"/>
                                  </p:stCondLst>
                                  <p:childTnLst>
                                    <p:anim calcmode="lin" valueType="num">
                                      <p:cBhvr additive="base">
                                        <p:cTn id="972" dur="3000"/>
                                        <p:tgtEl>
                                          <p:spTgt spid="98"/>
                                        </p:tgtEl>
                                        <p:attrNameLst>
                                          <p:attrName>ppt_x</p:attrName>
                                        </p:attrNameLst>
                                      </p:cBhvr>
                                      <p:tavLst>
                                        <p:tav tm="0">
                                          <p:val>
                                            <p:strVal val="ppt_x"/>
                                          </p:val>
                                        </p:tav>
                                        <p:tav tm="100000">
                                          <p:val>
                                            <p:strVal val="0-ppt_w/2"/>
                                          </p:val>
                                        </p:tav>
                                      </p:tavLst>
                                    </p:anim>
                                    <p:anim calcmode="lin" valueType="num">
                                      <p:cBhvr additive="base">
                                        <p:cTn id="973" dur="3000"/>
                                        <p:tgtEl>
                                          <p:spTgt spid="98"/>
                                        </p:tgtEl>
                                        <p:attrNameLst>
                                          <p:attrName>ppt_y</p:attrName>
                                        </p:attrNameLst>
                                      </p:cBhvr>
                                      <p:tavLst>
                                        <p:tav tm="0">
                                          <p:val>
                                            <p:strVal val="ppt_y"/>
                                          </p:val>
                                        </p:tav>
                                        <p:tav tm="100000">
                                          <p:val>
                                            <p:strVal val="ppt_y"/>
                                          </p:val>
                                        </p:tav>
                                      </p:tavLst>
                                    </p:anim>
                                    <p:set>
                                      <p:cBhvr>
                                        <p:cTn id="974" dur="1" fill="hold">
                                          <p:stCondLst>
                                            <p:cond delay="2999"/>
                                          </p:stCondLst>
                                        </p:cTn>
                                        <p:tgtEl>
                                          <p:spTgt spid="98"/>
                                        </p:tgtEl>
                                        <p:attrNameLst>
                                          <p:attrName>style.visibility</p:attrName>
                                        </p:attrNameLst>
                                      </p:cBhvr>
                                      <p:to>
                                        <p:strVal val="hidden"/>
                                      </p:to>
                                    </p:set>
                                  </p:childTnLst>
                                </p:cTn>
                              </p:par>
                              <p:par>
                                <p:cTn id="975" presetID="2" presetClass="exit" presetSubtype="8" fill="hold" grpId="2" nodeType="withEffect">
                                  <p:stCondLst>
                                    <p:cond delay="0"/>
                                  </p:stCondLst>
                                  <p:childTnLst>
                                    <p:anim calcmode="lin" valueType="num">
                                      <p:cBhvr additive="base">
                                        <p:cTn id="976" dur="3000"/>
                                        <p:tgtEl>
                                          <p:spTgt spid="99"/>
                                        </p:tgtEl>
                                        <p:attrNameLst>
                                          <p:attrName>ppt_x</p:attrName>
                                        </p:attrNameLst>
                                      </p:cBhvr>
                                      <p:tavLst>
                                        <p:tav tm="0">
                                          <p:val>
                                            <p:strVal val="ppt_x"/>
                                          </p:val>
                                        </p:tav>
                                        <p:tav tm="100000">
                                          <p:val>
                                            <p:strVal val="0-ppt_w/2"/>
                                          </p:val>
                                        </p:tav>
                                      </p:tavLst>
                                    </p:anim>
                                    <p:anim calcmode="lin" valueType="num">
                                      <p:cBhvr additive="base">
                                        <p:cTn id="977" dur="3000"/>
                                        <p:tgtEl>
                                          <p:spTgt spid="99"/>
                                        </p:tgtEl>
                                        <p:attrNameLst>
                                          <p:attrName>ppt_y</p:attrName>
                                        </p:attrNameLst>
                                      </p:cBhvr>
                                      <p:tavLst>
                                        <p:tav tm="0">
                                          <p:val>
                                            <p:strVal val="ppt_y"/>
                                          </p:val>
                                        </p:tav>
                                        <p:tav tm="100000">
                                          <p:val>
                                            <p:strVal val="ppt_y"/>
                                          </p:val>
                                        </p:tav>
                                      </p:tavLst>
                                    </p:anim>
                                    <p:set>
                                      <p:cBhvr>
                                        <p:cTn id="978" dur="1" fill="hold">
                                          <p:stCondLst>
                                            <p:cond delay="2999"/>
                                          </p:stCondLst>
                                        </p:cTn>
                                        <p:tgtEl>
                                          <p:spTgt spid="99"/>
                                        </p:tgtEl>
                                        <p:attrNameLst>
                                          <p:attrName>style.visibility</p:attrName>
                                        </p:attrNameLst>
                                      </p:cBhvr>
                                      <p:to>
                                        <p:strVal val="hidden"/>
                                      </p:to>
                                    </p:set>
                                  </p:childTnLst>
                                </p:cTn>
                              </p:par>
                              <p:par>
                                <p:cTn id="979" presetID="2" presetClass="exit" presetSubtype="8" fill="hold" grpId="2" nodeType="withEffect">
                                  <p:stCondLst>
                                    <p:cond delay="0"/>
                                  </p:stCondLst>
                                  <p:childTnLst>
                                    <p:anim calcmode="lin" valueType="num">
                                      <p:cBhvr additive="base">
                                        <p:cTn id="980" dur="3000"/>
                                        <p:tgtEl>
                                          <p:spTgt spid="100"/>
                                        </p:tgtEl>
                                        <p:attrNameLst>
                                          <p:attrName>ppt_x</p:attrName>
                                        </p:attrNameLst>
                                      </p:cBhvr>
                                      <p:tavLst>
                                        <p:tav tm="0">
                                          <p:val>
                                            <p:strVal val="ppt_x"/>
                                          </p:val>
                                        </p:tav>
                                        <p:tav tm="100000">
                                          <p:val>
                                            <p:strVal val="0-ppt_w/2"/>
                                          </p:val>
                                        </p:tav>
                                      </p:tavLst>
                                    </p:anim>
                                    <p:anim calcmode="lin" valueType="num">
                                      <p:cBhvr additive="base">
                                        <p:cTn id="981" dur="3000"/>
                                        <p:tgtEl>
                                          <p:spTgt spid="100"/>
                                        </p:tgtEl>
                                        <p:attrNameLst>
                                          <p:attrName>ppt_y</p:attrName>
                                        </p:attrNameLst>
                                      </p:cBhvr>
                                      <p:tavLst>
                                        <p:tav tm="0">
                                          <p:val>
                                            <p:strVal val="ppt_y"/>
                                          </p:val>
                                        </p:tav>
                                        <p:tav tm="100000">
                                          <p:val>
                                            <p:strVal val="ppt_y"/>
                                          </p:val>
                                        </p:tav>
                                      </p:tavLst>
                                    </p:anim>
                                    <p:set>
                                      <p:cBhvr>
                                        <p:cTn id="982" dur="1" fill="hold">
                                          <p:stCondLst>
                                            <p:cond delay="2999"/>
                                          </p:stCondLst>
                                        </p:cTn>
                                        <p:tgtEl>
                                          <p:spTgt spid="100"/>
                                        </p:tgtEl>
                                        <p:attrNameLst>
                                          <p:attrName>style.visibility</p:attrName>
                                        </p:attrNameLst>
                                      </p:cBhvr>
                                      <p:to>
                                        <p:strVal val="hidden"/>
                                      </p:to>
                                    </p:set>
                                  </p:childTnLst>
                                </p:cTn>
                              </p:par>
                              <p:par>
                                <p:cTn id="983" presetID="2" presetClass="exit" presetSubtype="8" fill="hold" grpId="2" nodeType="withEffect">
                                  <p:stCondLst>
                                    <p:cond delay="0"/>
                                  </p:stCondLst>
                                  <p:childTnLst>
                                    <p:anim calcmode="lin" valueType="num">
                                      <p:cBhvr additive="base">
                                        <p:cTn id="984" dur="3000"/>
                                        <p:tgtEl>
                                          <p:spTgt spid="101"/>
                                        </p:tgtEl>
                                        <p:attrNameLst>
                                          <p:attrName>ppt_x</p:attrName>
                                        </p:attrNameLst>
                                      </p:cBhvr>
                                      <p:tavLst>
                                        <p:tav tm="0">
                                          <p:val>
                                            <p:strVal val="ppt_x"/>
                                          </p:val>
                                        </p:tav>
                                        <p:tav tm="100000">
                                          <p:val>
                                            <p:strVal val="0-ppt_w/2"/>
                                          </p:val>
                                        </p:tav>
                                      </p:tavLst>
                                    </p:anim>
                                    <p:anim calcmode="lin" valueType="num">
                                      <p:cBhvr additive="base">
                                        <p:cTn id="985" dur="3000"/>
                                        <p:tgtEl>
                                          <p:spTgt spid="101"/>
                                        </p:tgtEl>
                                        <p:attrNameLst>
                                          <p:attrName>ppt_y</p:attrName>
                                        </p:attrNameLst>
                                      </p:cBhvr>
                                      <p:tavLst>
                                        <p:tav tm="0">
                                          <p:val>
                                            <p:strVal val="ppt_y"/>
                                          </p:val>
                                        </p:tav>
                                        <p:tav tm="100000">
                                          <p:val>
                                            <p:strVal val="ppt_y"/>
                                          </p:val>
                                        </p:tav>
                                      </p:tavLst>
                                    </p:anim>
                                    <p:set>
                                      <p:cBhvr>
                                        <p:cTn id="986" dur="1" fill="hold">
                                          <p:stCondLst>
                                            <p:cond delay="2999"/>
                                          </p:stCondLst>
                                        </p:cTn>
                                        <p:tgtEl>
                                          <p:spTgt spid="101"/>
                                        </p:tgtEl>
                                        <p:attrNameLst>
                                          <p:attrName>style.visibility</p:attrName>
                                        </p:attrNameLst>
                                      </p:cBhvr>
                                      <p:to>
                                        <p:strVal val="hidden"/>
                                      </p:to>
                                    </p:set>
                                  </p:childTnLst>
                                </p:cTn>
                              </p:par>
                              <p:par>
                                <p:cTn id="987" presetID="2" presetClass="exit" presetSubtype="8" fill="hold" grpId="2" nodeType="withEffect">
                                  <p:stCondLst>
                                    <p:cond delay="0"/>
                                  </p:stCondLst>
                                  <p:childTnLst>
                                    <p:anim calcmode="lin" valueType="num">
                                      <p:cBhvr additive="base">
                                        <p:cTn id="988" dur="3000"/>
                                        <p:tgtEl>
                                          <p:spTgt spid="102"/>
                                        </p:tgtEl>
                                        <p:attrNameLst>
                                          <p:attrName>ppt_x</p:attrName>
                                        </p:attrNameLst>
                                      </p:cBhvr>
                                      <p:tavLst>
                                        <p:tav tm="0">
                                          <p:val>
                                            <p:strVal val="ppt_x"/>
                                          </p:val>
                                        </p:tav>
                                        <p:tav tm="100000">
                                          <p:val>
                                            <p:strVal val="0-ppt_w/2"/>
                                          </p:val>
                                        </p:tav>
                                      </p:tavLst>
                                    </p:anim>
                                    <p:anim calcmode="lin" valueType="num">
                                      <p:cBhvr additive="base">
                                        <p:cTn id="989" dur="3000"/>
                                        <p:tgtEl>
                                          <p:spTgt spid="102"/>
                                        </p:tgtEl>
                                        <p:attrNameLst>
                                          <p:attrName>ppt_y</p:attrName>
                                        </p:attrNameLst>
                                      </p:cBhvr>
                                      <p:tavLst>
                                        <p:tav tm="0">
                                          <p:val>
                                            <p:strVal val="ppt_y"/>
                                          </p:val>
                                        </p:tav>
                                        <p:tav tm="100000">
                                          <p:val>
                                            <p:strVal val="ppt_y"/>
                                          </p:val>
                                        </p:tav>
                                      </p:tavLst>
                                    </p:anim>
                                    <p:set>
                                      <p:cBhvr>
                                        <p:cTn id="990" dur="1" fill="hold">
                                          <p:stCondLst>
                                            <p:cond delay="2999"/>
                                          </p:stCondLst>
                                        </p:cTn>
                                        <p:tgtEl>
                                          <p:spTgt spid="102"/>
                                        </p:tgtEl>
                                        <p:attrNameLst>
                                          <p:attrName>style.visibility</p:attrName>
                                        </p:attrNameLst>
                                      </p:cBhvr>
                                      <p:to>
                                        <p:strVal val="hidden"/>
                                      </p:to>
                                    </p:set>
                                  </p:childTnLst>
                                </p:cTn>
                              </p:par>
                              <p:par>
                                <p:cTn id="991" presetID="2" presetClass="exit" presetSubtype="8" fill="hold" grpId="2" nodeType="withEffect">
                                  <p:stCondLst>
                                    <p:cond delay="0"/>
                                  </p:stCondLst>
                                  <p:childTnLst>
                                    <p:anim calcmode="lin" valueType="num">
                                      <p:cBhvr additive="base">
                                        <p:cTn id="992" dur="3000"/>
                                        <p:tgtEl>
                                          <p:spTgt spid="103"/>
                                        </p:tgtEl>
                                        <p:attrNameLst>
                                          <p:attrName>ppt_x</p:attrName>
                                        </p:attrNameLst>
                                      </p:cBhvr>
                                      <p:tavLst>
                                        <p:tav tm="0">
                                          <p:val>
                                            <p:strVal val="ppt_x"/>
                                          </p:val>
                                        </p:tav>
                                        <p:tav tm="100000">
                                          <p:val>
                                            <p:strVal val="0-ppt_w/2"/>
                                          </p:val>
                                        </p:tav>
                                      </p:tavLst>
                                    </p:anim>
                                    <p:anim calcmode="lin" valueType="num">
                                      <p:cBhvr additive="base">
                                        <p:cTn id="993" dur="3000"/>
                                        <p:tgtEl>
                                          <p:spTgt spid="103"/>
                                        </p:tgtEl>
                                        <p:attrNameLst>
                                          <p:attrName>ppt_y</p:attrName>
                                        </p:attrNameLst>
                                      </p:cBhvr>
                                      <p:tavLst>
                                        <p:tav tm="0">
                                          <p:val>
                                            <p:strVal val="ppt_y"/>
                                          </p:val>
                                        </p:tav>
                                        <p:tav tm="100000">
                                          <p:val>
                                            <p:strVal val="ppt_y"/>
                                          </p:val>
                                        </p:tav>
                                      </p:tavLst>
                                    </p:anim>
                                    <p:set>
                                      <p:cBhvr>
                                        <p:cTn id="994" dur="1" fill="hold">
                                          <p:stCondLst>
                                            <p:cond delay="2999"/>
                                          </p:stCondLst>
                                        </p:cTn>
                                        <p:tgtEl>
                                          <p:spTgt spid="103"/>
                                        </p:tgtEl>
                                        <p:attrNameLst>
                                          <p:attrName>style.visibility</p:attrName>
                                        </p:attrNameLst>
                                      </p:cBhvr>
                                      <p:to>
                                        <p:strVal val="hidden"/>
                                      </p:to>
                                    </p:set>
                                  </p:childTnLst>
                                </p:cTn>
                              </p:par>
                              <p:par>
                                <p:cTn id="995" presetID="2" presetClass="exit" presetSubtype="8" fill="hold" grpId="2" nodeType="withEffect">
                                  <p:stCondLst>
                                    <p:cond delay="0"/>
                                  </p:stCondLst>
                                  <p:childTnLst>
                                    <p:anim calcmode="lin" valueType="num">
                                      <p:cBhvr additive="base">
                                        <p:cTn id="996" dur="3000"/>
                                        <p:tgtEl>
                                          <p:spTgt spid="104"/>
                                        </p:tgtEl>
                                        <p:attrNameLst>
                                          <p:attrName>ppt_x</p:attrName>
                                        </p:attrNameLst>
                                      </p:cBhvr>
                                      <p:tavLst>
                                        <p:tav tm="0">
                                          <p:val>
                                            <p:strVal val="ppt_x"/>
                                          </p:val>
                                        </p:tav>
                                        <p:tav tm="100000">
                                          <p:val>
                                            <p:strVal val="0-ppt_w/2"/>
                                          </p:val>
                                        </p:tav>
                                      </p:tavLst>
                                    </p:anim>
                                    <p:anim calcmode="lin" valueType="num">
                                      <p:cBhvr additive="base">
                                        <p:cTn id="997" dur="3000"/>
                                        <p:tgtEl>
                                          <p:spTgt spid="104"/>
                                        </p:tgtEl>
                                        <p:attrNameLst>
                                          <p:attrName>ppt_y</p:attrName>
                                        </p:attrNameLst>
                                      </p:cBhvr>
                                      <p:tavLst>
                                        <p:tav tm="0">
                                          <p:val>
                                            <p:strVal val="ppt_y"/>
                                          </p:val>
                                        </p:tav>
                                        <p:tav tm="100000">
                                          <p:val>
                                            <p:strVal val="ppt_y"/>
                                          </p:val>
                                        </p:tav>
                                      </p:tavLst>
                                    </p:anim>
                                    <p:set>
                                      <p:cBhvr>
                                        <p:cTn id="998" dur="1" fill="hold">
                                          <p:stCondLst>
                                            <p:cond delay="2999"/>
                                          </p:stCondLst>
                                        </p:cTn>
                                        <p:tgtEl>
                                          <p:spTgt spid="104"/>
                                        </p:tgtEl>
                                        <p:attrNameLst>
                                          <p:attrName>style.visibility</p:attrName>
                                        </p:attrNameLst>
                                      </p:cBhvr>
                                      <p:to>
                                        <p:strVal val="hidden"/>
                                      </p:to>
                                    </p:set>
                                  </p:childTnLst>
                                </p:cTn>
                              </p:par>
                              <p:par>
                                <p:cTn id="999" presetID="19" presetClass="exit" presetSubtype="10" fill="hold" grpId="3" nodeType="withEffect">
                                  <p:stCondLst>
                                    <p:cond delay="0"/>
                                  </p:stCondLst>
                                  <p:childTnLst>
                                    <p:anim calcmode="lin" valueType="num">
                                      <p:cBhvr>
                                        <p:cTn id="1000" dur="5000"/>
                                        <p:tgtEl>
                                          <p:spTgt spid="33"/>
                                        </p:tgtEl>
                                        <p:attrNameLst>
                                          <p:attrName>ppt_h</p:attrName>
                                        </p:attrNameLst>
                                      </p:cBhvr>
                                      <p:tavLst>
                                        <p:tav tm="0">
                                          <p:val>
                                            <p:strVal val="ppt_h"/>
                                          </p:val>
                                        </p:tav>
                                        <p:tav tm="100000">
                                          <p:val>
                                            <p:strVal val="ppt_h"/>
                                          </p:val>
                                        </p:tav>
                                      </p:tavLst>
                                    </p:anim>
                                    <p:anim calcmode="lin" valueType="num">
                                      <p:cBhvr>
                                        <p:cTn id="1001"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2" dur="1" fill="hold">
                                          <p:stCondLst>
                                            <p:cond delay="4999"/>
                                          </p:stCondLst>
                                        </p:cTn>
                                        <p:tgtEl>
                                          <p:spTgt spid="33"/>
                                        </p:tgtEl>
                                        <p:attrNameLst>
                                          <p:attrName>style.visibility</p:attrName>
                                        </p:attrNameLst>
                                      </p:cBhvr>
                                      <p:to>
                                        <p:strVal val="hidden"/>
                                      </p:to>
                                    </p:set>
                                  </p:childTnLst>
                                </p:cTn>
                              </p:par>
                              <p:par>
                                <p:cTn id="1003" presetID="19" presetClass="exit" presetSubtype="10" fill="hold" grpId="3" nodeType="withEffect">
                                  <p:stCondLst>
                                    <p:cond delay="0"/>
                                  </p:stCondLst>
                                  <p:childTnLst>
                                    <p:anim calcmode="lin" valueType="num">
                                      <p:cBhvr>
                                        <p:cTn id="1004" dur="5000"/>
                                        <p:tgtEl>
                                          <p:spTgt spid="34"/>
                                        </p:tgtEl>
                                        <p:attrNameLst>
                                          <p:attrName>ppt_h</p:attrName>
                                        </p:attrNameLst>
                                      </p:cBhvr>
                                      <p:tavLst>
                                        <p:tav tm="0">
                                          <p:val>
                                            <p:strVal val="ppt_h"/>
                                          </p:val>
                                        </p:tav>
                                        <p:tav tm="100000">
                                          <p:val>
                                            <p:strVal val="ppt_h"/>
                                          </p:val>
                                        </p:tav>
                                      </p:tavLst>
                                    </p:anim>
                                    <p:anim calcmode="lin" valueType="num">
                                      <p:cBhvr>
                                        <p:cTn id="1005"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6" dur="1" fill="hold">
                                          <p:stCondLst>
                                            <p:cond delay="4999"/>
                                          </p:stCondLst>
                                        </p:cTn>
                                        <p:tgtEl>
                                          <p:spTgt spid="34"/>
                                        </p:tgtEl>
                                        <p:attrNameLst>
                                          <p:attrName>style.visibility</p:attrName>
                                        </p:attrNameLst>
                                      </p:cBhvr>
                                      <p:to>
                                        <p:strVal val="hidden"/>
                                      </p:to>
                                    </p:set>
                                  </p:childTnLst>
                                </p:cTn>
                              </p:par>
                              <p:par>
                                <p:cTn id="1007" presetID="19" presetClass="exit" presetSubtype="10" fill="hold" grpId="3" nodeType="withEffect">
                                  <p:stCondLst>
                                    <p:cond delay="0"/>
                                  </p:stCondLst>
                                  <p:childTnLst>
                                    <p:anim calcmode="lin" valueType="num">
                                      <p:cBhvr>
                                        <p:cTn id="1008" dur="5000"/>
                                        <p:tgtEl>
                                          <p:spTgt spid="35"/>
                                        </p:tgtEl>
                                        <p:attrNameLst>
                                          <p:attrName>ppt_h</p:attrName>
                                        </p:attrNameLst>
                                      </p:cBhvr>
                                      <p:tavLst>
                                        <p:tav tm="0">
                                          <p:val>
                                            <p:strVal val="ppt_h"/>
                                          </p:val>
                                        </p:tav>
                                        <p:tav tm="100000">
                                          <p:val>
                                            <p:strVal val="ppt_h"/>
                                          </p:val>
                                        </p:tav>
                                      </p:tavLst>
                                    </p:anim>
                                    <p:anim calcmode="lin" valueType="num">
                                      <p:cBhvr>
                                        <p:cTn id="1009"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0" dur="1" fill="hold">
                                          <p:stCondLst>
                                            <p:cond delay="4999"/>
                                          </p:stCondLst>
                                        </p:cTn>
                                        <p:tgtEl>
                                          <p:spTgt spid="35"/>
                                        </p:tgtEl>
                                        <p:attrNameLst>
                                          <p:attrName>style.visibility</p:attrName>
                                        </p:attrNameLst>
                                      </p:cBhvr>
                                      <p:to>
                                        <p:strVal val="hidden"/>
                                      </p:to>
                                    </p:set>
                                  </p:childTnLst>
                                </p:cTn>
                              </p:par>
                              <p:par>
                                <p:cTn id="1011" presetID="19" presetClass="exit" presetSubtype="10" fill="hold" grpId="3" nodeType="withEffect">
                                  <p:stCondLst>
                                    <p:cond delay="0"/>
                                  </p:stCondLst>
                                  <p:childTnLst>
                                    <p:anim calcmode="lin" valueType="num">
                                      <p:cBhvr>
                                        <p:cTn id="1012" dur="5000"/>
                                        <p:tgtEl>
                                          <p:spTgt spid="36"/>
                                        </p:tgtEl>
                                        <p:attrNameLst>
                                          <p:attrName>ppt_h</p:attrName>
                                        </p:attrNameLst>
                                      </p:cBhvr>
                                      <p:tavLst>
                                        <p:tav tm="0">
                                          <p:val>
                                            <p:strVal val="ppt_h"/>
                                          </p:val>
                                        </p:tav>
                                        <p:tav tm="100000">
                                          <p:val>
                                            <p:strVal val="ppt_h"/>
                                          </p:val>
                                        </p:tav>
                                      </p:tavLst>
                                    </p:anim>
                                    <p:anim calcmode="lin" valueType="num">
                                      <p:cBhvr>
                                        <p:cTn id="1013"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4" dur="1" fill="hold">
                                          <p:stCondLst>
                                            <p:cond delay="4999"/>
                                          </p:stCondLst>
                                        </p:cTn>
                                        <p:tgtEl>
                                          <p:spTgt spid="36"/>
                                        </p:tgtEl>
                                        <p:attrNameLst>
                                          <p:attrName>style.visibility</p:attrName>
                                        </p:attrNameLst>
                                      </p:cBhvr>
                                      <p:to>
                                        <p:strVal val="hidden"/>
                                      </p:to>
                                    </p:set>
                                  </p:childTnLst>
                                </p:cTn>
                              </p:par>
                              <p:par>
                                <p:cTn id="1015" presetID="19" presetClass="exit" presetSubtype="10" fill="hold" grpId="3" nodeType="withEffect">
                                  <p:stCondLst>
                                    <p:cond delay="0"/>
                                  </p:stCondLst>
                                  <p:childTnLst>
                                    <p:anim calcmode="lin" valueType="num">
                                      <p:cBhvr>
                                        <p:cTn id="1016" dur="5000"/>
                                        <p:tgtEl>
                                          <p:spTgt spid="37"/>
                                        </p:tgtEl>
                                        <p:attrNameLst>
                                          <p:attrName>ppt_h</p:attrName>
                                        </p:attrNameLst>
                                      </p:cBhvr>
                                      <p:tavLst>
                                        <p:tav tm="0">
                                          <p:val>
                                            <p:strVal val="ppt_h"/>
                                          </p:val>
                                        </p:tav>
                                        <p:tav tm="100000">
                                          <p:val>
                                            <p:strVal val="ppt_h"/>
                                          </p:val>
                                        </p:tav>
                                      </p:tavLst>
                                    </p:anim>
                                    <p:anim calcmode="lin" valueType="num">
                                      <p:cBhvr>
                                        <p:cTn id="1017"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8" dur="1" fill="hold">
                                          <p:stCondLst>
                                            <p:cond delay="4999"/>
                                          </p:stCondLst>
                                        </p:cTn>
                                        <p:tgtEl>
                                          <p:spTgt spid="37"/>
                                        </p:tgtEl>
                                        <p:attrNameLst>
                                          <p:attrName>style.visibility</p:attrName>
                                        </p:attrNameLst>
                                      </p:cBhvr>
                                      <p:to>
                                        <p:strVal val="hidden"/>
                                      </p:to>
                                    </p:set>
                                  </p:childTnLst>
                                </p:cTn>
                              </p:par>
                              <p:par>
                                <p:cTn id="1019" presetID="19" presetClass="exit" presetSubtype="10" fill="hold" grpId="3" nodeType="withEffect">
                                  <p:stCondLst>
                                    <p:cond delay="0"/>
                                  </p:stCondLst>
                                  <p:childTnLst>
                                    <p:anim calcmode="lin" valueType="num">
                                      <p:cBhvr>
                                        <p:cTn id="1020" dur="5000"/>
                                        <p:tgtEl>
                                          <p:spTgt spid="38"/>
                                        </p:tgtEl>
                                        <p:attrNameLst>
                                          <p:attrName>ppt_h</p:attrName>
                                        </p:attrNameLst>
                                      </p:cBhvr>
                                      <p:tavLst>
                                        <p:tav tm="0">
                                          <p:val>
                                            <p:strVal val="ppt_h"/>
                                          </p:val>
                                        </p:tav>
                                        <p:tav tm="100000">
                                          <p:val>
                                            <p:strVal val="ppt_h"/>
                                          </p:val>
                                        </p:tav>
                                      </p:tavLst>
                                    </p:anim>
                                    <p:anim calcmode="lin" valueType="num">
                                      <p:cBhvr>
                                        <p:cTn id="1021"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2" dur="1" fill="hold">
                                          <p:stCondLst>
                                            <p:cond delay="4999"/>
                                          </p:stCondLst>
                                        </p:cTn>
                                        <p:tgtEl>
                                          <p:spTgt spid="38"/>
                                        </p:tgtEl>
                                        <p:attrNameLst>
                                          <p:attrName>style.visibility</p:attrName>
                                        </p:attrNameLst>
                                      </p:cBhvr>
                                      <p:to>
                                        <p:strVal val="hidden"/>
                                      </p:to>
                                    </p:set>
                                  </p:childTnLst>
                                </p:cTn>
                              </p:par>
                              <p:par>
                                <p:cTn id="1023" presetID="19" presetClass="exit" presetSubtype="10" fill="hold" grpId="3" nodeType="withEffect">
                                  <p:stCondLst>
                                    <p:cond delay="0"/>
                                  </p:stCondLst>
                                  <p:childTnLst>
                                    <p:anim calcmode="lin" valueType="num">
                                      <p:cBhvr>
                                        <p:cTn id="1024" dur="5000"/>
                                        <p:tgtEl>
                                          <p:spTgt spid="39"/>
                                        </p:tgtEl>
                                        <p:attrNameLst>
                                          <p:attrName>ppt_h</p:attrName>
                                        </p:attrNameLst>
                                      </p:cBhvr>
                                      <p:tavLst>
                                        <p:tav tm="0">
                                          <p:val>
                                            <p:strVal val="ppt_h"/>
                                          </p:val>
                                        </p:tav>
                                        <p:tav tm="100000">
                                          <p:val>
                                            <p:strVal val="ppt_h"/>
                                          </p:val>
                                        </p:tav>
                                      </p:tavLst>
                                    </p:anim>
                                    <p:anim calcmode="lin" valueType="num">
                                      <p:cBhvr>
                                        <p:cTn id="1025"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6" dur="1" fill="hold">
                                          <p:stCondLst>
                                            <p:cond delay="4999"/>
                                          </p:stCondLst>
                                        </p:cTn>
                                        <p:tgtEl>
                                          <p:spTgt spid="39"/>
                                        </p:tgtEl>
                                        <p:attrNameLst>
                                          <p:attrName>style.visibility</p:attrName>
                                        </p:attrNameLst>
                                      </p:cBhvr>
                                      <p:to>
                                        <p:strVal val="hidden"/>
                                      </p:to>
                                    </p:set>
                                  </p:childTnLst>
                                </p:cTn>
                              </p:par>
                              <p:par>
                                <p:cTn id="1027" presetID="19" presetClass="exit" presetSubtype="10" fill="hold" grpId="3" nodeType="withEffect">
                                  <p:stCondLst>
                                    <p:cond delay="0"/>
                                  </p:stCondLst>
                                  <p:childTnLst>
                                    <p:anim calcmode="lin" valueType="num">
                                      <p:cBhvr>
                                        <p:cTn id="1028" dur="5000"/>
                                        <p:tgtEl>
                                          <p:spTgt spid="40"/>
                                        </p:tgtEl>
                                        <p:attrNameLst>
                                          <p:attrName>ppt_h</p:attrName>
                                        </p:attrNameLst>
                                      </p:cBhvr>
                                      <p:tavLst>
                                        <p:tav tm="0">
                                          <p:val>
                                            <p:strVal val="ppt_h"/>
                                          </p:val>
                                        </p:tav>
                                        <p:tav tm="100000">
                                          <p:val>
                                            <p:strVal val="ppt_h"/>
                                          </p:val>
                                        </p:tav>
                                      </p:tavLst>
                                    </p:anim>
                                    <p:anim calcmode="lin" valueType="num">
                                      <p:cBhvr>
                                        <p:cTn id="1029"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0" dur="1" fill="hold">
                                          <p:stCondLst>
                                            <p:cond delay="4999"/>
                                          </p:stCondLst>
                                        </p:cTn>
                                        <p:tgtEl>
                                          <p:spTgt spid="40"/>
                                        </p:tgtEl>
                                        <p:attrNameLst>
                                          <p:attrName>style.visibility</p:attrName>
                                        </p:attrNameLst>
                                      </p:cBhvr>
                                      <p:to>
                                        <p:strVal val="hidden"/>
                                      </p:to>
                                    </p:set>
                                  </p:childTnLst>
                                </p:cTn>
                              </p:par>
                              <p:par>
                                <p:cTn id="1031" presetID="19" presetClass="exit" presetSubtype="10" fill="hold" grpId="3" nodeType="withEffect">
                                  <p:stCondLst>
                                    <p:cond delay="0"/>
                                  </p:stCondLst>
                                  <p:childTnLst>
                                    <p:anim calcmode="lin" valueType="num">
                                      <p:cBhvr>
                                        <p:cTn id="1032" dur="5000"/>
                                        <p:tgtEl>
                                          <p:spTgt spid="41"/>
                                        </p:tgtEl>
                                        <p:attrNameLst>
                                          <p:attrName>ppt_h</p:attrName>
                                        </p:attrNameLst>
                                      </p:cBhvr>
                                      <p:tavLst>
                                        <p:tav tm="0">
                                          <p:val>
                                            <p:strVal val="ppt_h"/>
                                          </p:val>
                                        </p:tav>
                                        <p:tav tm="100000">
                                          <p:val>
                                            <p:strVal val="ppt_h"/>
                                          </p:val>
                                        </p:tav>
                                      </p:tavLst>
                                    </p:anim>
                                    <p:anim calcmode="lin" valueType="num">
                                      <p:cBhvr>
                                        <p:cTn id="1033"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4" dur="1" fill="hold">
                                          <p:stCondLst>
                                            <p:cond delay="4999"/>
                                          </p:stCondLst>
                                        </p:cTn>
                                        <p:tgtEl>
                                          <p:spTgt spid="41"/>
                                        </p:tgtEl>
                                        <p:attrNameLst>
                                          <p:attrName>style.visibility</p:attrName>
                                        </p:attrNameLst>
                                      </p:cBhvr>
                                      <p:to>
                                        <p:strVal val="hidden"/>
                                      </p:to>
                                    </p:set>
                                  </p:childTnLst>
                                </p:cTn>
                              </p:par>
                              <p:par>
                                <p:cTn id="1035" presetID="19" presetClass="exit" presetSubtype="10" fill="hold" grpId="3" nodeType="withEffect">
                                  <p:stCondLst>
                                    <p:cond delay="0"/>
                                  </p:stCondLst>
                                  <p:childTnLst>
                                    <p:anim calcmode="lin" valueType="num">
                                      <p:cBhvr>
                                        <p:cTn id="1036" dur="5000"/>
                                        <p:tgtEl>
                                          <p:spTgt spid="42"/>
                                        </p:tgtEl>
                                        <p:attrNameLst>
                                          <p:attrName>ppt_h</p:attrName>
                                        </p:attrNameLst>
                                      </p:cBhvr>
                                      <p:tavLst>
                                        <p:tav tm="0">
                                          <p:val>
                                            <p:strVal val="ppt_h"/>
                                          </p:val>
                                        </p:tav>
                                        <p:tav tm="100000">
                                          <p:val>
                                            <p:strVal val="ppt_h"/>
                                          </p:val>
                                        </p:tav>
                                      </p:tavLst>
                                    </p:anim>
                                    <p:anim calcmode="lin" valueType="num">
                                      <p:cBhvr>
                                        <p:cTn id="1037"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8" dur="1" fill="hold">
                                          <p:stCondLst>
                                            <p:cond delay="4999"/>
                                          </p:stCondLst>
                                        </p:cTn>
                                        <p:tgtEl>
                                          <p:spTgt spid="42"/>
                                        </p:tgtEl>
                                        <p:attrNameLst>
                                          <p:attrName>style.visibility</p:attrName>
                                        </p:attrNameLst>
                                      </p:cBhvr>
                                      <p:to>
                                        <p:strVal val="hidden"/>
                                      </p:to>
                                    </p:set>
                                  </p:childTnLst>
                                </p:cTn>
                              </p:par>
                              <p:par>
                                <p:cTn id="1039" presetID="19" presetClass="exit" presetSubtype="10" fill="hold" grpId="3" nodeType="withEffect">
                                  <p:stCondLst>
                                    <p:cond delay="0"/>
                                  </p:stCondLst>
                                  <p:childTnLst>
                                    <p:anim calcmode="lin" valueType="num">
                                      <p:cBhvr>
                                        <p:cTn id="1040" dur="5000"/>
                                        <p:tgtEl>
                                          <p:spTgt spid="43"/>
                                        </p:tgtEl>
                                        <p:attrNameLst>
                                          <p:attrName>ppt_h</p:attrName>
                                        </p:attrNameLst>
                                      </p:cBhvr>
                                      <p:tavLst>
                                        <p:tav tm="0">
                                          <p:val>
                                            <p:strVal val="ppt_h"/>
                                          </p:val>
                                        </p:tav>
                                        <p:tav tm="100000">
                                          <p:val>
                                            <p:strVal val="ppt_h"/>
                                          </p:val>
                                        </p:tav>
                                      </p:tavLst>
                                    </p:anim>
                                    <p:anim calcmode="lin" valueType="num">
                                      <p:cBhvr>
                                        <p:cTn id="1041"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2" dur="1" fill="hold">
                                          <p:stCondLst>
                                            <p:cond delay="4999"/>
                                          </p:stCondLst>
                                        </p:cTn>
                                        <p:tgtEl>
                                          <p:spTgt spid="43"/>
                                        </p:tgtEl>
                                        <p:attrNameLst>
                                          <p:attrName>style.visibility</p:attrName>
                                        </p:attrNameLst>
                                      </p:cBhvr>
                                      <p:to>
                                        <p:strVal val="hidden"/>
                                      </p:to>
                                    </p:set>
                                  </p:childTnLst>
                                </p:cTn>
                              </p:par>
                              <p:par>
                                <p:cTn id="1043" presetID="19" presetClass="exit" presetSubtype="10" fill="hold" grpId="3" nodeType="withEffect">
                                  <p:stCondLst>
                                    <p:cond delay="0"/>
                                  </p:stCondLst>
                                  <p:childTnLst>
                                    <p:anim calcmode="lin" valueType="num">
                                      <p:cBhvr>
                                        <p:cTn id="1044" dur="5000"/>
                                        <p:tgtEl>
                                          <p:spTgt spid="44"/>
                                        </p:tgtEl>
                                        <p:attrNameLst>
                                          <p:attrName>ppt_h</p:attrName>
                                        </p:attrNameLst>
                                      </p:cBhvr>
                                      <p:tavLst>
                                        <p:tav tm="0">
                                          <p:val>
                                            <p:strVal val="ppt_h"/>
                                          </p:val>
                                        </p:tav>
                                        <p:tav tm="100000">
                                          <p:val>
                                            <p:strVal val="ppt_h"/>
                                          </p:val>
                                        </p:tav>
                                      </p:tavLst>
                                    </p:anim>
                                    <p:anim calcmode="lin" valueType="num">
                                      <p:cBhvr>
                                        <p:cTn id="1045"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6" dur="1" fill="hold">
                                          <p:stCondLst>
                                            <p:cond delay="4999"/>
                                          </p:stCondLst>
                                        </p:cTn>
                                        <p:tgtEl>
                                          <p:spTgt spid="44"/>
                                        </p:tgtEl>
                                        <p:attrNameLst>
                                          <p:attrName>style.visibility</p:attrName>
                                        </p:attrNameLst>
                                      </p:cBhvr>
                                      <p:to>
                                        <p:strVal val="hidden"/>
                                      </p:to>
                                    </p:set>
                                  </p:childTnLst>
                                </p:cTn>
                              </p:par>
                              <p:par>
                                <p:cTn id="1047" presetID="19" presetClass="exit" presetSubtype="10" fill="hold" grpId="3" nodeType="withEffect">
                                  <p:stCondLst>
                                    <p:cond delay="0"/>
                                  </p:stCondLst>
                                  <p:childTnLst>
                                    <p:anim calcmode="lin" valueType="num">
                                      <p:cBhvr>
                                        <p:cTn id="1048" dur="5000"/>
                                        <p:tgtEl>
                                          <p:spTgt spid="45"/>
                                        </p:tgtEl>
                                        <p:attrNameLst>
                                          <p:attrName>ppt_h</p:attrName>
                                        </p:attrNameLst>
                                      </p:cBhvr>
                                      <p:tavLst>
                                        <p:tav tm="0">
                                          <p:val>
                                            <p:strVal val="ppt_h"/>
                                          </p:val>
                                        </p:tav>
                                        <p:tav tm="100000">
                                          <p:val>
                                            <p:strVal val="ppt_h"/>
                                          </p:val>
                                        </p:tav>
                                      </p:tavLst>
                                    </p:anim>
                                    <p:anim calcmode="lin" valueType="num">
                                      <p:cBhvr>
                                        <p:cTn id="1049"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0" dur="1" fill="hold">
                                          <p:stCondLst>
                                            <p:cond delay="4999"/>
                                          </p:stCondLst>
                                        </p:cTn>
                                        <p:tgtEl>
                                          <p:spTgt spid="45"/>
                                        </p:tgtEl>
                                        <p:attrNameLst>
                                          <p:attrName>style.visibility</p:attrName>
                                        </p:attrNameLst>
                                      </p:cBhvr>
                                      <p:to>
                                        <p:strVal val="hidden"/>
                                      </p:to>
                                    </p:set>
                                  </p:childTnLst>
                                </p:cTn>
                              </p:par>
                              <p:par>
                                <p:cTn id="1051" presetID="19" presetClass="exit" presetSubtype="10" fill="hold" grpId="3" nodeType="withEffect">
                                  <p:stCondLst>
                                    <p:cond delay="0"/>
                                  </p:stCondLst>
                                  <p:childTnLst>
                                    <p:anim calcmode="lin" valueType="num">
                                      <p:cBhvr>
                                        <p:cTn id="1052" dur="5000"/>
                                        <p:tgtEl>
                                          <p:spTgt spid="46"/>
                                        </p:tgtEl>
                                        <p:attrNameLst>
                                          <p:attrName>ppt_h</p:attrName>
                                        </p:attrNameLst>
                                      </p:cBhvr>
                                      <p:tavLst>
                                        <p:tav tm="0">
                                          <p:val>
                                            <p:strVal val="ppt_h"/>
                                          </p:val>
                                        </p:tav>
                                        <p:tav tm="100000">
                                          <p:val>
                                            <p:strVal val="ppt_h"/>
                                          </p:val>
                                        </p:tav>
                                      </p:tavLst>
                                    </p:anim>
                                    <p:anim calcmode="lin" valueType="num">
                                      <p:cBhvr>
                                        <p:cTn id="1053"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4" dur="1" fill="hold">
                                          <p:stCondLst>
                                            <p:cond delay="4999"/>
                                          </p:stCondLst>
                                        </p:cTn>
                                        <p:tgtEl>
                                          <p:spTgt spid="46"/>
                                        </p:tgtEl>
                                        <p:attrNameLst>
                                          <p:attrName>style.visibility</p:attrName>
                                        </p:attrNameLst>
                                      </p:cBhvr>
                                      <p:to>
                                        <p:strVal val="hidden"/>
                                      </p:to>
                                    </p:set>
                                  </p:childTnLst>
                                </p:cTn>
                              </p:par>
                              <p:par>
                                <p:cTn id="1055" presetID="19" presetClass="exit" presetSubtype="10" fill="hold" grpId="3" nodeType="withEffect">
                                  <p:stCondLst>
                                    <p:cond delay="0"/>
                                  </p:stCondLst>
                                  <p:childTnLst>
                                    <p:anim calcmode="lin" valueType="num">
                                      <p:cBhvr>
                                        <p:cTn id="1056" dur="5000"/>
                                        <p:tgtEl>
                                          <p:spTgt spid="47"/>
                                        </p:tgtEl>
                                        <p:attrNameLst>
                                          <p:attrName>ppt_h</p:attrName>
                                        </p:attrNameLst>
                                      </p:cBhvr>
                                      <p:tavLst>
                                        <p:tav tm="0">
                                          <p:val>
                                            <p:strVal val="ppt_h"/>
                                          </p:val>
                                        </p:tav>
                                        <p:tav tm="100000">
                                          <p:val>
                                            <p:strVal val="ppt_h"/>
                                          </p:val>
                                        </p:tav>
                                      </p:tavLst>
                                    </p:anim>
                                    <p:anim calcmode="lin" valueType="num">
                                      <p:cBhvr>
                                        <p:cTn id="1057"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8" dur="1" fill="hold">
                                          <p:stCondLst>
                                            <p:cond delay="4999"/>
                                          </p:stCondLst>
                                        </p:cTn>
                                        <p:tgtEl>
                                          <p:spTgt spid="47"/>
                                        </p:tgtEl>
                                        <p:attrNameLst>
                                          <p:attrName>style.visibility</p:attrName>
                                        </p:attrNameLst>
                                      </p:cBhvr>
                                      <p:to>
                                        <p:strVal val="hidden"/>
                                      </p:to>
                                    </p:set>
                                  </p:childTnLst>
                                </p:cTn>
                              </p:par>
                              <p:par>
                                <p:cTn id="1059" presetID="19" presetClass="exit" presetSubtype="10" fill="hold" grpId="3" nodeType="withEffect">
                                  <p:stCondLst>
                                    <p:cond delay="0"/>
                                  </p:stCondLst>
                                  <p:childTnLst>
                                    <p:anim calcmode="lin" valueType="num">
                                      <p:cBhvr>
                                        <p:cTn id="1060" dur="5000"/>
                                        <p:tgtEl>
                                          <p:spTgt spid="48"/>
                                        </p:tgtEl>
                                        <p:attrNameLst>
                                          <p:attrName>ppt_h</p:attrName>
                                        </p:attrNameLst>
                                      </p:cBhvr>
                                      <p:tavLst>
                                        <p:tav tm="0">
                                          <p:val>
                                            <p:strVal val="ppt_h"/>
                                          </p:val>
                                        </p:tav>
                                        <p:tav tm="100000">
                                          <p:val>
                                            <p:strVal val="ppt_h"/>
                                          </p:val>
                                        </p:tav>
                                      </p:tavLst>
                                    </p:anim>
                                    <p:anim calcmode="lin" valueType="num">
                                      <p:cBhvr>
                                        <p:cTn id="1061" dur="5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2" dur="1" fill="hold">
                                          <p:stCondLst>
                                            <p:cond delay="4999"/>
                                          </p:stCondLst>
                                        </p:cTn>
                                        <p:tgtEl>
                                          <p:spTgt spid="48"/>
                                        </p:tgtEl>
                                        <p:attrNameLst>
                                          <p:attrName>style.visibility</p:attrName>
                                        </p:attrNameLst>
                                      </p:cBhvr>
                                      <p:to>
                                        <p:strVal val="hidden"/>
                                      </p:to>
                                    </p:set>
                                  </p:childTnLst>
                                </p:cTn>
                              </p:par>
                              <p:par>
                                <p:cTn id="1063" presetID="19" presetClass="exit" presetSubtype="10" fill="hold" grpId="3" nodeType="withEffect">
                                  <p:stCondLst>
                                    <p:cond delay="0"/>
                                  </p:stCondLst>
                                  <p:childTnLst>
                                    <p:anim calcmode="lin" valueType="num">
                                      <p:cBhvr>
                                        <p:cTn id="1064" dur="5000"/>
                                        <p:tgtEl>
                                          <p:spTgt spid="87"/>
                                        </p:tgtEl>
                                        <p:attrNameLst>
                                          <p:attrName>ppt_h</p:attrName>
                                        </p:attrNameLst>
                                      </p:cBhvr>
                                      <p:tavLst>
                                        <p:tav tm="0">
                                          <p:val>
                                            <p:strVal val="ppt_h"/>
                                          </p:val>
                                        </p:tav>
                                        <p:tav tm="100000">
                                          <p:val>
                                            <p:strVal val="ppt_h"/>
                                          </p:val>
                                        </p:tav>
                                      </p:tavLst>
                                    </p:anim>
                                    <p:anim calcmode="lin" valueType="num">
                                      <p:cBhvr>
                                        <p:cTn id="1065" dur="5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6" dur="1" fill="hold">
                                          <p:stCondLst>
                                            <p:cond delay="4999"/>
                                          </p:stCondLst>
                                        </p:cTn>
                                        <p:tgtEl>
                                          <p:spTgt spid="87"/>
                                        </p:tgtEl>
                                        <p:attrNameLst>
                                          <p:attrName>style.visibility</p:attrName>
                                        </p:attrNameLst>
                                      </p:cBhvr>
                                      <p:to>
                                        <p:strVal val="hidden"/>
                                      </p:to>
                                    </p:set>
                                  </p:childTnLst>
                                </p:cTn>
                              </p:par>
                              <p:par>
                                <p:cTn id="1067" presetID="19" presetClass="exit" presetSubtype="10" fill="hold" grpId="3" nodeType="withEffect">
                                  <p:stCondLst>
                                    <p:cond delay="0"/>
                                  </p:stCondLst>
                                  <p:childTnLst>
                                    <p:anim calcmode="lin" valueType="num">
                                      <p:cBhvr>
                                        <p:cTn id="1068" dur="5000"/>
                                        <p:tgtEl>
                                          <p:spTgt spid="88"/>
                                        </p:tgtEl>
                                        <p:attrNameLst>
                                          <p:attrName>ppt_h</p:attrName>
                                        </p:attrNameLst>
                                      </p:cBhvr>
                                      <p:tavLst>
                                        <p:tav tm="0">
                                          <p:val>
                                            <p:strVal val="ppt_h"/>
                                          </p:val>
                                        </p:tav>
                                        <p:tav tm="100000">
                                          <p:val>
                                            <p:strVal val="ppt_h"/>
                                          </p:val>
                                        </p:tav>
                                      </p:tavLst>
                                    </p:anim>
                                    <p:anim calcmode="lin" valueType="num">
                                      <p:cBhvr>
                                        <p:cTn id="1069" dur="5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0" dur="1" fill="hold">
                                          <p:stCondLst>
                                            <p:cond delay="4999"/>
                                          </p:stCondLst>
                                        </p:cTn>
                                        <p:tgtEl>
                                          <p:spTgt spid="88"/>
                                        </p:tgtEl>
                                        <p:attrNameLst>
                                          <p:attrName>style.visibility</p:attrName>
                                        </p:attrNameLst>
                                      </p:cBhvr>
                                      <p:to>
                                        <p:strVal val="hidden"/>
                                      </p:to>
                                    </p:set>
                                  </p:childTnLst>
                                </p:cTn>
                              </p:par>
                              <p:par>
                                <p:cTn id="1071" presetID="19" presetClass="exit" presetSubtype="10" fill="hold" grpId="3" nodeType="withEffect">
                                  <p:stCondLst>
                                    <p:cond delay="0"/>
                                  </p:stCondLst>
                                  <p:childTnLst>
                                    <p:anim calcmode="lin" valueType="num">
                                      <p:cBhvr>
                                        <p:cTn id="1072" dur="5000"/>
                                        <p:tgtEl>
                                          <p:spTgt spid="89"/>
                                        </p:tgtEl>
                                        <p:attrNameLst>
                                          <p:attrName>ppt_h</p:attrName>
                                        </p:attrNameLst>
                                      </p:cBhvr>
                                      <p:tavLst>
                                        <p:tav tm="0">
                                          <p:val>
                                            <p:strVal val="ppt_h"/>
                                          </p:val>
                                        </p:tav>
                                        <p:tav tm="100000">
                                          <p:val>
                                            <p:strVal val="ppt_h"/>
                                          </p:val>
                                        </p:tav>
                                      </p:tavLst>
                                    </p:anim>
                                    <p:anim calcmode="lin" valueType="num">
                                      <p:cBhvr>
                                        <p:cTn id="1073" dur="5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4" dur="1" fill="hold">
                                          <p:stCondLst>
                                            <p:cond delay="4999"/>
                                          </p:stCondLst>
                                        </p:cTn>
                                        <p:tgtEl>
                                          <p:spTgt spid="89"/>
                                        </p:tgtEl>
                                        <p:attrNameLst>
                                          <p:attrName>style.visibility</p:attrName>
                                        </p:attrNameLst>
                                      </p:cBhvr>
                                      <p:to>
                                        <p:strVal val="hidden"/>
                                      </p:to>
                                    </p:set>
                                  </p:childTnLst>
                                </p:cTn>
                              </p:par>
                              <p:par>
                                <p:cTn id="1075" presetID="19" presetClass="exit" presetSubtype="10" fill="hold" grpId="3" nodeType="withEffect">
                                  <p:stCondLst>
                                    <p:cond delay="0"/>
                                  </p:stCondLst>
                                  <p:childTnLst>
                                    <p:anim calcmode="lin" valueType="num">
                                      <p:cBhvr>
                                        <p:cTn id="1076" dur="5000"/>
                                        <p:tgtEl>
                                          <p:spTgt spid="90"/>
                                        </p:tgtEl>
                                        <p:attrNameLst>
                                          <p:attrName>ppt_h</p:attrName>
                                        </p:attrNameLst>
                                      </p:cBhvr>
                                      <p:tavLst>
                                        <p:tav tm="0">
                                          <p:val>
                                            <p:strVal val="ppt_h"/>
                                          </p:val>
                                        </p:tav>
                                        <p:tav tm="100000">
                                          <p:val>
                                            <p:strVal val="ppt_h"/>
                                          </p:val>
                                        </p:tav>
                                      </p:tavLst>
                                    </p:anim>
                                    <p:anim calcmode="lin" valueType="num">
                                      <p:cBhvr>
                                        <p:cTn id="1077" dur="5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8" dur="1" fill="hold">
                                          <p:stCondLst>
                                            <p:cond delay="4999"/>
                                          </p:stCondLst>
                                        </p:cTn>
                                        <p:tgtEl>
                                          <p:spTgt spid="90"/>
                                        </p:tgtEl>
                                        <p:attrNameLst>
                                          <p:attrName>style.visibility</p:attrName>
                                        </p:attrNameLst>
                                      </p:cBhvr>
                                      <p:to>
                                        <p:strVal val="hidden"/>
                                      </p:to>
                                    </p:set>
                                  </p:childTnLst>
                                </p:cTn>
                              </p:par>
                              <p:par>
                                <p:cTn id="1079" presetID="19" presetClass="exit" presetSubtype="10" fill="hold" grpId="3" nodeType="withEffect">
                                  <p:stCondLst>
                                    <p:cond delay="0"/>
                                  </p:stCondLst>
                                  <p:childTnLst>
                                    <p:anim calcmode="lin" valueType="num">
                                      <p:cBhvr>
                                        <p:cTn id="1080" dur="5000"/>
                                        <p:tgtEl>
                                          <p:spTgt spid="91"/>
                                        </p:tgtEl>
                                        <p:attrNameLst>
                                          <p:attrName>ppt_h</p:attrName>
                                        </p:attrNameLst>
                                      </p:cBhvr>
                                      <p:tavLst>
                                        <p:tav tm="0">
                                          <p:val>
                                            <p:strVal val="ppt_h"/>
                                          </p:val>
                                        </p:tav>
                                        <p:tav tm="100000">
                                          <p:val>
                                            <p:strVal val="ppt_h"/>
                                          </p:val>
                                        </p:tav>
                                      </p:tavLst>
                                    </p:anim>
                                    <p:anim calcmode="lin" valueType="num">
                                      <p:cBhvr>
                                        <p:cTn id="1081" dur="5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2" dur="1" fill="hold">
                                          <p:stCondLst>
                                            <p:cond delay="4999"/>
                                          </p:stCondLst>
                                        </p:cTn>
                                        <p:tgtEl>
                                          <p:spTgt spid="91"/>
                                        </p:tgtEl>
                                        <p:attrNameLst>
                                          <p:attrName>style.visibility</p:attrName>
                                        </p:attrNameLst>
                                      </p:cBhvr>
                                      <p:to>
                                        <p:strVal val="hidden"/>
                                      </p:to>
                                    </p:set>
                                  </p:childTnLst>
                                </p:cTn>
                              </p:par>
                              <p:par>
                                <p:cTn id="1083" presetID="19" presetClass="exit" presetSubtype="10" fill="hold" grpId="3" nodeType="withEffect">
                                  <p:stCondLst>
                                    <p:cond delay="0"/>
                                  </p:stCondLst>
                                  <p:childTnLst>
                                    <p:anim calcmode="lin" valueType="num">
                                      <p:cBhvr>
                                        <p:cTn id="1084" dur="5000"/>
                                        <p:tgtEl>
                                          <p:spTgt spid="92"/>
                                        </p:tgtEl>
                                        <p:attrNameLst>
                                          <p:attrName>ppt_h</p:attrName>
                                        </p:attrNameLst>
                                      </p:cBhvr>
                                      <p:tavLst>
                                        <p:tav tm="0">
                                          <p:val>
                                            <p:strVal val="ppt_h"/>
                                          </p:val>
                                        </p:tav>
                                        <p:tav tm="100000">
                                          <p:val>
                                            <p:strVal val="ppt_h"/>
                                          </p:val>
                                        </p:tav>
                                      </p:tavLst>
                                    </p:anim>
                                    <p:anim calcmode="lin" valueType="num">
                                      <p:cBhvr>
                                        <p:cTn id="1085" dur="5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6" dur="1" fill="hold">
                                          <p:stCondLst>
                                            <p:cond delay="4999"/>
                                          </p:stCondLst>
                                        </p:cTn>
                                        <p:tgtEl>
                                          <p:spTgt spid="92"/>
                                        </p:tgtEl>
                                        <p:attrNameLst>
                                          <p:attrName>style.visibility</p:attrName>
                                        </p:attrNameLst>
                                      </p:cBhvr>
                                      <p:to>
                                        <p:strVal val="hidden"/>
                                      </p:to>
                                    </p:set>
                                  </p:childTnLst>
                                </p:cTn>
                              </p:par>
                              <p:par>
                                <p:cTn id="1087" presetID="19" presetClass="exit" presetSubtype="10" fill="hold" grpId="3" nodeType="withEffect">
                                  <p:stCondLst>
                                    <p:cond delay="0"/>
                                  </p:stCondLst>
                                  <p:childTnLst>
                                    <p:anim calcmode="lin" valueType="num">
                                      <p:cBhvr>
                                        <p:cTn id="1088" dur="5000"/>
                                        <p:tgtEl>
                                          <p:spTgt spid="93"/>
                                        </p:tgtEl>
                                        <p:attrNameLst>
                                          <p:attrName>ppt_h</p:attrName>
                                        </p:attrNameLst>
                                      </p:cBhvr>
                                      <p:tavLst>
                                        <p:tav tm="0">
                                          <p:val>
                                            <p:strVal val="ppt_h"/>
                                          </p:val>
                                        </p:tav>
                                        <p:tav tm="100000">
                                          <p:val>
                                            <p:strVal val="ppt_h"/>
                                          </p:val>
                                        </p:tav>
                                      </p:tavLst>
                                    </p:anim>
                                    <p:anim calcmode="lin" valueType="num">
                                      <p:cBhvr>
                                        <p:cTn id="1089" dur="5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0" dur="1" fill="hold">
                                          <p:stCondLst>
                                            <p:cond delay="4999"/>
                                          </p:stCondLst>
                                        </p:cTn>
                                        <p:tgtEl>
                                          <p:spTgt spid="93"/>
                                        </p:tgtEl>
                                        <p:attrNameLst>
                                          <p:attrName>style.visibility</p:attrName>
                                        </p:attrNameLst>
                                      </p:cBhvr>
                                      <p:to>
                                        <p:strVal val="hidden"/>
                                      </p:to>
                                    </p:set>
                                  </p:childTnLst>
                                </p:cTn>
                              </p:par>
                              <p:par>
                                <p:cTn id="1091" presetID="19" presetClass="exit" presetSubtype="10" fill="hold" grpId="3" nodeType="withEffect">
                                  <p:stCondLst>
                                    <p:cond delay="0"/>
                                  </p:stCondLst>
                                  <p:childTnLst>
                                    <p:anim calcmode="lin" valueType="num">
                                      <p:cBhvr>
                                        <p:cTn id="1092" dur="5000"/>
                                        <p:tgtEl>
                                          <p:spTgt spid="94"/>
                                        </p:tgtEl>
                                        <p:attrNameLst>
                                          <p:attrName>ppt_h</p:attrName>
                                        </p:attrNameLst>
                                      </p:cBhvr>
                                      <p:tavLst>
                                        <p:tav tm="0">
                                          <p:val>
                                            <p:strVal val="ppt_h"/>
                                          </p:val>
                                        </p:tav>
                                        <p:tav tm="100000">
                                          <p:val>
                                            <p:strVal val="ppt_h"/>
                                          </p:val>
                                        </p:tav>
                                      </p:tavLst>
                                    </p:anim>
                                    <p:anim calcmode="lin" valueType="num">
                                      <p:cBhvr>
                                        <p:cTn id="1093" dur="5000"/>
                                        <p:tgtEl>
                                          <p:spTgt spid="9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4" dur="1" fill="hold">
                                          <p:stCondLst>
                                            <p:cond delay="4999"/>
                                          </p:stCondLst>
                                        </p:cTn>
                                        <p:tgtEl>
                                          <p:spTgt spid="94"/>
                                        </p:tgtEl>
                                        <p:attrNameLst>
                                          <p:attrName>style.visibility</p:attrName>
                                        </p:attrNameLst>
                                      </p:cBhvr>
                                      <p:to>
                                        <p:strVal val="hidden"/>
                                      </p:to>
                                    </p:set>
                                  </p:childTnLst>
                                </p:cTn>
                              </p:par>
                              <p:par>
                                <p:cTn id="1095" presetID="19" presetClass="exit" presetSubtype="10" fill="hold" grpId="3" nodeType="withEffect">
                                  <p:stCondLst>
                                    <p:cond delay="0"/>
                                  </p:stCondLst>
                                  <p:childTnLst>
                                    <p:anim calcmode="lin" valueType="num">
                                      <p:cBhvr>
                                        <p:cTn id="1096" dur="5000"/>
                                        <p:tgtEl>
                                          <p:spTgt spid="95"/>
                                        </p:tgtEl>
                                        <p:attrNameLst>
                                          <p:attrName>ppt_h</p:attrName>
                                        </p:attrNameLst>
                                      </p:cBhvr>
                                      <p:tavLst>
                                        <p:tav tm="0">
                                          <p:val>
                                            <p:strVal val="ppt_h"/>
                                          </p:val>
                                        </p:tav>
                                        <p:tav tm="100000">
                                          <p:val>
                                            <p:strVal val="ppt_h"/>
                                          </p:val>
                                        </p:tav>
                                      </p:tavLst>
                                    </p:anim>
                                    <p:anim calcmode="lin" valueType="num">
                                      <p:cBhvr>
                                        <p:cTn id="1097" dur="500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8" dur="1" fill="hold">
                                          <p:stCondLst>
                                            <p:cond delay="4999"/>
                                          </p:stCondLst>
                                        </p:cTn>
                                        <p:tgtEl>
                                          <p:spTgt spid="95"/>
                                        </p:tgtEl>
                                        <p:attrNameLst>
                                          <p:attrName>style.visibility</p:attrName>
                                        </p:attrNameLst>
                                      </p:cBhvr>
                                      <p:to>
                                        <p:strVal val="hidden"/>
                                      </p:to>
                                    </p:set>
                                  </p:childTnLst>
                                </p:cTn>
                              </p:par>
                              <p:par>
                                <p:cTn id="1099" presetID="19" presetClass="exit" presetSubtype="10" fill="hold" grpId="3" nodeType="withEffect">
                                  <p:stCondLst>
                                    <p:cond delay="0"/>
                                  </p:stCondLst>
                                  <p:childTnLst>
                                    <p:anim calcmode="lin" valueType="num">
                                      <p:cBhvr>
                                        <p:cTn id="1100" dur="5000"/>
                                        <p:tgtEl>
                                          <p:spTgt spid="96"/>
                                        </p:tgtEl>
                                        <p:attrNameLst>
                                          <p:attrName>ppt_h</p:attrName>
                                        </p:attrNameLst>
                                      </p:cBhvr>
                                      <p:tavLst>
                                        <p:tav tm="0">
                                          <p:val>
                                            <p:strVal val="ppt_h"/>
                                          </p:val>
                                        </p:tav>
                                        <p:tav tm="100000">
                                          <p:val>
                                            <p:strVal val="ppt_h"/>
                                          </p:val>
                                        </p:tav>
                                      </p:tavLst>
                                    </p:anim>
                                    <p:anim calcmode="lin" valueType="num">
                                      <p:cBhvr>
                                        <p:cTn id="1101" dur="5000"/>
                                        <p:tgtEl>
                                          <p:spTgt spid="9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2" dur="1" fill="hold">
                                          <p:stCondLst>
                                            <p:cond delay="4999"/>
                                          </p:stCondLst>
                                        </p:cTn>
                                        <p:tgtEl>
                                          <p:spTgt spid="96"/>
                                        </p:tgtEl>
                                        <p:attrNameLst>
                                          <p:attrName>style.visibility</p:attrName>
                                        </p:attrNameLst>
                                      </p:cBhvr>
                                      <p:to>
                                        <p:strVal val="hidden"/>
                                      </p:to>
                                    </p:set>
                                  </p:childTnLst>
                                </p:cTn>
                              </p:par>
                              <p:par>
                                <p:cTn id="1103" presetID="19" presetClass="exit" presetSubtype="10" fill="hold" grpId="3" nodeType="withEffect">
                                  <p:stCondLst>
                                    <p:cond delay="0"/>
                                  </p:stCondLst>
                                  <p:childTnLst>
                                    <p:anim calcmode="lin" valueType="num">
                                      <p:cBhvr>
                                        <p:cTn id="1104" dur="5000"/>
                                        <p:tgtEl>
                                          <p:spTgt spid="97"/>
                                        </p:tgtEl>
                                        <p:attrNameLst>
                                          <p:attrName>ppt_h</p:attrName>
                                        </p:attrNameLst>
                                      </p:cBhvr>
                                      <p:tavLst>
                                        <p:tav tm="0">
                                          <p:val>
                                            <p:strVal val="ppt_h"/>
                                          </p:val>
                                        </p:tav>
                                        <p:tav tm="100000">
                                          <p:val>
                                            <p:strVal val="ppt_h"/>
                                          </p:val>
                                        </p:tav>
                                      </p:tavLst>
                                    </p:anim>
                                    <p:anim calcmode="lin" valueType="num">
                                      <p:cBhvr>
                                        <p:cTn id="1105" dur="5000"/>
                                        <p:tgtEl>
                                          <p:spTgt spid="9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6" dur="1" fill="hold">
                                          <p:stCondLst>
                                            <p:cond delay="4999"/>
                                          </p:stCondLst>
                                        </p:cTn>
                                        <p:tgtEl>
                                          <p:spTgt spid="97"/>
                                        </p:tgtEl>
                                        <p:attrNameLst>
                                          <p:attrName>style.visibility</p:attrName>
                                        </p:attrNameLst>
                                      </p:cBhvr>
                                      <p:to>
                                        <p:strVal val="hidden"/>
                                      </p:to>
                                    </p:set>
                                  </p:childTnLst>
                                </p:cTn>
                              </p:par>
                              <p:par>
                                <p:cTn id="1107" presetID="19" presetClass="exit" presetSubtype="10" fill="hold" grpId="3" nodeType="withEffect">
                                  <p:stCondLst>
                                    <p:cond delay="0"/>
                                  </p:stCondLst>
                                  <p:childTnLst>
                                    <p:anim calcmode="lin" valueType="num">
                                      <p:cBhvr>
                                        <p:cTn id="1108" dur="5000"/>
                                        <p:tgtEl>
                                          <p:spTgt spid="98"/>
                                        </p:tgtEl>
                                        <p:attrNameLst>
                                          <p:attrName>ppt_h</p:attrName>
                                        </p:attrNameLst>
                                      </p:cBhvr>
                                      <p:tavLst>
                                        <p:tav tm="0">
                                          <p:val>
                                            <p:strVal val="ppt_h"/>
                                          </p:val>
                                        </p:tav>
                                        <p:tav tm="100000">
                                          <p:val>
                                            <p:strVal val="ppt_h"/>
                                          </p:val>
                                        </p:tav>
                                      </p:tavLst>
                                    </p:anim>
                                    <p:anim calcmode="lin" valueType="num">
                                      <p:cBhvr>
                                        <p:cTn id="1109" dur="5000"/>
                                        <p:tgtEl>
                                          <p:spTgt spid="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0" dur="1" fill="hold">
                                          <p:stCondLst>
                                            <p:cond delay="4999"/>
                                          </p:stCondLst>
                                        </p:cTn>
                                        <p:tgtEl>
                                          <p:spTgt spid="98"/>
                                        </p:tgtEl>
                                        <p:attrNameLst>
                                          <p:attrName>style.visibility</p:attrName>
                                        </p:attrNameLst>
                                      </p:cBhvr>
                                      <p:to>
                                        <p:strVal val="hidden"/>
                                      </p:to>
                                    </p:set>
                                  </p:childTnLst>
                                </p:cTn>
                              </p:par>
                              <p:par>
                                <p:cTn id="1111" presetID="19" presetClass="exit" presetSubtype="10" fill="hold" grpId="3" nodeType="withEffect">
                                  <p:stCondLst>
                                    <p:cond delay="0"/>
                                  </p:stCondLst>
                                  <p:childTnLst>
                                    <p:anim calcmode="lin" valueType="num">
                                      <p:cBhvr>
                                        <p:cTn id="1112" dur="5000"/>
                                        <p:tgtEl>
                                          <p:spTgt spid="99"/>
                                        </p:tgtEl>
                                        <p:attrNameLst>
                                          <p:attrName>ppt_h</p:attrName>
                                        </p:attrNameLst>
                                      </p:cBhvr>
                                      <p:tavLst>
                                        <p:tav tm="0">
                                          <p:val>
                                            <p:strVal val="ppt_h"/>
                                          </p:val>
                                        </p:tav>
                                        <p:tav tm="100000">
                                          <p:val>
                                            <p:strVal val="ppt_h"/>
                                          </p:val>
                                        </p:tav>
                                      </p:tavLst>
                                    </p:anim>
                                    <p:anim calcmode="lin" valueType="num">
                                      <p:cBhvr>
                                        <p:cTn id="1113" dur="5000"/>
                                        <p:tgtEl>
                                          <p:spTgt spid="9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4" dur="1" fill="hold">
                                          <p:stCondLst>
                                            <p:cond delay="4999"/>
                                          </p:stCondLst>
                                        </p:cTn>
                                        <p:tgtEl>
                                          <p:spTgt spid="99"/>
                                        </p:tgtEl>
                                        <p:attrNameLst>
                                          <p:attrName>style.visibility</p:attrName>
                                        </p:attrNameLst>
                                      </p:cBhvr>
                                      <p:to>
                                        <p:strVal val="hidden"/>
                                      </p:to>
                                    </p:set>
                                  </p:childTnLst>
                                </p:cTn>
                              </p:par>
                              <p:par>
                                <p:cTn id="1115" presetID="19" presetClass="exit" presetSubtype="10" fill="hold" grpId="3" nodeType="withEffect">
                                  <p:stCondLst>
                                    <p:cond delay="0"/>
                                  </p:stCondLst>
                                  <p:childTnLst>
                                    <p:anim calcmode="lin" valueType="num">
                                      <p:cBhvr>
                                        <p:cTn id="1116" dur="5000"/>
                                        <p:tgtEl>
                                          <p:spTgt spid="100"/>
                                        </p:tgtEl>
                                        <p:attrNameLst>
                                          <p:attrName>ppt_h</p:attrName>
                                        </p:attrNameLst>
                                      </p:cBhvr>
                                      <p:tavLst>
                                        <p:tav tm="0">
                                          <p:val>
                                            <p:strVal val="ppt_h"/>
                                          </p:val>
                                        </p:tav>
                                        <p:tav tm="100000">
                                          <p:val>
                                            <p:strVal val="ppt_h"/>
                                          </p:val>
                                        </p:tav>
                                      </p:tavLst>
                                    </p:anim>
                                    <p:anim calcmode="lin" valueType="num">
                                      <p:cBhvr>
                                        <p:cTn id="1117" dur="5000"/>
                                        <p:tgtEl>
                                          <p:spTgt spid="10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8" dur="1" fill="hold">
                                          <p:stCondLst>
                                            <p:cond delay="4999"/>
                                          </p:stCondLst>
                                        </p:cTn>
                                        <p:tgtEl>
                                          <p:spTgt spid="100"/>
                                        </p:tgtEl>
                                        <p:attrNameLst>
                                          <p:attrName>style.visibility</p:attrName>
                                        </p:attrNameLst>
                                      </p:cBhvr>
                                      <p:to>
                                        <p:strVal val="hidden"/>
                                      </p:to>
                                    </p:set>
                                  </p:childTnLst>
                                </p:cTn>
                              </p:par>
                              <p:par>
                                <p:cTn id="1119" presetID="19" presetClass="exit" presetSubtype="10" fill="hold" grpId="3" nodeType="withEffect">
                                  <p:stCondLst>
                                    <p:cond delay="0"/>
                                  </p:stCondLst>
                                  <p:childTnLst>
                                    <p:anim calcmode="lin" valueType="num">
                                      <p:cBhvr>
                                        <p:cTn id="1120" dur="5000"/>
                                        <p:tgtEl>
                                          <p:spTgt spid="101"/>
                                        </p:tgtEl>
                                        <p:attrNameLst>
                                          <p:attrName>ppt_h</p:attrName>
                                        </p:attrNameLst>
                                      </p:cBhvr>
                                      <p:tavLst>
                                        <p:tav tm="0">
                                          <p:val>
                                            <p:strVal val="ppt_h"/>
                                          </p:val>
                                        </p:tav>
                                        <p:tav tm="100000">
                                          <p:val>
                                            <p:strVal val="ppt_h"/>
                                          </p:val>
                                        </p:tav>
                                      </p:tavLst>
                                    </p:anim>
                                    <p:anim calcmode="lin" valueType="num">
                                      <p:cBhvr>
                                        <p:cTn id="1121" dur="5000"/>
                                        <p:tgtEl>
                                          <p:spTgt spid="10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2" dur="1" fill="hold">
                                          <p:stCondLst>
                                            <p:cond delay="4999"/>
                                          </p:stCondLst>
                                        </p:cTn>
                                        <p:tgtEl>
                                          <p:spTgt spid="101"/>
                                        </p:tgtEl>
                                        <p:attrNameLst>
                                          <p:attrName>style.visibility</p:attrName>
                                        </p:attrNameLst>
                                      </p:cBhvr>
                                      <p:to>
                                        <p:strVal val="hidden"/>
                                      </p:to>
                                    </p:set>
                                  </p:childTnLst>
                                </p:cTn>
                              </p:par>
                              <p:par>
                                <p:cTn id="1123" presetID="19" presetClass="exit" presetSubtype="10" fill="hold" grpId="3" nodeType="withEffect">
                                  <p:stCondLst>
                                    <p:cond delay="0"/>
                                  </p:stCondLst>
                                  <p:childTnLst>
                                    <p:anim calcmode="lin" valueType="num">
                                      <p:cBhvr>
                                        <p:cTn id="1124" dur="5000"/>
                                        <p:tgtEl>
                                          <p:spTgt spid="102"/>
                                        </p:tgtEl>
                                        <p:attrNameLst>
                                          <p:attrName>ppt_h</p:attrName>
                                        </p:attrNameLst>
                                      </p:cBhvr>
                                      <p:tavLst>
                                        <p:tav tm="0">
                                          <p:val>
                                            <p:strVal val="ppt_h"/>
                                          </p:val>
                                        </p:tav>
                                        <p:tav tm="100000">
                                          <p:val>
                                            <p:strVal val="ppt_h"/>
                                          </p:val>
                                        </p:tav>
                                      </p:tavLst>
                                    </p:anim>
                                    <p:anim calcmode="lin" valueType="num">
                                      <p:cBhvr>
                                        <p:cTn id="1125" dur="5000"/>
                                        <p:tgtEl>
                                          <p:spTgt spid="10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6" dur="1" fill="hold">
                                          <p:stCondLst>
                                            <p:cond delay="4999"/>
                                          </p:stCondLst>
                                        </p:cTn>
                                        <p:tgtEl>
                                          <p:spTgt spid="102"/>
                                        </p:tgtEl>
                                        <p:attrNameLst>
                                          <p:attrName>style.visibility</p:attrName>
                                        </p:attrNameLst>
                                      </p:cBhvr>
                                      <p:to>
                                        <p:strVal val="hidden"/>
                                      </p:to>
                                    </p:set>
                                  </p:childTnLst>
                                </p:cTn>
                              </p:par>
                              <p:par>
                                <p:cTn id="1127" presetID="19" presetClass="exit" presetSubtype="10" fill="hold" grpId="3" nodeType="withEffect">
                                  <p:stCondLst>
                                    <p:cond delay="0"/>
                                  </p:stCondLst>
                                  <p:childTnLst>
                                    <p:anim calcmode="lin" valueType="num">
                                      <p:cBhvr>
                                        <p:cTn id="1128" dur="5000"/>
                                        <p:tgtEl>
                                          <p:spTgt spid="103"/>
                                        </p:tgtEl>
                                        <p:attrNameLst>
                                          <p:attrName>ppt_h</p:attrName>
                                        </p:attrNameLst>
                                      </p:cBhvr>
                                      <p:tavLst>
                                        <p:tav tm="0">
                                          <p:val>
                                            <p:strVal val="ppt_h"/>
                                          </p:val>
                                        </p:tav>
                                        <p:tav tm="100000">
                                          <p:val>
                                            <p:strVal val="ppt_h"/>
                                          </p:val>
                                        </p:tav>
                                      </p:tavLst>
                                    </p:anim>
                                    <p:anim calcmode="lin" valueType="num">
                                      <p:cBhvr>
                                        <p:cTn id="1129" dur="5000"/>
                                        <p:tgtEl>
                                          <p:spTgt spid="10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0" dur="1" fill="hold">
                                          <p:stCondLst>
                                            <p:cond delay="4999"/>
                                          </p:stCondLst>
                                        </p:cTn>
                                        <p:tgtEl>
                                          <p:spTgt spid="103"/>
                                        </p:tgtEl>
                                        <p:attrNameLst>
                                          <p:attrName>style.visibility</p:attrName>
                                        </p:attrNameLst>
                                      </p:cBhvr>
                                      <p:to>
                                        <p:strVal val="hidden"/>
                                      </p:to>
                                    </p:set>
                                  </p:childTnLst>
                                </p:cTn>
                              </p:par>
                              <p:par>
                                <p:cTn id="1131" presetID="19" presetClass="exit" presetSubtype="10" fill="hold" grpId="3" nodeType="withEffect">
                                  <p:stCondLst>
                                    <p:cond delay="0"/>
                                  </p:stCondLst>
                                  <p:childTnLst>
                                    <p:anim calcmode="lin" valueType="num">
                                      <p:cBhvr>
                                        <p:cTn id="1132" dur="5000"/>
                                        <p:tgtEl>
                                          <p:spTgt spid="104"/>
                                        </p:tgtEl>
                                        <p:attrNameLst>
                                          <p:attrName>ppt_h</p:attrName>
                                        </p:attrNameLst>
                                      </p:cBhvr>
                                      <p:tavLst>
                                        <p:tav tm="0">
                                          <p:val>
                                            <p:strVal val="ppt_h"/>
                                          </p:val>
                                        </p:tav>
                                        <p:tav tm="100000">
                                          <p:val>
                                            <p:strVal val="ppt_h"/>
                                          </p:val>
                                        </p:tav>
                                      </p:tavLst>
                                    </p:anim>
                                    <p:anim calcmode="lin" valueType="num">
                                      <p:cBhvr>
                                        <p:cTn id="1133" dur="5000"/>
                                        <p:tgtEl>
                                          <p:spTgt spid="10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4" dur="1" fill="hold">
                                          <p:stCondLst>
                                            <p:cond delay="4999"/>
                                          </p:stCondLst>
                                        </p:cTn>
                                        <p:tgtEl>
                                          <p:spTgt spid="104"/>
                                        </p:tgtEl>
                                        <p:attrNameLst>
                                          <p:attrName>style.visibility</p:attrName>
                                        </p:attrNameLst>
                                      </p:cBhvr>
                                      <p:to>
                                        <p:strVal val="hidden"/>
                                      </p:to>
                                    </p:set>
                                  </p:childTnLst>
                                </p:cTn>
                              </p:par>
                              <p:par>
                                <p:cTn id="1135" presetID="3" presetClass="exit" presetSubtype="10" fill="hold" grpId="4" nodeType="withEffect">
                                  <p:stCondLst>
                                    <p:cond delay="0"/>
                                  </p:stCondLst>
                                  <p:childTnLst>
                                    <p:animEffect transition="out" filter="blinds(horizontal)">
                                      <p:cBhvr>
                                        <p:cTn id="1136" dur="5000"/>
                                        <p:tgtEl>
                                          <p:spTgt spid="33"/>
                                        </p:tgtEl>
                                      </p:cBhvr>
                                    </p:animEffect>
                                    <p:set>
                                      <p:cBhvr>
                                        <p:cTn id="1137" dur="1" fill="hold">
                                          <p:stCondLst>
                                            <p:cond delay="4999"/>
                                          </p:stCondLst>
                                        </p:cTn>
                                        <p:tgtEl>
                                          <p:spTgt spid="33"/>
                                        </p:tgtEl>
                                        <p:attrNameLst>
                                          <p:attrName>style.visibility</p:attrName>
                                        </p:attrNameLst>
                                      </p:cBhvr>
                                      <p:to>
                                        <p:strVal val="hidden"/>
                                      </p:to>
                                    </p:set>
                                  </p:childTnLst>
                                </p:cTn>
                              </p:par>
                              <p:par>
                                <p:cTn id="1138" presetID="3" presetClass="exit" presetSubtype="10" fill="hold" grpId="4" nodeType="withEffect">
                                  <p:stCondLst>
                                    <p:cond delay="0"/>
                                  </p:stCondLst>
                                  <p:childTnLst>
                                    <p:animEffect transition="out" filter="blinds(horizontal)">
                                      <p:cBhvr>
                                        <p:cTn id="1139" dur="5000"/>
                                        <p:tgtEl>
                                          <p:spTgt spid="34"/>
                                        </p:tgtEl>
                                      </p:cBhvr>
                                    </p:animEffect>
                                    <p:set>
                                      <p:cBhvr>
                                        <p:cTn id="1140" dur="1" fill="hold">
                                          <p:stCondLst>
                                            <p:cond delay="4999"/>
                                          </p:stCondLst>
                                        </p:cTn>
                                        <p:tgtEl>
                                          <p:spTgt spid="34"/>
                                        </p:tgtEl>
                                        <p:attrNameLst>
                                          <p:attrName>style.visibility</p:attrName>
                                        </p:attrNameLst>
                                      </p:cBhvr>
                                      <p:to>
                                        <p:strVal val="hidden"/>
                                      </p:to>
                                    </p:set>
                                  </p:childTnLst>
                                </p:cTn>
                              </p:par>
                              <p:par>
                                <p:cTn id="1141" presetID="3" presetClass="exit" presetSubtype="10" fill="hold" grpId="4" nodeType="withEffect">
                                  <p:stCondLst>
                                    <p:cond delay="0"/>
                                  </p:stCondLst>
                                  <p:childTnLst>
                                    <p:animEffect transition="out" filter="blinds(horizontal)">
                                      <p:cBhvr>
                                        <p:cTn id="1142" dur="5000"/>
                                        <p:tgtEl>
                                          <p:spTgt spid="35"/>
                                        </p:tgtEl>
                                      </p:cBhvr>
                                    </p:animEffect>
                                    <p:set>
                                      <p:cBhvr>
                                        <p:cTn id="1143" dur="1" fill="hold">
                                          <p:stCondLst>
                                            <p:cond delay="4999"/>
                                          </p:stCondLst>
                                        </p:cTn>
                                        <p:tgtEl>
                                          <p:spTgt spid="35"/>
                                        </p:tgtEl>
                                        <p:attrNameLst>
                                          <p:attrName>style.visibility</p:attrName>
                                        </p:attrNameLst>
                                      </p:cBhvr>
                                      <p:to>
                                        <p:strVal val="hidden"/>
                                      </p:to>
                                    </p:set>
                                  </p:childTnLst>
                                </p:cTn>
                              </p:par>
                              <p:par>
                                <p:cTn id="1144" presetID="3" presetClass="exit" presetSubtype="10" fill="hold" grpId="4" nodeType="withEffect">
                                  <p:stCondLst>
                                    <p:cond delay="0"/>
                                  </p:stCondLst>
                                  <p:childTnLst>
                                    <p:animEffect transition="out" filter="blinds(horizontal)">
                                      <p:cBhvr>
                                        <p:cTn id="1145" dur="5000"/>
                                        <p:tgtEl>
                                          <p:spTgt spid="36"/>
                                        </p:tgtEl>
                                      </p:cBhvr>
                                    </p:animEffect>
                                    <p:set>
                                      <p:cBhvr>
                                        <p:cTn id="1146" dur="1" fill="hold">
                                          <p:stCondLst>
                                            <p:cond delay="4999"/>
                                          </p:stCondLst>
                                        </p:cTn>
                                        <p:tgtEl>
                                          <p:spTgt spid="36"/>
                                        </p:tgtEl>
                                        <p:attrNameLst>
                                          <p:attrName>style.visibility</p:attrName>
                                        </p:attrNameLst>
                                      </p:cBhvr>
                                      <p:to>
                                        <p:strVal val="hidden"/>
                                      </p:to>
                                    </p:set>
                                  </p:childTnLst>
                                </p:cTn>
                              </p:par>
                              <p:par>
                                <p:cTn id="1147" presetID="3" presetClass="exit" presetSubtype="10" fill="hold" grpId="4" nodeType="withEffect">
                                  <p:stCondLst>
                                    <p:cond delay="0"/>
                                  </p:stCondLst>
                                  <p:childTnLst>
                                    <p:animEffect transition="out" filter="blinds(horizontal)">
                                      <p:cBhvr>
                                        <p:cTn id="1148" dur="5000"/>
                                        <p:tgtEl>
                                          <p:spTgt spid="37"/>
                                        </p:tgtEl>
                                      </p:cBhvr>
                                    </p:animEffect>
                                    <p:set>
                                      <p:cBhvr>
                                        <p:cTn id="1149" dur="1" fill="hold">
                                          <p:stCondLst>
                                            <p:cond delay="4999"/>
                                          </p:stCondLst>
                                        </p:cTn>
                                        <p:tgtEl>
                                          <p:spTgt spid="37"/>
                                        </p:tgtEl>
                                        <p:attrNameLst>
                                          <p:attrName>style.visibility</p:attrName>
                                        </p:attrNameLst>
                                      </p:cBhvr>
                                      <p:to>
                                        <p:strVal val="hidden"/>
                                      </p:to>
                                    </p:set>
                                  </p:childTnLst>
                                </p:cTn>
                              </p:par>
                              <p:par>
                                <p:cTn id="1150" presetID="3" presetClass="exit" presetSubtype="10" fill="hold" grpId="4" nodeType="withEffect">
                                  <p:stCondLst>
                                    <p:cond delay="0"/>
                                  </p:stCondLst>
                                  <p:childTnLst>
                                    <p:animEffect transition="out" filter="blinds(horizontal)">
                                      <p:cBhvr>
                                        <p:cTn id="1151" dur="5000"/>
                                        <p:tgtEl>
                                          <p:spTgt spid="38"/>
                                        </p:tgtEl>
                                      </p:cBhvr>
                                    </p:animEffect>
                                    <p:set>
                                      <p:cBhvr>
                                        <p:cTn id="1152" dur="1" fill="hold">
                                          <p:stCondLst>
                                            <p:cond delay="4999"/>
                                          </p:stCondLst>
                                        </p:cTn>
                                        <p:tgtEl>
                                          <p:spTgt spid="38"/>
                                        </p:tgtEl>
                                        <p:attrNameLst>
                                          <p:attrName>style.visibility</p:attrName>
                                        </p:attrNameLst>
                                      </p:cBhvr>
                                      <p:to>
                                        <p:strVal val="hidden"/>
                                      </p:to>
                                    </p:set>
                                  </p:childTnLst>
                                </p:cTn>
                              </p:par>
                              <p:par>
                                <p:cTn id="1153" presetID="3" presetClass="exit" presetSubtype="10" fill="hold" grpId="4" nodeType="withEffect">
                                  <p:stCondLst>
                                    <p:cond delay="0"/>
                                  </p:stCondLst>
                                  <p:childTnLst>
                                    <p:animEffect transition="out" filter="blinds(horizontal)">
                                      <p:cBhvr>
                                        <p:cTn id="1154" dur="5000"/>
                                        <p:tgtEl>
                                          <p:spTgt spid="39"/>
                                        </p:tgtEl>
                                      </p:cBhvr>
                                    </p:animEffect>
                                    <p:set>
                                      <p:cBhvr>
                                        <p:cTn id="1155" dur="1" fill="hold">
                                          <p:stCondLst>
                                            <p:cond delay="4999"/>
                                          </p:stCondLst>
                                        </p:cTn>
                                        <p:tgtEl>
                                          <p:spTgt spid="39"/>
                                        </p:tgtEl>
                                        <p:attrNameLst>
                                          <p:attrName>style.visibility</p:attrName>
                                        </p:attrNameLst>
                                      </p:cBhvr>
                                      <p:to>
                                        <p:strVal val="hidden"/>
                                      </p:to>
                                    </p:set>
                                  </p:childTnLst>
                                </p:cTn>
                              </p:par>
                              <p:par>
                                <p:cTn id="1156" presetID="3" presetClass="exit" presetSubtype="10" fill="hold" grpId="4" nodeType="withEffect">
                                  <p:stCondLst>
                                    <p:cond delay="0"/>
                                  </p:stCondLst>
                                  <p:childTnLst>
                                    <p:animEffect transition="out" filter="blinds(horizontal)">
                                      <p:cBhvr>
                                        <p:cTn id="1157" dur="5000"/>
                                        <p:tgtEl>
                                          <p:spTgt spid="40"/>
                                        </p:tgtEl>
                                      </p:cBhvr>
                                    </p:animEffect>
                                    <p:set>
                                      <p:cBhvr>
                                        <p:cTn id="1158" dur="1" fill="hold">
                                          <p:stCondLst>
                                            <p:cond delay="4999"/>
                                          </p:stCondLst>
                                        </p:cTn>
                                        <p:tgtEl>
                                          <p:spTgt spid="40"/>
                                        </p:tgtEl>
                                        <p:attrNameLst>
                                          <p:attrName>style.visibility</p:attrName>
                                        </p:attrNameLst>
                                      </p:cBhvr>
                                      <p:to>
                                        <p:strVal val="hidden"/>
                                      </p:to>
                                    </p:set>
                                  </p:childTnLst>
                                </p:cTn>
                              </p:par>
                              <p:par>
                                <p:cTn id="1159" presetID="3" presetClass="exit" presetSubtype="10" fill="hold" grpId="4" nodeType="withEffect">
                                  <p:stCondLst>
                                    <p:cond delay="0"/>
                                  </p:stCondLst>
                                  <p:childTnLst>
                                    <p:animEffect transition="out" filter="blinds(horizontal)">
                                      <p:cBhvr>
                                        <p:cTn id="1160" dur="5000"/>
                                        <p:tgtEl>
                                          <p:spTgt spid="41"/>
                                        </p:tgtEl>
                                      </p:cBhvr>
                                    </p:animEffect>
                                    <p:set>
                                      <p:cBhvr>
                                        <p:cTn id="1161" dur="1" fill="hold">
                                          <p:stCondLst>
                                            <p:cond delay="4999"/>
                                          </p:stCondLst>
                                        </p:cTn>
                                        <p:tgtEl>
                                          <p:spTgt spid="41"/>
                                        </p:tgtEl>
                                        <p:attrNameLst>
                                          <p:attrName>style.visibility</p:attrName>
                                        </p:attrNameLst>
                                      </p:cBhvr>
                                      <p:to>
                                        <p:strVal val="hidden"/>
                                      </p:to>
                                    </p:set>
                                  </p:childTnLst>
                                </p:cTn>
                              </p:par>
                              <p:par>
                                <p:cTn id="1162" presetID="3" presetClass="exit" presetSubtype="10" fill="hold" grpId="4" nodeType="withEffect">
                                  <p:stCondLst>
                                    <p:cond delay="0"/>
                                  </p:stCondLst>
                                  <p:childTnLst>
                                    <p:animEffect transition="out" filter="blinds(horizontal)">
                                      <p:cBhvr>
                                        <p:cTn id="1163" dur="5000"/>
                                        <p:tgtEl>
                                          <p:spTgt spid="42"/>
                                        </p:tgtEl>
                                      </p:cBhvr>
                                    </p:animEffect>
                                    <p:set>
                                      <p:cBhvr>
                                        <p:cTn id="1164" dur="1" fill="hold">
                                          <p:stCondLst>
                                            <p:cond delay="4999"/>
                                          </p:stCondLst>
                                        </p:cTn>
                                        <p:tgtEl>
                                          <p:spTgt spid="42"/>
                                        </p:tgtEl>
                                        <p:attrNameLst>
                                          <p:attrName>style.visibility</p:attrName>
                                        </p:attrNameLst>
                                      </p:cBhvr>
                                      <p:to>
                                        <p:strVal val="hidden"/>
                                      </p:to>
                                    </p:set>
                                  </p:childTnLst>
                                </p:cTn>
                              </p:par>
                              <p:par>
                                <p:cTn id="1165" presetID="3" presetClass="exit" presetSubtype="10" fill="hold" grpId="4" nodeType="withEffect">
                                  <p:stCondLst>
                                    <p:cond delay="0"/>
                                  </p:stCondLst>
                                  <p:childTnLst>
                                    <p:animEffect transition="out" filter="blinds(horizontal)">
                                      <p:cBhvr>
                                        <p:cTn id="1166" dur="5000"/>
                                        <p:tgtEl>
                                          <p:spTgt spid="43"/>
                                        </p:tgtEl>
                                      </p:cBhvr>
                                    </p:animEffect>
                                    <p:set>
                                      <p:cBhvr>
                                        <p:cTn id="1167" dur="1" fill="hold">
                                          <p:stCondLst>
                                            <p:cond delay="4999"/>
                                          </p:stCondLst>
                                        </p:cTn>
                                        <p:tgtEl>
                                          <p:spTgt spid="43"/>
                                        </p:tgtEl>
                                        <p:attrNameLst>
                                          <p:attrName>style.visibility</p:attrName>
                                        </p:attrNameLst>
                                      </p:cBhvr>
                                      <p:to>
                                        <p:strVal val="hidden"/>
                                      </p:to>
                                    </p:set>
                                  </p:childTnLst>
                                </p:cTn>
                              </p:par>
                              <p:par>
                                <p:cTn id="1168" presetID="3" presetClass="exit" presetSubtype="10" fill="hold" grpId="4" nodeType="withEffect">
                                  <p:stCondLst>
                                    <p:cond delay="0"/>
                                  </p:stCondLst>
                                  <p:childTnLst>
                                    <p:animEffect transition="out" filter="blinds(horizontal)">
                                      <p:cBhvr>
                                        <p:cTn id="1169" dur="5000"/>
                                        <p:tgtEl>
                                          <p:spTgt spid="44"/>
                                        </p:tgtEl>
                                      </p:cBhvr>
                                    </p:animEffect>
                                    <p:set>
                                      <p:cBhvr>
                                        <p:cTn id="1170" dur="1" fill="hold">
                                          <p:stCondLst>
                                            <p:cond delay="4999"/>
                                          </p:stCondLst>
                                        </p:cTn>
                                        <p:tgtEl>
                                          <p:spTgt spid="44"/>
                                        </p:tgtEl>
                                        <p:attrNameLst>
                                          <p:attrName>style.visibility</p:attrName>
                                        </p:attrNameLst>
                                      </p:cBhvr>
                                      <p:to>
                                        <p:strVal val="hidden"/>
                                      </p:to>
                                    </p:set>
                                  </p:childTnLst>
                                </p:cTn>
                              </p:par>
                              <p:par>
                                <p:cTn id="1171" presetID="3" presetClass="exit" presetSubtype="10" fill="hold" grpId="4" nodeType="withEffect">
                                  <p:stCondLst>
                                    <p:cond delay="0"/>
                                  </p:stCondLst>
                                  <p:childTnLst>
                                    <p:animEffect transition="out" filter="blinds(horizontal)">
                                      <p:cBhvr>
                                        <p:cTn id="1172" dur="5000"/>
                                        <p:tgtEl>
                                          <p:spTgt spid="45"/>
                                        </p:tgtEl>
                                      </p:cBhvr>
                                    </p:animEffect>
                                    <p:set>
                                      <p:cBhvr>
                                        <p:cTn id="1173" dur="1" fill="hold">
                                          <p:stCondLst>
                                            <p:cond delay="4999"/>
                                          </p:stCondLst>
                                        </p:cTn>
                                        <p:tgtEl>
                                          <p:spTgt spid="45"/>
                                        </p:tgtEl>
                                        <p:attrNameLst>
                                          <p:attrName>style.visibility</p:attrName>
                                        </p:attrNameLst>
                                      </p:cBhvr>
                                      <p:to>
                                        <p:strVal val="hidden"/>
                                      </p:to>
                                    </p:set>
                                  </p:childTnLst>
                                </p:cTn>
                              </p:par>
                              <p:par>
                                <p:cTn id="1174" presetID="3" presetClass="exit" presetSubtype="10" fill="hold" grpId="4" nodeType="withEffect">
                                  <p:stCondLst>
                                    <p:cond delay="0"/>
                                  </p:stCondLst>
                                  <p:childTnLst>
                                    <p:animEffect transition="out" filter="blinds(horizontal)">
                                      <p:cBhvr>
                                        <p:cTn id="1175" dur="5000"/>
                                        <p:tgtEl>
                                          <p:spTgt spid="46"/>
                                        </p:tgtEl>
                                      </p:cBhvr>
                                    </p:animEffect>
                                    <p:set>
                                      <p:cBhvr>
                                        <p:cTn id="1176" dur="1" fill="hold">
                                          <p:stCondLst>
                                            <p:cond delay="4999"/>
                                          </p:stCondLst>
                                        </p:cTn>
                                        <p:tgtEl>
                                          <p:spTgt spid="46"/>
                                        </p:tgtEl>
                                        <p:attrNameLst>
                                          <p:attrName>style.visibility</p:attrName>
                                        </p:attrNameLst>
                                      </p:cBhvr>
                                      <p:to>
                                        <p:strVal val="hidden"/>
                                      </p:to>
                                    </p:set>
                                  </p:childTnLst>
                                </p:cTn>
                              </p:par>
                              <p:par>
                                <p:cTn id="1177" presetID="3" presetClass="exit" presetSubtype="10" fill="hold" grpId="4" nodeType="withEffect">
                                  <p:stCondLst>
                                    <p:cond delay="0"/>
                                  </p:stCondLst>
                                  <p:childTnLst>
                                    <p:animEffect transition="out" filter="blinds(horizontal)">
                                      <p:cBhvr>
                                        <p:cTn id="1178" dur="5000"/>
                                        <p:tgtEl>
                                          <p:spTgt spid="47"/>
                                        </p:tgtEl>
                                      </p:cBhvr>
                                    </p:animEffect>
                                    <p:set>
                                      <p:cBhvr>
                                        <p:cTn id="1179" dur="1" fill="hold">
                                          <p:stCondLst>
                                            <p:cond delay="4999"/>
                                          </p:stCondLst>
                                        </p:cTn>
                                        <p:tgtEl>
                                          <p:spTgt spid="47"/>
                                        </p:tgtEl>
                                        <p:attrNameLst>
                                          <p:attrName>style.visibility</p:attrName>
                                        </p:attrNameLst>
                                      </p:cBhvr>
                                      <p:to>
                                        <p:strVal val="hidden"/>
                                      </p:to>
                                    </p:set>
                                  </p:childTnLst>
                                </p:cTn>
                              </p:par>
                              <p:par>
                                <p:cTn id="1180" presetID="3" presetClass="exit" presetSubtype="10" fill="hold" grpId="4" nodeType="withEffect">
                                  <p:stCondLst>
                                    <p:cond delay="0"/>
                                  </p:stCondLst>
                                  <p:childTnLst>
                                    <p:animEffect transition="out" filter="blinds(horizontal)">
                                      <p:cBhvr>
                                        <p:cTn id="1181" dur="5000"/>
                                        <p:tgtEl>
                                          <p:spTgt spid="48"/>
                                        </p:tgtEl>
                                      </p:cBhvr>
                                    </p:animEffect>
                                    <p:set>
                                      <p:cBhvr>
                                        <p:cTn id="1182" dur="1" fill="hold">
                                          <p:stCondLst>
                                            <p:cond delay="4999"/>
                                          </p:stCondLst>
                                        </p:cTn>
                                        <p:tgtEl>
                                          <p:spTgt spid="48"/>
                                        </p:tgtEl>
                                        <p:attrNameLst>
                                          <p:attrName>style.visibility</p:attrName>
                                        </p:attrNameLst>
                                      </p:cBhvr>
                                      <p:to>
                                        <p:strVal val="hidden"/>
                                      </p:to>
                                    </p:set>
                                  </p:childTnLst>
                                </p:cTn>
                              </p:par>
                              <p:par>
                                <p:cTn id="1183" presetID="3" presetClass="exit" presetSubtype="10" fill="hold" grpId="4" nodeType="withEffect">
                                  <p:stCondLst>
                                    <p:cond delay="0"/>
                                  </p:stCondLst>
                                  <p:childTnLst>
                                    <p:animEffect transition="out" filter="blinds(horizontal)">
                                      <p:cBhvr>
                                        <p:cTn id="1184" dur="5000"/>
                                        <p:tgtEl>
                                          <p:spTgt spid="87"/>
                                        </p:tgtEl>
                                      </p:cBhvr>
                                    </p:animEffect>
                                    <p:set>
                                      <p:cBhvr>
                                        <p:cTn id="1185" dur="1" fill="hold">
                                          <p:stCondLst>
                                            <p:cond delay="4999"/>
                                          </p:stCondLst>
                                        </p:cTn>
                                        <p:tgtEl>
                                          <p:spTgt spid="87"/>
                                        </p:tgtEl>
                                        <p:attrNameLst>
                                          <p:attrName>style.visibility</p:attrName>
                                        </p:attrNameLst>
                                      </p:cBhvr>
                                      <p:to>
                                        <p:strVal val="hidden"/>
                                      </p:to>
                                    </p:set>
                                  </p:childTnLst>
                                </p:cTn>
                              </p:par>
                              <p:par>
                                <p:cTn id="1186" presetID="3" presetClass="exit" presetSubtype="10" fill="hold" grpId="4" nodeType="withEffect">
                                  <p:stCondLst>
                                    <p:cond delay="0"/>
                                  </p:stCondLst>
                                  <p:childTnLst>
                                    <p:animEffect transition="out" filter="blinds(horizontal)">
                                      <p:cBhvr>
                                        <p:cTn id="1187" dur="5000"/>
                                        <p:tgtEl>
                                          <p:spTgt spid="88"/>
                                        </p:tgtEl>
                                      </p:cBhvr>
                                    </p:animEffect>
                                    <p:set>
                                      <p:cBhvr>
                                        <p:cTn id="1188" dur="1" fill="hold">
                                          <p:stCondLst>
                                            <p:cond delay="4999"/>
                                          </p:stCondLst>
                                        </p:cTn>
                                        <p:tgtEl>
                                          <p:spTgt spid="88"/>
                                        </p:tgtEl>
                                        <p:attrNameLst>
                                          <p:attrName>style.visibility</p:attrName>
                                        </p:attrNameLst>
                                      </p:cBhvr>
                                      <p:to>
                                        <p:strVal val="hidden"/>
                                      </p:to>
                                    </p:set>
                                  </p:childTnLst>
                                </p:cTn>
                              </p:par>
                              <p:par>
                                <p:cTn id="1189" presetID="3" presetClass="exit" presetSubtype="10" fill="hold" grpId="4" nodeType="withEffect">
                                  <p:stCondLst>
                                    <p:cond delay="0"/>
                                  </p:stCondLst>
                                  <p:childTnLst>
                                    <p:animEffect transition="out" filter="blinds(horizontal)">
                                      <p:cBhvr>
                                        <p:cTn id="1190" dur="5000"/>
                                        <p:tgtEl>
                                          <p:spTgt spid="89"/>
                                        </p:tgtEl>
                                      </p:cBhvr>
                                    </p:animEffect>
                                    <p:set>
                                      <p:cBhvr>
                                        <p:cTn id="1191" dur="1" fill="hold">
                                          <p:stCondLst>
                                            <p:cond delay="4999"/>
                                          </p:stCondLst>
                                        </p:cTn>
                                        <p:tgtEl>
                                          <p:spTgt spid="89"/>
                                        </p:tgtEl>
                                        <p:attrNameLst>
                                          <p:attrName>style.visibility</p:attrName>
                                        </p:attrNameLst>
                                      </p:cBhvr>
                                      <p:to>
                                        <p:strVal val="hidden"/>
                                      </p:to>
                                    </p:set>
                                  </p:childTnLst>
                                </p:cTn>
                              </p:par>
                              <p:par>
                                <p:cTn id="1192" presetID="3" presetClass="exit" presetSubtype="10" fill="hold" grpId="4" nodeType="withEffect">
                                  <p:stCondLst>
                                    <p:cond delay="0"/>
                                  </p:stCondLst>
                                  <p:childTnLst>
                                    <p:animEffect transition="out" filter="blinds(horizontal)">
                                      <p:cBhvr>
                                        <p:cTn id="1193" dur="5000"/>
                                        <p:tgtEl>
                                          <p:spTgt spid="90"/>
                                        </p:tgtEl>
                                      </p:cBhvr>
                                    </p:animEffect>
                                    <p:set>
                                      <p:cBhvr>
                                        <p:cTn id="1194" dur="1" fill="hold">
                                          <p:stCondLst>
                                            <p:cond delay="4999"/>
                                          </p:stCondLst>
                                        </p:cTn>
                                        <p:tgtEl>
                                          <p:spTgt spid="90"/>
                                        </p:tgtEl>
                                        <p:attrNameLst>
                                          <p:attrName>style.visibility</p:attrName>
                                        </p:attrNameLst>
                                      </p:cBhvr>
                                      <p:to>
                                        <p:strVal val="hidden"/>
                                      </p:to>
                                    </p:set>
                                  </p:childTnLst>
                                </p:cTn>
                              </p:par>
                              <p:par>
                                <p:cTn id="1195" presetID="3" presetClass="exit" presetSubtype="10" fill="hold" grpId="4" nodeType="withEffect">
                                  <p:stCondLst>
                                    <p:cond delay="0"/>
                                  </p:stCondLst>
                                  <p:childTnLst>
                                    <p:animEffect transition="out" filter="blinds(horizontal)">
                                      <p:cBhvr>
                                        <p:cTn id="1196" dur="5000"/>
                                        <p:tgtEl>
                                          <p:spTgt spid="91"/>
                                        </p:tgtEl>
                                      </p:cBhvr>
                                    </p:animEffect>
                                    <p:set>
                                      <p:cBhvr>
                                        <p:cTn id="1197" dur="1" fill="hold">
                                          <p:stCondLst>
                                            <p:cond delay="4999"/>
                                          </p:stCondLst>
                                        </p:cTn>
                                        <p:tgtEl>
                                          <p:spTgt spid="91"/>
                                        </p:tgtEl>
                                        <p:attrNameLst>
                                          <p:attrName>style.visibility</p:attrName>
                                        </p:attrNameLst>
                                      </p:cBhvr>
                                      <p:to>
                                        <p:strVal val="hidden"/>
                                      </p:to>
                                    </p:set>
                                  </p:childTnLst>
                                </p:cTn>
                              </p:par>
                              <p:par>
                                <p:cTn id="1198" presetID="3" presetClass="exit" presetSubtype="10" fill="hold" grpId="4" nodeType="withEffect">
                                  <p:stCondLst>
                                    <p:cond delay="0"/>
                                  </p:stCondLst>
                                  <p:childTnLst>
                                    <p:animEffect transition="out" filter="blinds(horizontal)">
                                      <p:cBhvr>
                                        <p:cTn id="1199" dur="5000"/>
                                        <p:tgtEl>
                                          <p:spTgt spid="92"/>
                                        </p:tgtEl>
                                      </p:cBhvr>
                                    </p:animEffect>
                                    <p:set>
                                      <p:cBhvr>
                                        <p:cTn id="1200" dur="1" fill="hold">
                                          <p:stCondLst>
                                            <p:cond delay="4999"/>
                                          </p:stCondLst>
                                        </p:cTn>
                                        <p:tgtEl>
                                          <p:spTgt spid="92"/>
                                        </p:tgtEl>
                                        <p:attrNameLst>
                                          <p:attrName>style.visibility</p:attrName>
                                        </p:attrNameLst>
                                      </p:cBhvr>
                                      <p:to>
                                        <p:strVal val="hidden"/>
                                      </p:to>
                                    </p:set>
                                  </p:childTnLst>
                                </p:cTn>
                              </p:par>
                              <p:par>
                                <p:cTn id="1201" presetID="3" presetClass="exit" presetSubtype="10" fill="hold" grpId="4" nodeType="withEffect">
                                  <p:stCondLst>
                                    <p:cond delay="0"/>
                                  </p:stCondLst>
                                  <p:childTnLst>
                                    <p:animEffect transition="out" filter="blinds(horizontal)">
                                      <p:cBhvr>
                                        <p:cTn id="1202" dur="5000"/>
                                        <p:tgtEl>
                                          <p:spTgt spid="93"/>
                                        </p:tgtEl>
                                      </p:cBhvr>
                                    </p:animEffect>
                                    <p:set>
                                      <p:cBhvr>
                                        <p:cTn id="1203" dur="1" fill="hold">
                                          <p:stCondLst>
                                            <p:cond delay="4999"/>
                                          </p:stCondLst>
                                        </p:cTn>
                                        <p:tgtEl>
                                          <p:spTgt spid="93"/>
                                        </p:tgtEl>
                                        <p:attrNameLst>
                                          <p:attrName>style.visibility</p:attrName>
                                        </p:attrNameLst>
                                      </p:cBhvr>
                                      <p:to>
                                        <p:strVal val="hidden"/>
                                      </p:to>
                                    </p:set>
                                  </p:childTnLst>
                                </p:cTn>
                              </p:par>
                              <p:par>
                                <p:cTn id="1204" presetID="3" presetClass="exit" presetSubtype="10" fill="hold" grpId="4" nodeType="withEffect">
                                  <p:stCondLst>
                                    <p:cond delay="0"/>
                                  </p:stCondLst>
                                  <p:childTnLst>
                                    <p:animEffect transition="out" filter="blinds(horizontal)">
                                      <p:cBhvr>
                                        <p:cTn id="1205" dur="5000"/>
                                        <p:tgtEl>
                                          <p:spTgt spid="94"/>
                                        </p:tgtEl>
                                      </p:cBhvr>
                                    </p:animEffect>
                                    <p:set>
                                      <p:cBhvr>
                                        <p:cTn id="1206" dur="1" fill="hold">
                                          <p:stCondLst>
                                            <p:cond delay="4999"/>
                                          </p:stCondLst>
                                        </p:cTn>
                                        <p:tgtEl>
                                          <p:spTgt spid="94"/>
                                        </p:tgtEl>
                                        <p:attrNameLst>
                                          <p:attrName>style.visibility</p:attrName>
                                        </p:attrNameLst>
                                      </p:cBhvr>
                                      <p:to>
                                        <p:strVal val="hidden"/>
                                      </p:to>
                                    </p:set>
                                  </p:childTnLst>
                                </p:cTn>
                              </p:par>
                              <p:par>
                                <p:cTn id="1207" presetID="3" presetClass="exit" presetSubtype="10" fill="hold" grpId="4" nodeType="withEffect">
                                  <p:stCondLst>
                                    <p:cond delay="0"/>
                                  </p:stCondLst>
                                  <p:childTnLst>
                                    <p:animEffect transition="out" filter="blinds(horizontal)">
                                      <p:cBhvr>
                                        <p:cTn id="1208" dur="5000"/>
                                        <p:tgtEl>
                                          <p:spTgt spid="95"/>
                                        </p:tgtEl>
                                      </p:cBhvr>
                                    </p:animEffect>
                                    <p:set>
                                      <p:cBhvr>
                                        <p:cTn id="1209" dur="1" fill="hold">
                                          <p:stCondLst>
                                            <p:cond delay="4999"/>
                                          </p:stCondLst>
                                        </p:cTn>
                                        <p:tgtEl>
                                          <p:spTgt spid="95"/>
                                        </p:tgtEl>
                                        <p:attrNameLst>
                                          <p:attrName>style.visibility</p:attrName>
                                        </p:attrNameLst>
                                      </p:cBhvr>
                                      <p:to>
                                        <p:strVal val="hidden"/>
                                      </p:to>
                                    </p:set>
                                  </p:childTnLst>
                                </p:cTn>
                              </p:par>
                              <p:par>
                                <p:cTn id="1210" presetID="3" presetClass="exit" presetSubtype="10" fill="hold" grpId="4" nodeType="withEffect">
                                  <p:stCondLst>
                                    <p:cond delay="0"/>
                                  </p:stCondLst>
                                  <p:childTnLst>
                                    <p:animEffect transition="out" filter="blinds(horizontal)">
                                      <p:cBhvr>
                                        <p:cTn id="1211" dur="5000"/>
                                        <p:tgtEl>
                                          <p:spTgt spid="96"/>
                                        </p:tgtEl>
                                      </p:cBhvr>
                                    </p:animEffect>
                                    <p:set>
                                      <p:cBhvr>
                                        <p:cTn id="1212" dur="1" fill="hold">
                                          <p:stCondLst>
                                            <p:cond delay="4999"/>
                                          </p:stCondLst>
                                        </p:cTn>
                                        <p:tgtEl>
                                          <p:spTgt spid="96"/>
                                        </p:tgtEl>
                                        <p:attrNameLst>
                                          <p:attrName>style.visibility</p:attrName>
                                        </p:attrNameLst>
                                      </p:cBhvr>
                                      <p:to>
                                        <p:strVal val="hidden"/>
                                      </p:to>
                                    </p:set>
                                  </p:childTnLst>
                                </p:cTn>
                              </p:par>
                              <p:par>
                                <p:cTn id="1213" presetID="3" presetClass="exit" presetSubtype="10" fill="hold" grpId="4" nodeType="withEffect">
                                  <p:stCondLst>
                                    <p:cond delay="0"/>
                                  </p:stCondLst>
                                  <p:childTnLst>
                                    <p:animEffect transition="out" filter="blinds(horizontal)">
                                      <p:cBhvr>
                                        <p:cTn id="1214" dur="5000"/>
                                        <p:tgtEl>
                                          <p:spTgt spid="97"/>
                                        </p:tgtEl>
                                      </p:cBhvr>
                                    </p:animEffect>
                                    <p:set>
                                      <p:cBhvr>
                                        <p:cTn id="1215" dur="1" fill="hold">
                                          <p:stCondLst>
                                            <p:cond delay="4999"/>
                                          </p:stCondLst>
                                        </p:cTn>
                                        <p:tgtEl>
                                          <p:spTgt spid="97"/>
                                        </p:tgtEl>
                                        <p:attrNameLst>
                                          <p:attrName>style.visibility</p:attrName>
                                        </p:attrNameLst>
                                      </p:cBhvr>
                                      <p:to>
                                        <p:strVal val="hidden"/>
                                      </p:to>
                                    </p:set>
                                  </p:childTnLst>
                                </p:cTn>
                              </p:par>
                              <p:par>
                                <p:cTn id="1216" presetID="3" presetClass="exit" presetSubtype="10" fill="hold" grpId="4" nodeType="withEffect">
                                  <p:stCondLst>
                                    <p:cond delay="0"/>
                                  </p:stCondLst>
                                  <p:childTnLst>
                                    <p:animEffect transition="out" filter="blinds(horizontal)">
                                      <p:cBhvr>
                                        <p:cTn id="1217" dur="5000"/>
                                        <p:tgtEl>
                                          <p:spTgt spid="98"/>
                                        </p:tgtEl>
                                      </p:cBhvr>
                                    </p:animEffect>
                                    <p:set>
                                      <p:cBhvr>
                                        <p:cTn id="1218" dur="1" fill="hold">
                                          <p:stCondLst>
                                            <p:cond delay="4999"/>
                                          </p:stCondLst>
                                        </p:cTn>
                                        <p:tgtEl>
                                          <p:spTgt spid="98"/>
                                        </p:tgtEl>
                                        <p:attrNameLst>
                                          <p:attrName>style.visibility</p:attrName>
                                        </p:attrNameLst>
                                      </p:cBhvr>
                                      <p:to>
                                        <p:strVal val="hidden"/>
                                      </p:to>
                                    </p:set>
                                  </p:childTnLst>
                                </p:cTn>
                              </p:par>
                              <p:par>
                                <p:cTn id="1219" presetID="3" presetClass="exit" presetSubtype="10" fill="hold" grpId="4" nodeType="withEffect">
                                  <p:stCondLst>
                                    <p:cond delay="0"/>
                                  </p:stCondLst>
                                  <p:childTnLst>
                                    <p:animEffect transition="out" filter="blinds(horizontal)">
                                      <p:cBhvr>
                                        <p:cTn id="1220" dur="5000"/>
                                        <p:tgtEl>
                                          <p:spTgt spid="99"/>
                                        </p:tgtEl>
                                      </p:cBhvr>
                                    </p:animEffect>
                                    <p:set>
                                      <p:cBhvr>
                                        <p:cTn id="1221" dur="1" fill="hold">
                                          <p:stCondLst>
                                            <p:cond delay="4999"/>
                                          </p:stCondLst>
                                        </p:cTn>
                                        <p:tgtEl>
                                          <p:spTgt spid="99"/>
                                        </p:tgtEl>
                                        <p:attrNameLst>
                                          <p:attrName>style.visibility</p:attrName>
                                        </p:attrNameLst>
                                      </p:cBhvr>
                                      <p:to>
                                        <p:strVal val="hidden"/>
                                      </p:to>
                                    </p:set>
                                  </p:childTnLst>
                                </p:cTn>
                              </p:par>
                              <p:par>
                                <p:cTn id="1222" presetID="3" presetClass="exit" presetSubtype="10" fill="hold" grpId="4" nodeType="withEffect">
                                  <p:stCondLst>
                                    <p:cond delay="0"/>
                                  </p:stCondLst>
                                  <p:childTnLst>
                                    <p:animEffect transition="out" filter="blinds(horizontal)">
                                      <p:cBhvr>
                                        <p:cTn id="1223" dur="5000"/>
                                        <p:tgtEl>
                                          <p:spTgt spid="100"/>
                                        </p:tgtEl>
                                      </p:cBhvr>
                                    </p:animEffect>
                                    <p:set>
                                      <p:cBhvr>
                                        <p:cTn id="1224" dur="1" fill="hold">
                                          <p:stCondLst>
                                            <p:cond delay="4999"/>
                                          </p:stCondLst>
                                        </p:cTn>
                                        <p:tgtEl>
                                          <p:spTgt spid="100"/>
                                        </p:tgtEl>
                                        <p:attrNameLst>
                                          <p:attrName>style.visibility</p:attrName>
                                        </p:attrNameLst>
                                      </p:cBhvr>
                                      <p:to>
                                        <p:strVal val="hidden"/>
                                      </p:to>
                                    </p:set>
                                  </p:childTnLst>
                                </p:cTn>
                              </p:par>
                              <p:par>
                                <p:cTn id="1225" presetID="3" presetClass="exit" presetSubtype="10" fill="hold" grpId="4" nodeType="withEffect">
                                  <p:stCondLst>
                                    <p:cond delay="0"/>
                                  </p:stCondLst>
                                  <p:childTnLst>
                                    <p:animEffect transition="out" filter="blinds(horizontal)">
                                      <p:cBhvr>
                                        <p:cTn id="1226" dur="5000"/>
                                        <p:tgtEl>
                                          <p:spTgt spid="101"/>
                                        </p:tgtEl>
                                      </p:cBhvr>
                                    </p:animEffect>
                                    <p:set>
                                      <p:cBhvr>
                                        <p:cTn id="1227" dur="1" fill="hold">
                                          <p:stCondLst>
                                            <p:cond delay="4999"/>
                                          </p:stCondLst>
                                        </p:cTn>
                                        <p:tgtEl>
                                          <p:spTgt spid="101"/>
                                        </p:tgtEl>
                                        <p:attrNameLst>
                                          <p:attrName>style.visibility</p:attrName>
                                        </p:attrNameLst>
                                      </p:cBhvr>
                                      <p:to>
                                        <p:strVal val="hidden"/>
                                      </p:to>
                                    </p:set>
                                  </p:childTnLst>
                                </p:cTn>
                              </p:par>
                              <p:par>
                                <p:cTn id="1228" presetID="3" presetClass="exit" presetSubtype="10" fill="hold" grpId="4" nodeType="withEffect">
                                  <p:stCondLst>
                                    <p:cond delay="0"/>
                                  </p:stCondLst>
                                  <p:childTnLst>
                                    <p:animEffect transition="out" filter="blinds(horizontal)">
                                      <p:cBhvr>
                                        <p:cTn id="1229" dur="5000"/>
                                        <p:tgtEl>
                                          <p:spTgt spid="102"/>
                                        </p:tgtEl>
                                      </p:cBhvr>
                                    </p:animEffect>
                                    <p:set>
                                      <p:cBhvr>
                                        <p:cTn id="1230" dur="1" fill="hold">
                                          <p:stCondLst>
                                            <p:cond delay="4999"/>
                                          </p:stCondLst>
                                        </p:cTn>
                                        <p:tgtEl>
                                          <p:spTgt spid="102"/>
                                        </p:tgtEl>
                                        <p:attrNameLst>
                                          <p:attrName>style.visibility</p:attrName>
                                        </p:attrNameLst>
                                      </p:cBhvr>
                                      <p:to>
                                        <p:strVal val="hidden"/>
                                      </p:to>
                                    </p:set>
                                  </p:childTnLst>
                                </p:cTn>
                              </p:par>
                              <p:par>
                                <p:cTn id="1231" presetID="3" presetClass="exit" presetSubtype="10" fill="hold" grpId="4" nodeType="withEffect">
                                  <p:stCondLst>
                                    <p:cond delay="0"/>
                                  </p:stCondLst>
                                  <p:childTnLst>
                                    <p:animEffect transition="out" filter="blinds(horizontal)">
                                      <p:cBhvr>
                                        <p:cTn id="1232" dur="5000"/>
                                        <p:tgtEl>
                                          <p:spTgt spid="103"/>
                                        </p:tgtEl>
                                      </p:cBhvr>
                                    </p:animEffect>
                                    <p:set>
                                      <p:cBhvr>
                                        <p:cTn id="1233" dur="1" fill="hold">
                                          <p:stCondLst>
                                            <p:cond delay="4999"/>
                                          </p:stCondLst>
                                        </p:cTn>
                                        <p:tgtEl>
                                          <p:spTgt spid="103"/>
                                        </p:tgtEl>
                                        <p:attrNameLst>
                                          <p:attrName>style.visibility</p:attrName>
                                        </p:attrNameLst>
                                      </p:cBhvr>
                                      <p:to>
                                        <p:strVal val="hidden"/>
                                      </p:to>
                                    </p:set>
                                  </p:childTnLst>
                                </p:cTn>
                              </p:par>
                              <p:par>
                                <p:cTn id="1234" presetID="3" presetClass="exit" presetSubtype="10" fill="hold" grpId="4" nodeType="withEffect">
                                  <p:stCondLst>
                                    <p:cond delay="0"/>
                                  </p:stCondLst>
                                  <p:childTnLst>
                                    <p:animEffect transition="out" filter="blinds(horizontal)">
                                      <p:cBhvr>
                                        <p:cTn id="1235" dur="5000"/>
                                        <p:tgtEl>
                                          <p:spTgt spid="104"/>
                                        </p:tgtEl>
                                      </p:cBhvr>
                                    </p:animEffect>
                                    <p:set>
                                      <p:cBhvr>
                                        <p:cTn id="1236" dur="1" fill="hold">
                                          <p:stCondLst>
                                            <p:cond delay="4999"/>
                                          </p:stCondLst>
                                        </p:cTn>
                                        <p:tgtEl>
                                          <p:spTgt spid="104"/>
                                        </p:tgtEl>
                                        <p:attrNameLst>
                                          <p:attrName>style.visibility</p:attrName>
                                        </p:attrNameLst>
                                      </p:cBhvr>
                                      <p:to>
                                        <p:strVal val="hidden"/>
                                      </p:to>
                                    </p:set>
                                  </p:childTnLst>
                                </p:cTn>
                              </p:par>
                              <p:par>
                                <p:cTn id="1237" presetID="23" presetClass="entr" presetSubtype="272" fill="hold" nodeType="withEffect">
                                  <p:stCondLst>
                                    <p:cond delay="250"/>
                                  </p:stCondLst>
                                  <p:childTnLst>
                                    <p:set>
                                      <p:cBhvr>
                                        <p:cTn id="1238" dur="1" fill="hold">
                                          <p:stCondLst>
                                            <p:cond delay="0"/>
                                          </p:stCondLst>
                                        </p:cTn>
                                        <p:tgtEl>
                                          <p:spTgt spid="79"/>
                                        </p:tgtEl>
                                        <p:attrNameLst>
                                          <p:attrName>style.visibility</p:attrName>
                                        </p:attrNameLst>
                                      </p:cBhvr>
                                      <p:to>
                                        <p:strVal val="visible"/>
                                      </p:to>
                                    </p:set>
                                    <p:anim calcmode="lin" valueType="num">
                                      <p:cBhvr>
                                        <p:cTn id="1239" dur="2750" fill="hold"/>
                                        <p:tgtEl>
                                          <p:spTgt spid="79"/>
                                        </p:tgtEl>
                                        <p:attrNameLst>
                                          <p:attrName>ppt_w</p:attrName>
                                        </p:attrNameLst>
                                      </p:cBhvr>
                                      <p:tavLst>
                                        <p:tav tm="0">
                                          <p:val>
                                            <p:strVal val="2/3*#ppt_w"/>
                                          </p:val>
                                        </p:tav>
                                        <p:tav tm="100000">
                                          <p:val>
                                            <p:strVal val="#ppt_w"/>
                                          </p:val>
                                        </p:tav>
                                      </p:tavLst>
                                    </p:anim>
                                    <p:anim calcmode="lin" valueType="num">
                                      <p:cBhvr>
                                        <p:cTn id="1240" dur="2750" fill="hold"/>
                                        <p:tgtEl>
                                          <p:spTgt spid="79"/>
                                        </p:tgtEl>
                                        <p:attrNameLst>
                                          <p:attrName>ppt_h</p:attrName>
                                        </p:attrNameLst>
                                      </p:cBhvr>
                                      <p:tavLst>
                                        <p:tav tm="0">
                                          <p:val>
                                            <p:strVal val="2/3*#ppt_h"/>
                                          </p:val>
                                        </p:tav>
                                        <p:tav tm="100000">
                                          <p:val>
                                            <p:strVal val="#ppt_h"/>
                                          </p:val>
                                        </p:tav>
                                      </p:tavLst>
                                    </p:anim>
                                  </p:childTnLst>
                                </p:cTn>
                              </p:par>
                              <p:par>
                                <p:cTn id="1241" presetID="8" presetClass="entr" presetSubtype="32" fill="hold" nodeType="withEffect">
                                  <p:stCondLst>
                                    <p:cond delay="250"/>
                                  </p:stCondLst>
                                  <p:childTnLst>
                                    <p:set>
                                      <p:cBhvr>
                                        <p:cTn id="1242" dur="1" fill="hold">
                                          <p:stCondLst>
                                            <p:cond delay="0"/>
                                          </p:stCondLst>
                                        </p:cTn>
                                        <p:tgtEl>
                                          <p:spTgt spid="79"/>
                                        </p:tgtEl>
                                        <p:attrNameLst>
                                          <p:attrName>style.visibility</p:attrName>
                                        </p:attrNameLst>
                                      </p:cBhvr>
                                      <p:to>
                                        <p:strVal val="visible"/>
                                      </p:to>
                                    </p:set>
                                    <p:animEffect transition="in" filter="diamond(out)">
                                      <p:cBhvr>
                                        <p:cTn id="1243" dur="2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3" grpId="0" animBg="1"/>
      <p:bldP spid="93" grpId="1" animBg="1"/>
      <p:bldP spid="93" grpId="2" animBg="1"/>
      <p:bldP spid="93" grpId="3" animBg="1"/>
      <p:bldP spid="93" grpId="4" animBg="1"/>
      <p:bldP spid="94" grpId="0" animBg="1"/>
      <p:bldP spid="94" grpId="1" animBg="1"/>
      <p:bldP spid="94" grpId="2" animBg="1"/>
      <p:bldP spid="94" grpId="3" animBg="1"/>
      <p:bldP spid="94" grpId="4" animBg="1"/>
      <p:bldP spid="95" grpId="0" animBg="1"/>
      <p:bldP spid="95" grpId="1" animBg="1"/>
      <p:bldP spid="95" grpId="2" animBg="1"/>
      <p:bldP spid="95" grpId="3" animBg="1"/>
      <p:bldP spid="95" grpId="4" animBg="1"/>
      <p:bldP spid="96" grpId="0" animBg="1"/>
      <p:bldP spid="96" grpId="1" animBg="1"/>
      <p:bldP spid="96" grpId="2" animBg="1"/>
      <p:bldP spid="96" grpId="3" animBg="1"/>
      <p:bldP spid="96" grpId="4" animBg="1"/>
      <p:bldP spid="97" grpId="0" animBg="1"/>
      <p:bldP spid="97" grpId="1" animBg="1"/>
      <p:bldP spid="97" grpId="2" animBg="1"/>
      <p:bldP spid="97" grpId="3" animBg="1"/>
      <p:bldP spid="97" grpId="4" animBg="1"/>
      <p:bldP spid="98" grpId="0" animBg="1"/>
      <p:bldP spid="98" grpId="1" animBg="1"/>
      <p:bldP spid="98" grpId="2" animBg="1"/>
      <p:bldP spid="98" grpId="3" animBg="1"/>
      <p:bldP spid="98" grpId="4" animBg="1"/>
      <p:bldP spid="99" grpId="0" animBg="1"/>
      <p:bldP spid="99" grpId="1" animBg="1"/>
      <p:bldP spid="99" grpId="2" animBg="1"/>
      <p:bldP spid="99" grpId="3" animBg="1"/>
      <p:bldP spid="99" grpId="4" animBg="1"/>
      <p:bldP spid="100" grpId="0" animBg="1"/>
      <p:bldP spid="100" grpId="1" animBg="1"/>
      <p:bldP spid="100" grpId="2" animBg="1"/>
      <p:bldP spid="100" grpId="3" animBg="1"/>
      <p:bldP spid="100" grpId="4" animBg="1"/>
      <p:bldP spid="101" grpId="0" animBg="1"/>
      <p:bldP spid="101" grpId="1" animBg="1"/>
      <p:bldP spid="101" grpId="2" animBg="1"/>
      <p:bldP spid="101" grpId="3" animBg="1"/>
      <p:bldP spid="101" grpId="4" animBg="1"/>
      <p:bldP spid="102" grpId="0" animBg="1"/>
      <p:bldP spid="102" grpId="1" animBg="1"/>
      <p:bldP spid="102" grpId="2" animBg="1"/>
      <p:bldP spid="102" grpId="3" animBg="1"/>
      <p:bldP spid="102" grpId="4" animBg="1"/>
      <p:bldP spid="103" grpId="0" animBg="1"/>
      <p:bldP spid="103" grpId="1" animBg="1"/>
      <p:bldP spid="103" grpId="2" animBg="1"/>
      <p:bldP spid="103" grpId="3" animBg="1"/>
      <p:bldP spid="103" grpId="4" animBg="1"/>
      <p:bldP spid="104" grpId="0" animBg="1"/>
      <p:bldP spid="104" grpId="1" animBg="1"/>
      <p:bldP spid="104" grpId="2" animBg="1"/>
      <p:bldP spid="104" grpId="3" animBg="1"/>
      <p:bldP spid="104" grpId="4" animBg="1"/>
      <p:bldP spid="105" grpId="0" animBg="1"/>
      <p:bldP spid="105" grpId="1" animBg="1"/>
      <p:bldP spid="105" grpId="2" animBg="1"/>
      <p:bldP spid="105" grpId="3" animBg="1"/>
      <p:bldP spid="105" grpId="4" animBg="1"/>
      <p:bldP spid="106" grpId="0" animBg="1"/>
      <p:bldP spid="106" grpId="1" animBg="1"/>
      <p:bldP spid="106" grpId="2" animBg="1"/>
      <p:bldP spid="106" grpId="3" animBg="1"/>
      <p:bldP spid="106" grpId="4" animBg="1"/>
      <p:bldP spid="107" grpId="0" animBg="1"/>
      <p:bldP spid="107" grpId="1" animBg="1"/>
      <p:bldP spid="107" grpId="2" animBg="1"/>
      <p:bldP spid="107" grpId="3" animBg="1"/>
      <p:bldP spid="107" grpId="4" animBg="1"/>
      <p:bldP spid="108" grpId="0" animBg="1"/>
      <p:bldP spid="108" grpId="1" animBg="1"/>
      <p:bldP spid="108" grpId="2" animBg="1"/>
      <p:bldP spid="108" grpId="3" animBg="1"/>
      <p:bldP spid="108" grpId="4" animBg="1"/>
      <p:bldP spid="109" grpId="0" animBg="1"/>
      <p:bldP spid="109" grpId="1" animBg="1"/>
      <p:bldP spid="109" grpId="2" animBg="1"/>
      <p:bldP spid="109" grpId="3" animBg="1"/>
      <p:bldP spid="109" grpId="4" animBg="1"/>
      <p:bldP spid="110" grpId="0" animBg="1"/>
      <p:bldP spid="110" grpId="1" animBg="1"/>
      <p:bldP spid="110" grpId="2" animBg="1"/>
      <p:bldP spid="110" grpId="3" animBg="1"/>
      <p:bldP spid="110" grpId="4" animBg="1"/>
      <p:bldP spid="111" grpId="0" animBg="1"/>
      <p:bldP spid="111" grpId="1" animBg="1"/>
      <p:bldP spid="111" grpId="2" animBg="1"/>
      <p:bldP spid="111" grpId="3" animBg="1"/>
      <p:bldP spid="111" grpId="4" animBg="1"/>
      <p:bldP spid="112" grpId="0" animBg="1"/>
      <p:bldP spid="112" grpId="1" animBg="1"/>
      <p:bldP spid="112" grpId="2" animBg="1"/>
      <p:bldP spid="112" grpId="3" animBg="1"/>
      <p:bldP spid="112" grpId="4" animBg="1"/>
      <p:bldP spid="113" grpId="0" animBg="1"/>
      <p:bldP spid="113" grpId="1" animBg="1"/>
      <p:bldP spid="113" grpId="2" animBg="1"/>
      <p:bldP spid="113" grpId="3" animBg="1"/>
      <p:bldP spid="113" grpId="4" animBg="1"/>
      <p:bldP spid="114" grpId="0" animBg="1"/>
      <p:bldP spid="114" grpId="1" animBg="1"/>
      <p:bldP spid="114" grpId="2" animBg="1"/>
      <p:bldP spid="114" grpId="3" animBg="1"/>
      <p:bldP spid="114" grpId="4" animBg="1"/>
      <p:bldP spid="115" grpId="0" animBg="1"/>
      <p:bldP spid="115" grpId="1" animBg="1"/>
      <p:bldP spid="115" grpId="2" animBg="1"/>
      <p:bldP spid="115" grpId="3" animBg="1"/>
      <p:bldP spid="115" grpId="4" animBg="1"/>
      <p:bldP spid="116" grpId="0" animBg="1"/>
      <p:bldP spid="116" grpId="1" animBg="1"/>
      <p:bldP spid="116" grpId="2" animBg="1"/>
      <p:bldP spid="116" grpId="3" animBg="1"/>
      <p:bldP spid="116" grpId="4" animBg="1"/>
      <p:bldP spid="117" grpId="0" animBg="1"/>
      <p:bldP spid="117" grpId="1" animBg="1"/>
      <p:bldP spid="117" grpId="2" animBg="1"/>
      <p:bldP spid="117" grpId="3" animBg="1"/>
      <p:bldP spid="117" grpId="4" animBg="1"/>
      <p:bldP spid="118" grpId="0" animBg="1"/>
      <p:bldP spid="118" grpId="1" animBg="1"/>
      <p:bldP spid="118" grpId="2" animBg="1"/>
      <p:bldP spid="118" grpId="3" animBg="1"/>
      <p:bldP spid="118" grpId="4" animBg="1"/>
      <p:bldP spid="119" grpId="0" animBg="1"/>
      <p:bldP spid="119" grpId="1" animBg="1"/>
      <p:bldP spid="119" grpId="2" animBg="1"/>
      <p:bldP spid="119" grpId="3" animBg="1"/>
      <p:bldP spid="119" grpId="4" animBg="1"/>
      <p:bldP spid="120" grpId="0" animBg="1"/>
      <p:bldP spid="120" grpId="1" animBg="1"/>
      <p:bldP spid="120" grpId="2" animBg="1"/>
      <p:bldP spid="120" grpId="3" animBg="1"/>
      <p:bldP spid="120" grpId="4" animBg="1"/>
      <p:bldP spid="121" grpId="0" animBg="1"/>
      <p:bldP spid="121" grpId="1" animBg="1"/>
      <p:bldP spid="121" grpId="2" animBg="1"/>
      <p:bldP spid="121" grpId="3" animBg="1"/>
      <p:bldP spid="121" grpId="4" animBg="1"/>
      <p:bldP spid="122" grpId="0" animBg="1"/>
      <p:bldP spid="122" grpId="1" animBg="1"/>
      <p:bldP spid="122" grpId="2" animBg="1"/>
      <p:bldP spid="122" grpId="3" animBg="1"/>
      <p:bldP spid="122" grpId="4" animBg="1"/>
      <p:bldP spid="123" grpId="0" animBg="1"/>
      <p:bldP spid="123" grpId="1" animBg="1"/>
      <p:bldP spid="123" grpId="2" animBg="1"/>
      <p:bldP spid="123" grpId="3" animBg="1"/>
      <p:bldP spid="123" grpId="4" animBg="1"/>
      <p:bldP spid="124" grpId="0" animBg="1"/>
      <p:bldP spid="124" grpId="1" animBg="1"/>
      <p:bldP spid="124" grpId="2" animBg="1"/>
      <p:bldP spid="124" grpId="3" animBg="1"/>
      <p:bldP spid="124" grpId="4" animBg="1"/>
      <p:bldP spid="125" grpId="0" animBg="1"/>
      <p:bldP spid="125" grpId="1" animBg="1"/>
      <p:bldP spid="125" grpId="2" animBg="1"/>
      <p:bldP spid="125" grpId="3" animBg="1"/>
      <p:bldP spid="125" grpId="4" animBg="1"/>
      <p:bldP spid="126" grpId="0" animBg="1"/>
      <p:bldP spid="126" grpId="1" animBg="1"/>
      <p:bldP spid="126" grpId="2" animBg="1"/>
      <p:bldP spid="126" grpId="3" animBg="1"/>
      <p:bldP spid="126" grpId="4" animBg="1"/>
      <p:bldP spid="127" grpId="0" animBg="1"/>
      <p:bldP spid="127" grpId="1" animBg="1"/>
      <p:bldP spid="127" grpId="2" animBg="1"/>
      <p:bldP spid="127" grpId="3" animBg="1"/>
      <p:bldP spid="127" grpId="4" animBg="1"/>
      <p:bldP spid="128" grpId="0" animBg="1"/>
      <p:bldP spid="128" grpId="1" animBg="1"/>
      <p:bldP spid="128" grpId="2" animBg="1"/>
      <p:bldP spid="128" grpId="3" animBg="1"/>
      <p:bldP spid="128" grpId="4" animBg="1"/>
      <p:bldP spid="129" grpId="0" animBg="1"/>
      <p:bldP spid="129" grpId="1" animBg="1"/>
      <p:bldP spid="129" grpId="2" animBg="1"/>
      <p:bldP spid="129" grpId="3" animBg="1"/>
      <p:bldP spid="129" grpId="4" animBg="1"/>
      <p:bldP spid="130" grpId="0" animBg="1"/>
      <p:bldP spid="130" grpId="1" animBg="1"/>
      <p:bldP spid="130" grpId="2" animBg="1"/>
      <p:bldP spid="130" grpId="3" animBg="1"/>
      <p:bldP spid="130" grpId="4" animBg="1"/>
      <p:bldP spid="131" grpId="0" animBg="1"/>
      <p:bldP spid="131" grpId="1" animBg="1"/>
      <p:bldP spid="131" grpId="2" animBg="1"/>
      <p:bldP spid="131" grpId="3" animBg="1"/>
      <p:bldP spid="131" grpId="4" animBg="1"/>
      <p:bldP spid="132" grpId="0" animBg="1"/>
      <p:bldP spid="132" grpId="1" animBg="1"/>
      <p:bldP spid="132" grpId="2" animBg="1"/>
      <p:bldP spid="132" grpId="3" animBg="1"/>
      <p:bldP spid="132" grpId="4" animBg="1"/>
      <p:bldP spid="133" grpId="0" animBg="1"/>
      <p:bldP spid="133" grpId="1" animBg="1"/>
      <p:bldP spid="133" grpId="2" animBg="1"/>
      <p:bldP spid="133" grpId="3" animBg="1"/>
      <p:bldP spid="133" grpId="4" animBg="1"/>
      <p:bldP spid="134" grpId="0" animBg="1"/>
      <p:bldP spid="134" grpId="1" animBg="1"/>
      <p:bldP spid="134" grpId="2" animBg="1"/>
      <p:bldP spid="134" grpId="3" animBg="1"/>
      <p:bldP spid="134" grpId="4" animBg="1"/>
      <p:bldP spid="135" grpId="0" animBg="1"/>
      <p:bldP spid="135" grpId="1" animBg="1"/>
      <p:bldP spid="135" grpId="2" animBg="1"/>
      <p:bldP spid="135" grpId="3" animBg="1"/>
      <p:bldP spid="135" grpId="4" animBg="1"/>
      <p:bldP spid="136" grpId="0" animBg="1"/>
      <p:bldP spid="136" grpId="1" animBg="1"/>
      <p:bldP spid="136" grpId="2" animBg="1"/>
      <p:bldP spid="136" grpId="3" animBg="1"/>
      <p:bldP spid="136" grpId="4" animBg="1"/>
      <p:bldP spid="137" grpId="0" animBg="1"/>
      <p:bldP spid="137" grpId="1" animBg="1"/>
      <p:bldP spid="137" grpId="2" animBg="1"/>
      <p:bldP spid="137" grpId="3" animBg="1"/>
      <p:bldP spid="137" grpId="4" animBg="1"/>
      <p:bldP spid="138" grpId="0" animBg="1"/>
      <p:bldP spid="138" grpId="1" animBg="1"/>
      <p:bldP spid="138" grpId="2" animBg="1"/>
      <p:bldP spid="138" grpId="3" animBg="1"/>
      <p:bldP spid="138" grpId="4" animBg="1"/>
      <p:bldP spid="8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014"/>
            <a:ext cx="9177892" cy="5143500"/>
          </a:xfrm>
          <a:prstGeom prst="rect">
            <a:avLst/>
          </a:prstGeom>
        </p:spPr>
      </p:pic>
      <p:sp>
        <p:nvSpPr>
          <p:cNvPr id="3" name="2 Rectángulo"/>
          <p:cNvSpPr/>
          <p:nvPr/>
        </p:nvSpPr>
        <p:spPr>
          <a:xfrm>
            <a:off x="2339752" y="1203599"/>
            <a:ext cx="5112568" cy="2062103"/>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600020"/>
                </a:solidFill>
                <a:latin typeface="Hobo Std" pitchFamily="34" charset="0"/>
              </a:rPr>
              <a:t>ÚTIL PARA LIMPIAR LAS ARTERIAS</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Gracias a su contenido en antioxidantes las semillas de granada son adecuadas para limpiar las arterias y mantener una buena salud cardiovascular.</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Por ello son especialmente recomendadas cuando existen niveles altos de colesterol o de triglicéridos, porque ayudan a reducirlos naturalmente</a:t>
            </a:r>
            <a:endParaRPr lang="es-ES" dirty="0">
              <a:solidFill>
                <a:srgbClr val="600020"/>
              </a:solidFill>
              <a:latin typeface="Hobo Std" pitchFamily="34" charset="0"/>
            </a:endParaRPr>
          </a:p>
        </p:txBody>
      </p:sp>
    </p:spTree>
    <p:extLst>
      <p:ext uri="{BB962C8B-B14F-4D97-AF65-F5344CB8AC3E}">
        <p14:creationId xmlns:p14="http://schemas.microsoft.com/office/powerpoint/2010/main" val="1427464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0" y="-1768"/>
            <a:ext cx="9144000" cy="5143500"/>
          </a:xfrm>
          <a:prstGeom prst="rect">
            <a:avLst/>
          </a:prstGeom>
        </p:spPr>
      </p:pic>
      <p:sp>
        <p:nvSpPr>
          <p:cNvPr id="5" name="4 Hexágono"/>
          <p:cNvSpPr/>
          <p:nvPr/>
        </p:nvSpPr>
        <p:spPr>
          <a:xfrm>
            <a:off x="611560" y="411510"/>
            <a:ext cx="7848872" cy="4320480"/>
          </a:xfrm>
          <a:prstGeom prst="hexagon">
            <a:avLst>
              <a:gd name="adj" fmla="val 42637"/>
              <a:gd name="vf" fmla="val 115470"/>
            </a:avLst>
          </a:prstGeom>
          <a:gradFill>
            <a:gsLst>
              <a:gs pos="33000">
                <a:srgbClr val="C00000">
                  <a:alpha val="75000"/>
                </a:srgbClr>
              </a:gs>
              <a:gs pos="1000">
                <a:schemeClr val="accent6">
                  <a:lumMod val="0"/>
                  <a:lumOff val="100000"/>
                  <a:alpha val="39000"/>
                </a:schemeClr>
              </a:gs>
              <a:gs pos="35000">
                <a:srgbClr val="EF0F44"/>
              </a:gs>
              <a:gs pos="19000">
                <a:srgbClr val="99CCFF">
                  <a:alpha val="0"/>
                </a:srgbClr>
              </a:gs>
              <a:gs pos="39000">
                <a:srgbClr val="EF0F44"/>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0" name="9 Imagen" descr="Diapositiva19"/>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Hexágono"/>
          <p:cNvSpPr/>
          <p:nvPr/>
        </p:nvSpPr>
        <p:spPr>
          <a:xfrm>
            <a:off x="611560" y="411510"/>
            <a:ext cx="7848872" cy="4320480"/>
          </a:xfrm>
          <a:prstGeom prst="hexagon">
            <a:avLst>
              <a:gd name="adj" fmla="val 42637"/>
              <a:gd name="vf" fmla="val 115470"/>
            </a:avLst>
          </a:prstGeom>
          <a:gradFill>
            <a:gsLst>
              <a:gs pos="33000">
                <a:srgbClr val="C00000">
                  <a:alpha val="75000"/>
                </a:srgbClr>
              </a:gs>
              <a:gs pos="1000">
                <a:schemeClr val="accent6">
                  <a:lumMod val="0"/>
                  <a:lumOff val="100000"/>
                  <a:alpha val="39000"/>
                </a:schemeClr>
              </a:gs>
              <a:gs pos="35000">
                <a:srgbClr val="EF0F44"/>
              </a:gs>
              <a:gs pos="19000">
                <a:srgbClr val="99CCFF">
                  <a:alpha val="0"/>
                </a:srgbClr>
              </a:gs>
              <a:gs pos="39000">
                <a:srgbClr val="EF0F44"/>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entágono"/>
          <p:cNvSpPr/>
          <p:nvPr/>
        </p:nvSpPr>
        <p:spPr>
          <a:xfrm>
            <a:off x="539552" y="699543"/>
            <a:ext cx="3923928" cy="3744416"/>
          </a:xfrm>
          <a:prstGeom prst="homePlate">
            <a:avLst/>
          </a:prstGeom>
          <a:gradFill>
            <a:gsLst>
              <a:gs pos="33000">
                <a:srgbClr val="C00000">
                  <a:alpha val="75000"/>
                </a:srgbClr>
              </a:gs>
              <a:gs pos="1000">
                <a:schemeClr val="accent6">
                  <a:lumMod val="0"/>
                  <a:lumOff val="100000"/>
                  <a:alpha val="39000"/>
                </a:schemeClr>
              </a:gs>
              <a:gs pos="35000">
                <a:srgbClr val="EF0F44"/>
              </a:gs>
              <a:gs pos="19000">
                <a:srgbClr val="99CCFF">
                  <a:alpha val="0"/>
                </a:srgbClr>
              </a:gs>
              <a:gs pos="39000">
                <a:srgbClr val="EF0F44"/>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entágono"/>
          <p:cNvSpPr/>
          <p:nvPr/>
        </p:nvSpPr>
        <p:spPr>
          <a:xfrm flipH="1">
            <a:off x="4499992" y="699543"/>
            <a:ext cx="3923928" cy="3744416"/>
          </a:xfrm>
          <a:prstGeom prst="homePlate">
            <a:avLst/>
          </a:prstGeom>
          <a:gradFill>
            <a:gsLst>
              <a:gs pos="33000">
                <a:srgbClr val="C00000">
                  <a:alpha val="75000"/>
                </a:srgbClr>
              </a:gs>
              <a:gs pos="1000">
                <a:schemeClr val="accent6">
                  <a:lumMod val="0"/>
                  <a:lumOff val="100000"/>
                  <a:alpha val="39000"/>
                </a:schemeClr>
              </a:gs>
              <a:gs pos="35000">
                <a:srgbClr val="EF0F44"/>
              </a:gs>
              <a:gs pos="19000">
                <a:srgbClr val="99CCFF">
                  <a:alpha val="0"/>
                </a:srgbClr>
              </a:gs>
              <a:gs pos="39000">
                <a:srgbClr val="EF0F44"/>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flipH="1">
            <a:off x="0" y="5128"/>
            <a:ext cx="9252520" cy="530805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6121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1+#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3"/>
                                        </p:tgtEl>
                                        <p:attrNameLst>
                                          <p:attrName>ppt_x</p:attrName>
                                        </p:attrNameLst>
                                      </p:cBhvr>
                                      <p:tavLst>
                                        <p:tav tm="0">
                                          <p:val>
                                            <p:strVal val="ppt_x"/>
                                          </p:val>
                                        </p:tav>
                                        <p:tav tm="100000">
                                          <p:val>
                                            <p:strVal val="0-ppt_w/2"/>
                                          </p:val>
                                        </p:tav>
                                      </p:tavLst>
                                    </p:anim>
                                    <p:anim calcmode="lin" valueType="num">
                                      <p:cBhvr additive="base">
                                        <p:cTn id="17" dur="4750"/>
                                        <p:tgtEl>
                                          <p:spTgt spid="3"/>
                                        </p:tgtEl>
                                        <p:attrNameLst>
                                          <p:attrName>ppt_y</p:attrName>
                                        </p:attrNameLst>
                                      </p:cBhvr>
                                      <p:tavLst>
                                        <p:tav tm="0">
                                          <p:val>
                                            <p:strVal val="ppt_y"/>
                                          </p:val>
                                        </p:tav>
                                        <p:tav tm="100000">
                                          <p:val>
                                            <p:strVal val="ppt_y"/>
                                          </p:val>
                                        </p:tav>
                                      </p:tavLst>
                                    </p:anim>
                                    <p:set>
                                      <p:cBhvr>
                                        <p:cTn id="18" dur="1" fill="hold">
                                          <p:stCondLst>
                                            <p:cond delay="4749"/>
                                          </p:stCondLst>
                                        </p:cTn>
                                        <p:tgtEl>
                                          <p:spTgt spid="3"/>
                                        </p:tgtEl>
                                        <p:attrNameLst>
                                          <p:attrName>style.visibility</p:attrName>
                                        </p:attrNameLst>
                                      </p:cBhvr>
                                      <p:to>
                                        <p:strVal val="hidden"/>
                                      </p:to>
                                    </p:set>
                                  </p:childTnLst>
                                </p:cTn>
                              </p:par>
                              <p:par>
                                <p:cTn id="19" presetID="23"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par>
                                <p:cTn id="23" presetID="23" presetClass="exit" presetSubtype="16" fill="hold" grpId="0" nodeType="withEffect">
                                  <p:stCondLst>
                                    <p:cond delay="1500"/>
                                  </p:stCondLst>
                                  <p:childTnLst>
                                    <p:anim calcmode="lin" valueType="num">
                                      <p:cBhvr>
                                        <p:cTn id="24" dur="3250"/>
                                        <p:tgtEl>
                                          <p:spTgt spid="5"/>
                                        </p:tgtEl>
                                        <p:attrNameLst>
                                          <p:attrName>ppt_w</p:attrName>
                                        </p:attrNameLst>
                                      </p:cBhvr>
                                      <p:tavLst>
                                        <p:tav tm="0">
                                          <p:val>
                                            <p:strVal val="ppt_w"/>
                                          </p:val>
                                        </p:tav>
                                        <p:tav tm="100000">
                                          <p:val>
                                            <p:strVal val="4*ppt_w"/>
                                          </p:val>
                                        </p:tav>
                                      </p:tavLst>
                                    </p:anim>
                                    <p:anim calcmode="lin" valueType="num">
                                      <p:cBhvr>
                                        <p:cTn id="25" dur="3250"/>
                                        <p:tgtEl>
                                          <p:spTgt spid="5"/>
                                        </p:tgtEl>
                                        <p:attrNameLst>
                                          <p:attrName>ppt_h</p:attrName>
                                        </p:attrNameLst>
                                      </p:cBhvr>
                                      <p:tavLst>
                                        <p:tav tm="0">
                                          <p:val>
                                            <p:strVal val="ppt_h"/>
                                          </p:val>
                                        </p:tav>
                                        <p:tav tm="100000">
                                          <p:val>
                                            <p:strVal val="4*ppt_h"/>
                                          </p:val>
                                        </p:tav>
                                      </p:tavLst>
                                    </p:anim>
                                    <p:set>
                                      <p:cBhvr>
                                        <p:cTn id="26" dur="1" fill="hold">
                                          <p:stCondLst>
                                            <p:cond delay="3249"/>
                                          </p:stCondLst>
                                        </p:cTn>
                                        <p:tgtEl>
                                          <p:spTgt spid="5"/>
                                        </p:tgtEl>
                                        <p:attrNameLst>
                                          <p:attrName>style.visibility</p:attrName>
                                        </p:attrNameLst>
                                      </p:cBhvr>
                                      <p:to>
                                        <p:strVal val="hidden"/>
                                      </p:to>
                                    </p:set>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xit" presetSubtype="2" fill="hold" grpId="1" nodeType="withEffect">
                                  <p:stCondLst>
                                    <p:cond delay="0"/>
                                  </p:stCondLst>
                                  <p:childTnLst>
                                    <p:anim calcmode="lin" valueType="num">
                                      <p:cBhvr additive="base">
                                        <p:cTn id="32" dur="4750"/>
                                        <p:tgtEl>
                                          <p:spTgt spid="9"/>
                                        </p:tgtEl>
                                        <p:attrNameLst>
                                          <p:attrName>ppt_x</p:attrName>
                                        </p:attrNameLst>
                                      </p:cBhvr>
                                      <p:tavLst>
                                        <p:tav tm="0">
                                          <p:val>
                                            <p:strVal val="ppt_x"/>
                                          </p:val>
                                        </p:tav>
                                        <p:tav tm="100000">
                                          <p:val>
                                            <p:strVal val="1+ppt_w/2"/>
                                          </p:val>
                                        </p:tav>
                                      </p:tavLst>
                                    </p:anim>
                                    <p:anim calcmode="lin" valueType="num">
                                      <p:cBhvr additive="base">
                                        <p:cTn id="33" dur="4750"/>
                                        <p:tgtEl>
                                          <p:spTgt spid="9"/>
                                        </p:tgtEl>
                                        <p:attrNameLst>
                                          <p:attrName>ppt_y</p:attrName>
                                        </p:attrNameLst>
                                      </p:cBhvr>
                                      <p:tavLst>
                                        <p:tav tm="0">
                                          <p:val>
                                            <p:strVal val="ppt_y"/>
                                          </p:val>
                                        </p:tav>
                                        <p:tav tm="100000">
                                          <p:val>
                                            <p:strVal val="ppt_y"/>
                                          </p:val>
                                        </p:tav>
                                      </p:tavLst>
                                    </p:anim>
                                    <p:set>
                                      <p:cBhvr>
                                        <p:cTn id="34" dur="1" fill="hold">
                                          <p:stCondLst>
                                            <p:cond delay="4749"/>
                                          </p:stCondLst>
                                        </p:cTn>
                                        <p:tgtEl>
                                          <p:spTgt spid="9"/>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ppt_w</p:attrName>
                                        </p:attrNameLst>
                                      </p:cBhvr>
                                      <p:tavLst>
                                        <p:tav tm="0">
                                          <p:val>
                                            <p:fltVal val="0"/>
                                          </p:val>
                                        </p:tav>
                                        <p:tav tm="100000">
                                          <p:val>
                                            <p:strVal val="#ppt_w"/>
                                          </p:val>
                                        </p:tav>
                                      </p:tavLst>
                                    </p:anim>
                                    <p:anim calcmode="lin" valueType="num">
                                      <p:cBhvr>
                                        <p:cTn id="38" dur="4000" fill="hold"/>
                                        <p:tgtEl>
                                          <p:spTgt spid="10"/>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10"/>
                                        </p:tgtEl>
                                        <p:attrNameLst>
                                          <p:attrName>style.visibility</p:attrName>
                                        </p:attrNameLst>
                                      </p:cBhvr>
                                      <p:to>
                                        <p:strVal val="visible"/>
                                      </p:to>
                                    </p:set>
                                    <p:animEffect transition="in" filter="barn(outVertical)">
                                      <p:cBhvr>
                                        <p:cTn id="41" dur="4000"/>
                                        <p:tgtEl>
                                          <p:spTgt spid="10"/>
                                        </p:tgtEl>
                                      </p:cBhvr>
                                    </p:animEffect>
                                  </p:childTnLst>
                                </p:cTn>
                              </p:par>
                              <p:par>
                                <p:cTn id="42" presetID="9" presetClass="emph" presetSubtype="0" grpId="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9" grpId="0" animBg="1"/>
      <p:bldP spid="9" grpId="1" animBg="1"/>
      <p:bldP spid="3" grpId="0" animBg="1"/>
      <p:bldP spid="3"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143500"/>
          </a:xfrm>
          <a:prstGeom prst="rect">
            <a:avLst/>
          </a:prstGeom>
          <a:gradFill>
            <a:gsLst>
              <a:gs pos="79576">
                <a:srgbClr val="00200E"/>
              </a:gs>
              <a:gs pos="22000">
                <a:srgbClr val="001F0E"/>
              </a:gs>
              <a:gs pos="49000">
                <a:srgbClr val="00B050">
                  <a:lumMod val="31000"/>
                </a:srgbClr>
              </a:gs>
              <a:gs pos="91000">
                <a:srgbClr val="00B050">
                  <a:lumMod val="14000"/>
                </a:srgbClr>
              </a:gs>
              <a:gs pos="10000">
                <a:srgbClr val="00B050">
                  <a:lumMod val="0"/>
                </a:srgbClr>
              </a:gs>
              <a:gs pos="0">
                <a:srgbClr val="66FF33"/>
              </a:gs>
              <a:gs pos="100000">
                <a:srgbClr val="66FF33"/>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80528" y="411510"/>
            <a:ext cx="9505056" cy="4248472"/>
          </a:xfrm>
          <a:prstGeom prst="rect">
            <a:avLst/>
          </a:prstGeom>
          <a:gradFill>
            <a:gsLst>
              <a:gs pos="79576">
                <a:srgbClr val="00200E"/>
              </a:gs>
              <a:gs pos="22000">
                <a:srgbClr val="001F0E"/>
              </a:gs>
              <a:gs pos="49000">
                <a:srgbClr val="00B050">
                  <a:lumMod val="31000"/>
                </a:srgbClr>
              </a:gs>
              <a:gs pos="91000">
                <a:srgbClr val="00B050">
                  <a:lumMod val="14000"/>
                </a:srgbClr>
              </a:gs>
              <a:gs pos="10000">
                <a:srgbClr val="00B050">
                  <a:lumMod val="0"/>
                </a:srgbClr>
              </a:gs>
            </a:gsLst>
            <a:lin ang="5400000" scaled="0"/>
          </a:gradFill>
          <a:ln>
            <a:solidFill>
              <a:srgbClr val="33CC33"/>
            </a:solidFill>
          </a:ln>
          <a:scene3d>
            <a:camera prst="orthographicFront"/>
            <a:lightRig rig="chilly" dir="t">
              <a:rot lat="0" lon="0" rev="2400000"/>
            </a:lightRig>
          </a:scene3d>
          <a:sp3d prstMaterial="powder">
            <a:bevelT w="457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positiva1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74792" cy="5179500"/>
          </a:xfrm>
          <a:prstGeom prst="rect">
            <a:avLst/>
          </a:prstGeom>
          <a:noFill/>
          <a:ln>
            <a:noFill/>
          </a:ln>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2696" y="987574"/>
            <a:ext cx="12461876" cy="3200400"/>
          </a:xfrm>
          <a:prstGeom prst="rect">
            <a:avLst/>
          </a:prstGeom>
          <a:noFill/>
          <a:ln>
            <a:noFill/>
          </a:ln>
          <a:effectLst>
            <a:outerShdw dist="35921" dir="2400000" algn="ctr" rotWithShape="0">
              <a:srgbClr val="00B05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1620688" y="987574"/>
            <a:ext cx="12461876" cy="3200400"/>
          </a:xfrm>
          <a:prstGeom prst="rect">
            <a:avLst/>
          </a:prstGeom>
          <a:noFill/>
          <a:ln>
            <a:noFill/>
          </a:ln>
          <a:effectLst>
            <a:outerShdw dist="35921" dir="2400000" algn="ctr" rotWithShape="0">
              <a:srgbClr val="00B05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Rectángulo"/>
          <p:cNvSpPr/>
          <p:nvPr/>
        </p:nvSpPr>
        <p:spPr>
          <a:xfrm>
            <a:off x="-1692696" y="0"/>
            <a:ext cx="12457384" cy="5637162"/>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59325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6" presetClass="entr" presetSubtype="42"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250"/>
                                        <p:tgtEl>
                                          <p:spTgt spid="4"/>
                                        </p:tgtEl>
                                      </p:cBhvr>
                                    </p:animEffect>
                                  </p:childTnLst>
                                </p:cTn>
                              </p:par>
                              <p:par>
                                <p:cTn id="11" presetID="23" presetClass="entr" presetSubtype="27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250" fill="hold"/>
                                        <p:tgtEl>
                                          <p:spTgt spid="4"/>
                                        </p:tgtEl>
                                        <p:attrNameLst>
                                          <p:attrName>ppt_w</p:attrName>
                                        </p:attrNameLst>
                                      </p:cBhvr>
                                      <p:tavLst>
                                        <p:tav tm="0">
                                          <p:val>
                                            <p:strVal val="2/3*#ppt_w"/>
                                          </p:val>
                                        </p:tav>
                                        <p:tav tm="100000">
                                          <p:val>
                                            <p:strVal val="#ppt_w"/>
                                          </p:val>
                                        </p:tav>
                                      </p:tavLst>
                                    </p:anim>
                                    <p:anim calcmode="lin" valueType="num">
                                      <p:cBhvr>
                                        <p:cTn id="14" dur="3250" fill="hold"/>
                                        <p:tgtEl>
                                          <p:spTgt spid="4"/>
                                        </p:tgtEl>
                                        <p:attrNameLst>
                                          <p:attrName>ppt_h</p:attrName>
                                        </p:attrNameLst>
                                      </p:cBhvr>
                                      <p:tavLst>
                                        <p:tav tm="0">
                                          <p:val>
                                            <p:strVal val="2/3*#ppt_h"/>
                                          </p:val>
                                        </p:tav>
                                        <p:tav tm="100000">
                                          <p:val>
                                            <p:strVal val="#ppt_h"/>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750" fill="hold"/>
                                        <p:tgtEl>
                                          <p:spTgt spid="8"/>
                                        </p:tgtEl>
                                        <p:attrNameLst>
                                          <p:attrName>ppt_x</p:attrName>
                                        </p:attrNameLst>
                                      </p:cBhvr>
                                      <p:tavLst>
                                        <p:tav tm="0">
                                          <p:val>
                                            <p:strVal val="0-#ppt_w/2"/>
                                          </p:val>
                                        </p:tav>
                                        <p:tav tm="100000">
                                          <p:val>
                                            <p:strVal val="#ppt_x"/>
                                          </p:val>
                                        </p:tav>
                                      </p:tavLst>
                                    </p:anim>
                                    <p:anim calcmode="lin" valueType="num">
                                      <p:cBhvr additive="base">
                                        <p:cTn id="18" dur="2750" fill="hold"/>
                                        <p:tgtEl>
                                          <p:spTgt spid="8"/>
                                        </p:tgtEl>
                                        <p:attrNameLst>
                                          <p:attrName>ppt_y</p:attrName>
                                        </p:attrNameLst>
                                      </p:cBhvr>
                                      <p:tavLst>
                                        <p:tav tm="0">
                                          <p:val>
                                            <p:strVal val="#ppt_y"/>
                                          </p:val>
                                        </p:tav>
                                        <p:tav tm="100000">
                                          <p:val>
                                            <p:strVal val="#ppt_y"/>
                                          </p:val>
                                        </p:tav>
                                      </p:tavLst>
                                    </p:anim>
                                  </p:childTnLst>
                                </p:cTn>
                              </p:par>
                              <p:par>
                                <p:cTn id="19" presetID="2" presetClass="exit" presetSubtype="2" fill="hold" nodeType="withEffect">
                                  <p:stCondLst>
                                    <p:cond delay="0"/>
                                  </p:stCondLst>
                                  <p:childTnLst>
                                    <p:anim calcmode="lin" valueType="num">
                                      <p:cBhvr additive="base">
                                        <p:cTn id="20" dur="4250"/>
                                        <p:tgtEl>
                                          <p:spTgt spid="8"/>
                                        </p:tgtEl>
                                        <p:attrNameLst>
                                          <p:attrName>ppt_x</p:attrName>
                                        </p:attrNameLst>
                                      </p:cBhvr>
                                      <p:tavLst>
                                        <p:tav tm="0">
                                          <p:val>
                                            <p:strVal val="ppt_x"/>
                                          </p:val>
                                        </p:tav>
                                        <p:tav tm="100000">
                                          <p:val>
                                            <p:strVal val="1+ppt_w/2"/>
                                          </p:val>
                                        </p:tav>
                                      </p:tavLst>
                                    </p:anim>
                                    <p:anim calcmode="lin" valueType="num">
                                      <p:cBhvr additive="base">
                                        <p:cTn id="21" dur="4250"/>
                                        <p:tgtEl>
                                          <p:spTgt spid="8"/>
                                        </p:tgtEl>
                                        <p:attrNameLst>
                                          <p:attrName>ppt_y</p:attrName>
                                        </p:attrNameLst>
                                      </p:cBhvr>
                                      <p:tavLst>
                                        <p:tav tm="0">
                                          <p:val>
                                            <p:strVal val="ppt_y"/>
                                          </p:val>
                                        </p:tav>
                                        <p:tav tm="100000">
                                          <p:val>
                                            <p:strVal val="ppt_y"/>
                                          </p:val>
                                        </p:tav>
                                      </p:tavLst>
                                    </p:anim>
                                    <p:set>
                                      <p:cBhvr>
                                        <p:cTn id="22" dur="1" fill="hold">
                                          <p:stCondLst>
                                            <p:cond delay="4249"/>
                                          </p:stCondLst>
                                        </p:cTn>
                                        <p:tgtEl>
                                          <p:spTgt spid="8"/>
                                        </p:tgtEl>
                                        <p:attrNameLst>
                                          <p:attrName>style.visibility</p:attrName>
                                        </p:attrNameLst>
                                      </p:cBhvr>
                                      <p:to>
                                        <p:strVal val="hidden"/>
                                      </p:to>
                                    </p:set>
                                  </p:childTnLst>
                                </p:cTn>
                              </p:par>
                              <p:par>
                                <p:cTn id="23" presetID="2" presetClass="entr" presetSubtype="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750" fill="hold"/>
                                        <p:tgtEl>
                                          <p:spTgt spid="10"/>
                                        </p:tgtEl>
                                        <p:attrNameLst>
                                          <p:attrName>ppt_x</p:attrName>
                                        </p:attrNameLst>
                                      </p:cBhvr>
                                      <p:tavLst>
                                        <p:tav tm="0">
                                          <p:val>
                                            <p:strVal val="1+#ppt_w/2"/>
                                          </p:val>
                                        </p:tav>
                                        <p:tav tm="100000">
                                          <p:val>
                                            <p:strVal val="#ppt_x"/>
                                          </p:val>
                                        </p:tav>
                                      </p:tavLst>
                                    </p:anim>
                                    <p:anim calcmode="lin" valueType="num">
                                      <p:cBhvr additive="base">
                                        <p:cTn id="26" dur="2750" fill="hold"/>
                                        <p:tgtEl>
                                          <p:spTgt spid="10"/>
                                        </p:tgtEl>
                                        <p:attrNameLst>
                                          <p:attrName>ppt_y</p:attrName>
                                        </p:attrNameLst>
                                      </p:cBhvr>
                                      <p:tavLst>
                                        <p:tav tm="0">
                                          <p:val>
                                            <p:strVal val="#ppt_y"/>
                                          </p:val>
                                        </p:tav>
                                        <p:tav tm="100000">
                                          <p:val>
                                            <p:strVal val="#ppt_y"/>
                                          </p:val>
                                        </p:tav>
                                      </p:tavLst>
                                    </p:anim>
                                  </p:childTnLst>
                                </p:cTn>
                              </p:par>
                              <p:par>
                                <p:cTn id="27" presetID="2" presetClass="exit" presetSubtype="8" fill="hold" nodeType="withEffect">
                                  <p:stCondLst>
                                    <p:cond delay="0"/>
                                  </p:stCondLst>
                                  <p:childTnLst>
                                    <p:anim calcmode="lin" valueType="num">
                                      <p:cBhvr additive="base">
                                        <p:cTn id="28" dur="4250"/>
                                        <p:tgtEl>
                                          <p:spTgt spid="10"/>
                                        </p:tgtEl>
                                        <p:attrNameLst>
                                          <p:attrName>ppt_x</p:attrName>
                                        </p:attrNameLst>
                                      </p:cBhvr>
                                      <p:tavLst>
                                        <p:tav tm="0">
                                          <p:val>
                                            <p:strVal val="ppt_x"/>
                                          </p:val>
                                        </p:tav>
                                        <p:tav tm="100000">
                                          <p:val>
                                            <p:strVal val="0-ppt_w/2"/>
                                          </p:val>
                                        </p:tav>
                                      </p:tavLst>
                                    </p:anim>
                                    <p:anim calcmode="lin" valueType="num">
                                      <p:cBhvr additive="base">
                                        <p:cTn id="29" dur="4250"/>
                                        <p:tgtEl>
                                          <p:spTgt spid="10"/>
                                        </p:tgtEl>
                                        <p:attrNameLst>
                                          <p:attrName>ppt_y</p:attrName>
                                        </p:attrNameLst>
                                      </p:cBhvr>
                                      <p:tavLst>
                                        <p:tav tm="0">
                                          <p:val>
                                            <p:strVal val="ppt_y"/>
                                          </p:val>
                                        </p:tav>
                                        <p:tav tm="100000">
                                          <p:val>
                                            <p:strVal val="ppt_y"/>
                                          </p:val>
                                        </p:tav>
                                      </p:tavLst>
                                    </p:anim>
                                    <p:set>
                                      <p:cBhvr>
                                        <p:cTn id="30" dur="1" fill="hold">
                                          <p:stCondLst>
                                            <p:cond delay="4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39 Imagen" descr="Diapositiva2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9" name="38 Imagen" descr="Diapositiva2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ellipse">
            <a:avLst/>
          </a:prstGeom>
          <a:noFill/>
          <a:ln>
            <a:noFill/>
          </a:ln>
        </p:spPr>
      </p:pic>
      <p:grpSp>
        <p:nvGrpSpPr>
          <p:cNvPr id="42" name="41 Grupo"/>
          <p:cNvGrpSpPr/>
          <p:nvPr/>
        </p:nvGrpSpPr>
        <p:grpSpPr>
          <a:xfrm flipH="1">
            <a:off x="8684" y="-25728"/>
            <a:ext cx="9126148" cy="5164282"/>
            <a:chOff x="0" y="-20538"/>
            <a:chExt cx="9126148" cy="5164282"/>
          </a:xfrm>
        </p:grpSpPr>
        <p:grpSp>
          <p:nvGrpSpPr>
            <p:cNvPr id="43" name="42 Grupo"/>
            <p:cNvGrpSpPr/>
            <p:nvPr/>
          </p:nvGrpSpPr>
          <p:grpSpPr>
            <a:xfrm>
              <a:off x="0" y="-20538"/>
              <a:ext cx="9126148" cy="5164282"/>
              <a:chOff x="0" y="-20782"/>
              <a:chExt cx="9126148" cy="5164282"/>
            </a:xfrm>
          </p:grpSpPr>
          <p:grpSp>
            <p:nvGrpSpPr>
              <p:cNvPr id="46" name="45 Grupo"/>
              <p:cNvGrpSpPr/>
              <p:nvPr/>
            </p:nvGrpSpPr>
            <p:grpSpPr>
              <a:xfrm>
                <a:off x="0" y="-20782"/>
                <a:ext cx="9126148" cy="5164282"/>
                <a:chOff x="0" y="-36236"/>
                <a:chExt cx="9126148" cy="5164282"/>
              </a:xfrm>
            </p:grpSpPr>
            <p:grpSp>
              <p:nvGrpSpPr>
                <p:cNvPr id="87" name="86 Grupo"/>
                <p:cNvGrpSpPr/>
                <p:nvPr/>
              </p:nvGrpSpPr>
              <p:grpSpPr>
                <a:xfrm>
                  <a:off x="0" y="-36236"/>
                  <a:ext cx="9126148" cy="5164282"/>
                  <a:chOff x="30336" y="-20782"/>
                  <a:chExt cx="9126148" cy="5164282"/>
                </a:xfrm>
              </p:grpSpPr>
              <p:sp>
                <p:nvSpPr>
                  <p:cNvPr id="93"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0000"/>
                        </a:schemeClr>
                      </a:gs>
                      <a:gs pos="67000">
                        <a:schemeClr val="tx1">
                          <a:lumMod val="95000"/>
                          <a:alpha val="32000"/>
                        </a:schemeClr>
                      </a:gs>
                      <a:gs pos="16000">
                        <a:srgbClr val="500000">
                          <a:lumMod val="82000"/>
                          <a:alpha val="24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32000"/>
                        </a:schemeClr>
                      </a:gs>
                      <a:gs pos="47495">
                        <a:srgbClr val="F1F0ED">
                          <a:alpha val="44000"/>
                        </a:srgbClr>
                      </a:gs>
                      <a:gs pos="16000">
                        <a:srgbClr val="002060">
                          <a:lumMod val="7000"/>
                          <a:lumOff val="93000"/>
                          <a:alpha val="38000"/>
                        </a:srgbClr>
                      </a:gs>
                      <a:gs pos="52000">
                        <a:schemeClr val="tx1">
                          <a:lumMod val="95000"/>
                          <a:alpha val="3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32000"/>
                        </a:schemeClr>
                      </a:gs>
                      <a:gs pos="47495">
                        <a:srgbClr val="F1F0ED">
                          <a:alpha val="44000"/>
                        </a:srgbClr>
                      </a:gs>
                      <a:gs pos="16000">
                        <a:srgbClr val="002060">
                          <a:lumMod val="7000"/>
                          <a:lumOff val="93000"/>
                          <a:alpha val="38000"/>
                        </a:srgbClr>
                      </a:gs>
                      <a:gs pos="52000">
                        <a:schemeClr val="tx1">
                          <a:lumMod val="95000"/>
                          <a:alpha val="3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88" name="87 Elipse"/>
                <p:cNvSpPr/>
                <p:nvPr/>
              </p:nvSpPr>
              <p:spPr>
                <a:xfrm>
                  <a:off x="1475656" y="2376000"/>
                  <a:ext cx="356904" cy="354860"/>
                </a:xfrm>
                <a:prstGeom prst="ellipse">
                  <a:avLst/>
                </a:prstGeom>
                <a:solidFill>
                  <a:srgbClr val="CE0853">
                    <a:alpha val="72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1331640" y="1296000"/>
                  <a:ext cx="356904" cy="354860"/>
                </a:xfrm>
                <a:prstGeom prst="ellipse">
                  <a:avLst/>
                </a:prstGeom>
                <a:gradFill>
                  <a:gsLst>
                    <a:gs pos="1667">
                      <a:schemeClr val="accent2">
                        <a:lumMod val="20000"/>
                        <a:lumOff val="80000"/>
                        <a:alpha val="61000"/>
                      </a:schemeClr>
                    </a:gs>
                    <a:gs pos="92000">
                      <a:schemeClr val="tx1"/>
                    </a:gs>
                  </a:gsLst>
                  <a:lin ang="18900000" scaled="1"/>
                </a:gra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1332000" y="3420000"/>
                  <a:ext cx="356904" cy="354860"/>
                </a:xfrm>
                <a:prstGeom prst="ellipse">
                  <a:avLst/>
                </a:prstGeom>
                <a:gradFill>
                  <a:gsLst>
                    <a:gs pos="1667">
                      <a:schemeClr val="accent2">
                        <a:lumMod val="20000"/>
                        <a:lumOff val="80000"/>
                        <a:alpha val="28000"/>
                      </a:schemeClr>
                    </a:gs>
                    <a:gs pos="92000">
                      <a:schemeClr val="tx1"/>
                    </a:gs>
                  </a:gsLst>
                  <a:lin ang="18900000" scaled="1"/>
                </a:gra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936000" y="4443958"/>
                  <a:ext cx="279648" cy="288032"/>
                </a:xfrm>
                <a:prstGeom prst="ellipse">
                  <a:avLst/>
                </a:prstGeom>
                <a:solidFill>
                  <a:srgbClr val="EF0F44">
                    <a:alpha val="87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971600" y="411510"/>
                  <a:ext cx="279648" cy="288032"/>
                </a:xfrm>
                <a:prstGeom prst="ellipse">
                  <a:avLst/>
                </a:prstGeom>
                <a:solidFill>
                  <a:srgbClr val="EE1246">
                    <a:alpha val="71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7" name="46 Onda"/>
              <p:cNvSpPr/>
              <p:nvPr/>
            </p:nvSpPr>
            <p:spPr>
              <a:xfrm rot="14977101">
                <a:off x="1008000" y="935756"/>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Onda"/>
              <p:cNvSpPr/>
              <p:nvPr/>
            </p:nvSpPr>
            <p:spPr>
              <a:xfrm rot="15741813">
                <a:off x="1296000" y="194671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Onda"/>
              <p:cNvSpPr/>
              <p:nvPr/>
            </p:nvSpPr>
            <p:spPr>
              <a:xfrm rot="16523039">
                <a:off x="1288477" y="298800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Onda"/>
              <p:cNvSpPr/>
              <p:nvPr/>
            </p:nvSpPr>
            <p:spPr>
              <a:xfrm rot="17480567">
                <a:off x="1008000" y="4068000"/>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4" name="43 Onda"/>
            <p:cNvSpPr/>
            <p:nvPr/>
          </p:nvSpPr>
          <p:spPr>
            <a:xfrm rot="19262735">
              <a:off x="466574" y="4896000"/>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13370215">
              <a:off x="495833" y="177396"/>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 name="49 Grupo"/>
          <p:cNvGrpSpPr/>
          <p:nvPr/>
        </p:nvGrpSpPr>
        <p:grpSpPr>
          <a:xfrm>
            <a:off x="-15213" y="-20782"/>
            <a:ext cx="9126148" cy="5164282"/>
            <a:chOff x="0" y="-20538"/>
            <a:chExt cx="9126148" cy="5164282"/>
          </a:xfrm>
        </p:grpSpPr>
        <p:grpSp>
          <p:nvGrpSpPr>
            <p:cNvPr id="51" name="50 Grupo"/>
            <p:cNvGrpSpPr/>
            <p:nvPr/>
          </p:nvGrpSpPr>
          <p:grpSpPr>
            <a:xfrm>
              <a:off x="0" y="-20538"/>
              <a:ext cx="9126148" cy="5164282"/>
              <a:chOff x="0" y="-20782"/>
              <a:chExt cx="9126148" cy="5164282"/>
            </a:xfrm>
          </p:grpSpPr>
          <p:grpSp>
            <p:nvGrpSpPr>
              <p:cNvPr id="54" name="53 Grupo"/>
              <p:cNvGrpSpPr/>
              <p:nvPr/>
            </p:nvGrpSpPr>
            <p:grpSpPr>
              <a:xfrm>
                <a:off x="0" y="-20782"/>
                <a:ext cx="9126148" cy="5164282"/>
                <a:chOff x="0" y="-36236"/>
                <a:chExt cx="9126148" cy="5164282"/>
              </a:xfrm>
            </p:grpSpPr>
            <p:grpSp>
              <p:nvGrpSpPr>
                <p:cNvPr id="59" name="58 Grupo"/>
                <p:cNvGrpSpPr/>
                <p:nvPr/>
              </p:nvGrpSpPr>
              <p:grpSpPr>
                <a:xfrm>
                  <a:off x="0" y="-36236"/>
                  <a:ext cx="9126148" cy="5164282"/>
                  <a:chOff x="30336" y="-20782"/>
                  <a:chExt cx="9126148" cy="5164282"/>
                </a:xfrm>
              </p:grpSpPr>
              <p:sp>
                <p:nvSpPr>
                  <p:cNvPr id="65"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0000"/>
                        </a:schemeClr>
                      </a:gs>
                      <a:gs pos="67000">
                        <a:schemeClr val="tx1">
                          <a:lumMod val="95000"/>
                          <a:alpha val="32000"/>
                        </a:schemeClr>
                      </a:gs>
                      <a:gs pos="16000">
                        <a:srgbClr val="500000">
                          <a:lumMod val="82000"/>
                          <a:alpha val="24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32000"/>
                        </a:schemeClr>
                      </a:gs>
                      <a:gs pos="47495">
                        <a:srgbClr val="F1F0ED">
                          <a:alpha val="44000"/>
                        </a:srgbClr>
                      </a:gs>
                      <a:gs pos="16000">
                        <a:srgbClr val="002060">
                          <a:lumMod val="7000"/>
                          <a:lumOff val="93000"/>
                          <a:alpha val="38000"/>
                        </a:srgbClr>
                      </a:gs>
                      <a:gs pos="52000">
                        <a:schemeClr val="tx1">
                          <a:lumMod val="95000"/>
                          <a:alpha val="3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32000"/>
                        </a:schemeClr>
                      </a:gs>
                      <a:gs pos="47495">
                        <a:srgbClr val="F1F0ED">
                          <a:alpha val="44000"/>
                        </a:srgbClr>
                      </a:gs>
                      <a:gs pos="16000">
                        <a:srgbClr val="002060">
                          <a:lumMod val="7000"/>
                          <a:lumOff val="93000"/>
                          <a:alpha val="38000"/>
                        </a:srgbClr>
                      </a:gs>
                      <a:gs pos="52000">
                        <a:schemeClr val="tx1">
                          <a:lumMod val="95000"/>
                          <a:alpha val="3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0" name="59 Elipse"/>
                <p:cNvSpPr/>
                <p:nvPr/>
              </p:nvSpPr>
              <p:spPr>
                <a:xfrm>
                  <a:off x="1475656" y="2376000"/>
                  <a:ext cx="356904" cy="354860"/>
                </a:xfrm>
                <a:prstGeom prst="ellipse">
                  <a:avLst/>
                </a:prstGeom>
                <a:solidFill>
                  <a:srgbClr val="CE0853">
                    <a:alpha val="72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1331640" y="1296000"/>
                  <a:ext cx="356904" cy="354860"/>
                </a:xfrm>
                <a:prstGeom prst="ellipse">
                  <a:avLst/>
                </a:prstGeom>
                <a:gradFill>
                  <a:gsLst>
                    <a:gs pos="1667">
                      <a:schemeClr val="accent2">
                        <a:lumMod val="20000"/>
                        <a:lumOff val="80000"/>
                        <a:alpha val="61000"/>
                      </a:schemeClr>
                    </a:gs>
                    <a:gs pos="92000">
                      <a:schemeClr val="tx1"/>
                    </a:gs>
                  </a:gsLst>
                  <a:lin ang="18900000" scaled="1"/>
                </a:gra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1332000" y="3420000"/>
                  <a:ext cx="356904" cy="354860"/>
                </a:xfrm>
                <a:prstGeom prst="ellipse">
                  <a:avLst/>
                </a:prstGeom>
                <a:gradFill>
                  <a:gsLst>
                    <a:gs pos="1667">
                      <a:schemeClr val="accent2">
                        <a:lumMod val="20000"/>
                        <a:lumOff val="80000"/>
                        <a:alpha val="28000"/>
                      </a:schemeClr>
                    </a:gs>
                    <a:gs pos="92000">
                      <a:schemeClr val="tx1"/>
                    </a:gs>
                  </a:gsLst>
                  <a:lin ang="18900000" scaled="1"/>
                </a:gra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936000" y="4443958"/>
                  <a:ext cx="279648" cy="288032"/>
                </a:xfrm>
                <a:prstGeom prst="ellipse">
                  <a:avLst/>
                </a:prstGeom>
                <a:solidFill>
                  <a:srgbClr val="EB1370">
                    <a:alpha val="87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971600" y="411510"/>
                  <a:ext cx="279648" cy="288032"/>
                </a:xfrm>
                <a:prstGeom prst="ellipse">
                  <a:avLst/>
                </a:prstGeom>
                <a:solidFill>
                  <a:srgbClr val="EB1370">
                    <a:alpha val="71000"/>
                  </a:srgbClr>
                </a:solidFill>
                <a:ln>
                  <a:noFill/>
                </a:ln>
                <a:scene3d>
                  <a:camera prst="orthographicFront"/>
                  <a:lightRig rig="flood" dir="t">
                    <a:rot lat="0" lon="0" rev="2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5" name="54 Onda"/>
              <p:cNvSpPr/>
              <p:nvPr/>
            </p:nvSpPr>
            <p:spPr>
              <a:xfrm rot="14977101">
                <a:off x="1008000" y="935756"/>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Onda"/>
              <p:cNvSpPr/>
              <p:nvPr/>
            </p:nvSpPr>
            <p:spPr>
              <a:xfrm rot="15741813">
                <a:off x="1296000" y="194671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Onda"/>
              <p:cNvSpPr/>
              <p:nvPr/>
            </p:nvSpPr>
            <p:spPr>
              <a:xfrm rot="16523039">
                <a:off x="1288477" y="298800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Onda"/>
              <p:cNvSpPr/>
              <p:nvPr/>
            </p:nvSpPr>
            <p:spPr>
              <a:xfrm rot="17480567">
                <a:off x="1008000" y="4068000"/>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2" name="51 Onda"/>
            <p:cNvSpPr/>
            <p:nvPr/>
          </p:nvSpPr>
          <p:spPr>
            <a:xfrm rot="19262735">
              <a:off x="466574" y="4896000"/>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Onda"/>
            <p:cNvSpPr/>
            <p:nvPr/>
          </p:nvSpPr>
          <p:spPr>
            <a:xfrm rot="13370215">
              <a:off x="495833" y="177396"/>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1" name="40 Rectángulo"/>
          <p:cNvSpPr/>
          <p:nvPr/>
        </p:nvSpPr>
        <p:spPr>
          <a:xfrm flipH="1">
            <a:off x="9712" y="0"/>
            <a:ext cx="9134288" cy="5136448"/>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20526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2" presetClass="exit" presetSubtype="2" fill="hold" nodeType="withEffect">
                                  <p:stCondLst>
                                    <p:cond delay="0"/>
                                  </p:stCondLst>
                                  <p:childTnLst>
                                    <p:anim calcmode="lin" valueType="num">
                                      <p:cBhvr additive="base">
                                        <p:cTn id="9" dur="3750"/>
                                        <p:tgtEl>
                                          <p:spTgt spid="50"/>
                                        </p:tgtEl>
                                        <p:attrNameLst>
                                          <p:attrName>ppt_x</p:attrName>
                                        </p:attrNameLst>
                                      </p:cBhvr>
                                      <p:tavLst>
                                        <p:tav tm="0">
                                          <p:val>
                                            <p:strVal val="ppt_x"/>
                                          </p:val>
                                        </p:tav>
                                        <p:tav tm="100000">
                                          <p:val>
                                            <p:strVal val="1+ppt_w/2"/>
                                          </p:val>
                                        </p:tav>
                                      </p:tavLst>
                                    </p:anim>
                                    <p:anim calcmode="lin" valueType="num">
                                      <p:cBhvr additive="base">
                                        <p:cTn id="10" dur="3750"/>
                                        <p:tgtEl>
                                          <p:spTgt spid="50"/>
                                        </p:tgtEl>
                                        <p:attrNameLst>
                                          <p:attrName>ppt_y</p:attrName>
                                        </p:attrNameLst>
                                      </p:cBhvr>
                                      <p:tavLst>
                                        <p:tav tm="0">
                                          <p:val>
                                            <p:strVal val="ppt_y"/>
                                          </p:val>
                                        </p:tav>
                                        <p:tav tm="100000">
                                          <p:val>
                                            <p:strVal val="ppt_y"/>
                                          </p:val>
                                        </p:tav>
                                      </p:tavLst>
                                    </p:anim>
                                    <p:set>
                                      <p:cBhvr>
                                        <p:cTn id="11" dur="1" fill="hold">
                                          <p:stCondLst>
                                            <p:cond delay="3749"/>
                                          </p:stCondLst>
                                        </p:cTn>
                                        <p:tgtEl>
                                          <p:spTgt spid="50"/>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750"/>
                                        <p:tgtEl>
                                          <p:spTgt spid="42"/>
                                        </p:tgtEl>
                                        <p:attrNameLst>
                                          <p:attrName>ppt_x</p:attrName>
                                        </p:attrNameLst>
                                      </p:cBhvr>
                                      <p:tavLst>
                                        <p:tav tm="0">
                                          <p:val>
                                            <p:strVal val="ppt_x"/>
                                          </p:val>
                                        </p:tav>
                                        <p:tav tm="100000">
                                          <p:val>
                                            <p:strVal val="0-ppt_w/2"/>
                                          </p:val>
                                        </p:tav>
                                      </p:tavLst>
                                    </p:anim>
                                    <p:anim calcmode="lin" valueType="num">
                                      <p:cBhvr additive="base">
                                        <p:cTn id="14" dur="3750"/>
                                        <p:tgtEl>
                                          <p:spTgt spid="42"/>
                                        </p:tgtEl>
                                        <p:attrNameLst>
                                          <p:attrName>ppt_y</p:attrName>
                                        </p:attrNameLst>
                                      </p:cBhvr>
                                      <p:tavLst>
                                        <p:tav tm="0">
                                          <p:val>
                                            <p:strVal val="ppt_y"/>
                                          </p:val>
                                        </p:tav>
                                        <p:tav tm="100000">
                                          <p:val>
                                            <p:strVal val="ppt_y"/>
                                          </p:val>
                                        </p:tav>
                                      </p:tavLst>
                                    </p:anim>
                                    <p:set>
                                      <p:cBhvr>
                                        <p:cTn id="15" dur="1" fill="hold">
                                          <p:stCondLst>
                                            <p:cond delay="3749"/>
                                          </p:stCondLst>
                                        </p:cTn>
                                        <p:tgtEl>
                                          <p:spTgt spid="42"/>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p:cTn id="18" dur="3250" fill="hold"/>
                                        <p:tgtEl>
                                          <p:spTgt spid="40"/>
                                        </p:tgtEl>
                                        <p:attrNameLst>
                                          <p:attrName>ppt_w</p:attrName>
                                        </p:attrNameLst>
                                      </p:cBhvr>
                                      <p:tavLst>
                                        <p:tav tm="0">
                                          <p:val>
                                            <p:strVal val="4/3*#ppt_w"/>
                                          </p:val>
                                        </p:tav>
                                        <p:tav tm="100000">
                                          <p:val>
                                            <p:strVal val="#ppt_w"/>
                                          </p:val>
                                        </p:tav>
                                      </p:tavLst>
                                    </p:anim>
                                    <p:anim calcmode="lin" valueType="num">
                                      <p:cBhvr>
                                        <p:cTn id="19" dur="3250" fill="hold"/>
                                        <p:tgtEl>
                                          <p:spTgt spid="40"/>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3250"/>
                                        <p:tgtEl>
                                          <p:spTgt spid="40"/>
                                        </p:tgtEl>
                                      </p:cBhvr>
                                    </p:animEffect>
                                  </p:childTnLst>
                                </p:cTn>
                              </p:par>
                              <p:par>
                                <p:cTn id="23" presetID="17" presetClass="entr" presetSubtype="10" fill="hold" nodeType="withEffect">
                                  <p:stCondLst>
                                    <p:cond delay="1000"/>
                                  </p:stCondLst>
                                  <p:childTnLst>
                                    <p:set>
                                      <p:cBhvr>
                                        <p:cTn id="24" dur="1" fill="hold">
                                          <p:stCondLst>
                                            <p:cond delay="0"/>
                                          </p:stCondLst>
                                        </p:cTn>
                                        <p:tgtEl>
                                          <p:spTgt spid="39"/>
                                        </p:tgtEl>
                                        <p:attrNameLst>
                                          <p:attrName>style.visibility</p:attrName>
                                        </p:attrNameLst>
                                      </p:cBhvr>
                                      <p:to>
                                        <p:strVal val="visible"/>
                                      </p:to>
                                    </p:set>
                                    <p:anim calcmode="lin" valueType="num">
                                      <p:cBhvr>
                                        <p:cTn id="25" dur="2250" fill="hold"/>
                                        <p:tgtEl>
                                          <p:spTgt spid="39"/>
                                        </p:tgtEl>
                                        <p:attrNameLst>
                                          <p:attrName>ppt_w</p:attrName>
                                        </p:attrNameLst>
                                      </p:cBhvr>
                                      <p:tavLst>
                                        <p:tav tm="0">
                                          <p:val>
                                            <p:fltVal val="0"/>
                                          </p:val>
                                        </p:tav>
                                        <p:tav tm="100000">
                                          <p:val>
                                            <p:strVal val="#ppt_w"/>
                                          </p:val>
                                        </p:tav>
                                      </p:tavLst>
                                    </p:anim>
                                    <p:anim calcmode="lin" valueType="num">
                                      <p:cBhvr>
                                        <p:cTn id="26" dur="2250" fill="hold"/>
                                        <p:tgtEl>
                                          <p:spTgt spid="39"/>
                                        </p:tgtEl>
                                        <p:attrNameLst>
                                          <p:attrName>ppt_h</p:attrName>
                                        </p:attrNameLst>
                                      </p:cBhvr>
                                      <p:tavLst>
                                        <p:tav tm="0">
                                          <p:val>
                                            <p:strVal val="#ppt_h"/>
                                          </p:val>
                                        </p:tav>
                                        <p:tav tm="100000">
                                          <p:val>
                                            <p:strVal val="#ppt_h"/>
                                          </p:val>
                                        </p:tav>
                                      </p:tavLst>
                                    </p:anim>
                                  </p:childTnLst>
                                </p:cTn>
                              </p:par>
                              <p:par>
                                <p:cTn id="27" presetID="3" presetClass="entr" presetSubtype="10" fill="hold" nodeType="withEffect">
                                  <p:stCondLst>
                                    <p:cond delay="1000"/>
                                  </p:stCondLst>
                                  <p:childTnLst>
                                    <p:set>
                                      <p:cBhvr>
                                        <p:cTn id="28" dur="1" fill="hold">
                                          <p:stCondLst>
                                            <p:cond delay="0"/>
                                          </p:stCondLst>
                                        </p:cTn>
                                        <p:tgtEl>
                                          <p:spTgt spid="39"/>
                                        </p:tgtEl>
                                        <p:attrNameLst>
                                          <p:attrName>style.visibility</p:attrName>
                                        </p:attrNameLst>
                                      </p:cBhvr>
                                      <p:to>
                                        <p:strVal val="visible"/>
                                      </p:to>
                                    </p:set>
                                    <p:animEffect transition="in" filter="blinds(horizontal)">
                                      <p:cBhvr>
                                        <p:cTn id="29" dur="2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5" name="134 Grupo"/>
          <p:cNvGrpSpPr/>
          <p:nvPr/>
        </p:nvGrpSpPr>
        <p:grpSpPr>
          <a:xfrm>
            <a:off x="0" y="-23305"/>
            <a:ext cx="9144000" cy="5143500"/>
            <a:chOff x="0" y="0"/>
            <a:chExt cx="9144000" cy="5143500"/>
          </a:xfrm>
        </p:grpSpPr>
        <p:sp>
          <p:nvSpPr>
            <p:cNvPr id="136" name="135 Rectángulo"/>
            <p:cNvSpPr/>
            <p:nvPr/>
          </p:nvSpPr>
          <p:spPr>
            <a:xfrm>
              <a:off x="4572000" y="2571750"/>
              <a:ext cx="4572000" cy="2571750"/>
            </a:xfrm>
            <a:prstGeom prst="rect">
              <a:avLst/>
            </a:prstGeom>
            <a:gradFill>
              <a:gsLst>
                <a:gs pos="27507">
                  <a:srgbClr val="71050C">
                    <a:lumMod val="71000"/>
                  </a:srgbClr>
                </a:gs>
                <a:gs pos="4000">
                  <a:srgbClr val="FF0000">
                    <a:lumMod val="67000"/>
                  </a:srgbClr>
                </a:gs>
                <a:gs pos="33000">
                  <a:srgbClr val="ED0803">
                    <a:lumMod val="40000"/>
                  </a:srgbClr>
                </a:gs>
                <a:gs pos="61000">
                  <a:srgbClr val="EE1246"/>
                </a:gs>
                <a:gs pos="62934">
                  <a:srgbClr val="CE0853"/>
                </a:gs>
                <a:gs pos="100000">
                  <a:srgbClr val="C00000">
                    <a:lumMod val="4000"/>
                  </a:srgbClr>
                </a:gs>
                <a:gs pos="58000">
                  <a:srgbClr val="D70D3D"/>
                </a:gs>
                <a:gs pos="67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rot="10800000" flipH="1">
              <a:off x="4572000" y="0"/>
              <a:ext cx="4572000" cy="2571750"/>
            </a:xfrm>
            <a:prstGeom prst="rect">
              <a:avLst/>
            </a:prstGeom>
            <a:gradFill>
              <a:gsLst>
                <a:gs pos="27507">
                  <a:srgbClr val="71050C">
                    <a:lumMod val="71000"/>
                  </a:srgbClr>
                </a:gs>
                <a:gs pos="4000">
                  <a:srgbClr val="FF0000">
                    <a:lumMod val="67000"/>
                  </a:srgbClr>
                </a:gs>
                <a:gs pos="33000">
                  <a:srgbClr val="ED0803">
                    <a:lumMod val="40000"/>
                  </a:srgbClr>
                </a:gs>
                <a:gs pos="61000">
                  <a:srgbClr val="EE1246"/>
                </a:gs>
                <a:gs pos="62934">
                  <a:srgbClr val="CE0853"/>
                </a:gs>
                <a:gs pos="100000">
                  <a:srgbClr val="C00000">
                    <a:lumMod val="4000"/>
                  </a:srgbClr>
                </a:gs>
                <a:gs pos="58000">
                  <a:srgbClr val="D70D3D"/>
                </a:gs>
                <a:gs pos="67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flipH="1">
              <a:off x="0" y="2571750"/>
              <a:ext cx="4572000" cy="2571750"/>
            </a:xfrm>
            <a:prstGeom prst="rect">
              <a:avLst/>
            </a:prstGeom>
            <a:gradFill>
              <a:gsLst>
                <a:gs pos="27507">
                  <a:srgbClr val="71050C">
                    <a:lumMod val="71000"/>
                  </a:srgbClr>
                </a:gs>
                <a:gs pos="4000">
                  <a:srgbClr val="FF0000">
                    <a:lumMod val="67000"/>
                  </a:srgbClr>
                </a:gs>
                <a:gs pos="33000">
                  <a:srgbClr val="ED0803">
                    <a:lumMod val="40000"/>
                  </a:srgbClr>
                </a:gs>
                <a:gs pos="61000">
                  <a:srgbClr val="EE1246"/>
                </a:gs>
                <a:gs pos="62934">
                  <a:srgbClr val="CE0853"/>
                </a:gs>
                <a:gs pos="100000">
                  <a:srgbClr val="C00000">
                    <a:lumMod val="4000"/>
                  </a:srgbClr>
                </a:gs>
                <a:gs pos="58000">
                  <a:srgbClr val="D70D3D"/>
                </a:gs>
                <a:gs pos="67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rot="10800000">
              <a:off x="0" y="0"/>
              <a:ext cx="4572000" cy="2571750"/>
            </a:xfrm>
            <a:prstGeom prst="rect">
              <a:avLst/>
            </a:prstGeom>
            <a:gradFill>
              <a:gsLst>
                <a:gs pos="27507">
                  <a:srgbClr val="71050C">
                    <a:lumMod val="71000"/>
                  </a:srgbClr>
                </a:gs>
                <a:gs pos="4000">
                  <a:srgbClr val="FF0000">
                    <a:lumMod val="67000"/>
                  </a:srgbClr>
                </a:gs>
                <a:gs pos="33000">
                  <a:srgbClr val="ED0803">
                    <a:lumMod val="40000"/>
                  </a:srgbClr>
                </a:gs>
                <a:gs pos="61000">
                  <a:srgbClr val="EE1246"/>
                </a:gs>
                <a:gs pos="62934">
                  <a:srgbClr val="CE0853"/>
                </a:gs>
                <a:gs pos="100000">
                  <a:srgbClr val="C00000">
                    <a:lumMod val="4000"/>
                  </a:srgbClr>
                </a:gs>
                <a:gs pos="58000">
                  <a:srgbClr val="D70D3D"/>
                </a:gs>
                <a:gs pos="67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34" name="133 Rectángulo"/>
          <p:cNvSpPr/>
          <p:nvPr/>
        </p:nvSpPr>
        <p:spPr>
          <a:xfrm>
            <a:off x="0" y="22008"/>
            <a:ext cx="9144000" cy="5152274"/>
          </a:xfrm>
          <a:prstGeom prst="rect">
            <a:avLst/>
          </a:prstGeom>
          <a:gradFill flip="none" rotWithShape="1">
            <a:gsLst>
              <a:gs pos="0">
                <a:srgbClr val="FF0000">
                  <a:lumMod val="64000"/>
                </a:srgbClr>
              </a:gs>
              <a:gs pos="25000">
                <a:srgbClr val="FF0000">
                  <a:lumMod val="76000"/>
                </a:srgbClr>
              </a:gs>
              <a:gs pos="74000">
                <a:srgbClr val="EE1246"/>
              </a:gs>
            </a:gsLst>
            <a:path path="shape">
              <a:fillToRect l="50000" t="50000" r="50000" b="50000"/>
            </a:path>
            <a:tileRect/>
          </a:gradFill>
          <a:ln w="69850" cap="rnd">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2" name="13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6000" y="0"/>
            <a:ext cx="9180000" cy="5143500"/>
          </a:xfrm>
          <a:prstGeom prst="rect">
            <a:avLst/>
          </a:prstGeom>
          <a:noFill/>
          <a:ln>
            <a:noFill/>
          </a:ln>
        </p:spPr>
      </p:pic>
      <p:grpSp>
        <p:nvGrpSpPr>
          <p:cNvPr id="37" name="36 Grupo"/>
          <p:cNvGrpSpPr/>
          <p:nvPr/>
        </p:nvGrpSpPr>
        <p:grpSpPr>
          <a:xfrm>
            <a:off x="1872000" y="2556000"/>
            <a:ext cx="5400600" cy="2587500"/>
            <a:chOff x="2843808" y="555526"/>
            <a:chExt cx="4141440" cy="3277344"/>
          </a:xfrm>
          <a:effectLst>
            <a:outerShdw dist="25400" algn="ctr" rotWithShape="0">
              <a:srgbClr val="540000"/>
            </a:outerShdw>
          </a:effectLst>
        </p:grpSpPr>
        <p:grpSp>
          <p:nvGrpSpPr>
            <p:cNvPr id="21" name="20 Grupo"/>
            <p:cNvGrpSpPr/>
            <p:nvPr/>
          </p:nvGrpSpPr>
          <p:grpSpPr>
            <a:xfrm rot="16200000">
              <a:off x="2195736" y="1203598"/>
              <a:ext cx="3277344" cy="1981200"/>
              <a:chOff x="2195736" y="1203598"/>
              <a:chExt cx="3277344" cy="1981200"/>
            </a:xfrm>
          </p:grpSpPr>
          <p:cxnSp>
            <p:nvCxnSpPr>
              <p:cNvPr id="6" name="5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rot="5400000" flipH="1">
              <a:off x="4355976" y="1203598"/>
              <a:ext cx="3277344" cy="1981200"/>
              <a:chOff x="2195736" y="1203598"/>
              <a:chExt cx="3277344" cy="1981200"/>
            </a:xfrm>
          </p:grpSpPr>
          <p:cxnSp>
            <p:nvCxnSpPr>
              <p:cNvPr id="23" name="22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grpSp>
        <p:nvGrpSpPr>
          <p:cNvPr id="38" name="37 Grupo"/>
          <p:cNvGrpSpPr/>
          <p:nvPr/>
        </p:nvGrpSpPr>
        <p:grpSpPr>
          <a:xfrm rot="10800000">
            <a:off x="1836000" y="1"/>
            <a:ext cx="5472608" cy="2464718"/>
            <a:chOff x="2843808" y="555526"/>
            <a:chExt cx="4141440" cy="3277344"/>
          </a:xfrm>
          <a:effectLst>
            <a:outerShdw dist="25400" algn="ctr" rotWithShape="0">
              <a:srgbClr val="540000"/>
            </a:outerShdw>
          </a:effectLst>
        </p:grpSpPr>
        <p:grpSp>
          <p:nvGrpSpPr>
            <p:cNvPr id="39" name="38 Grupo"/>
            <p:cNvGrpSpPr/>
            <p:nvPr/>
          </p:nvGrpSpPr>
          <p:grpSpPr>
            <a:xfrm rot="16200000">
              <a:off x="2195736" y="1203598"/>
              <a:ext cx="3277344" cy="1981200"/>
              <a:chOff x="2195736" y="1203598"/>
              <a:chExt cx="3277344" cy="1981200"/>
            </a:xfrm>
          </p:grpSpPr>
          <p:cxnSp>
            <p:nvCxnSpPr>
              <p:cNvPr id="55" name="54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40" name="39 Grupo"/>
            <p:cNvGrpSpPr/>
            <p:nvPr/>
          </p:nvGrpSpPr>
          <p:grpSpPr>
            <a:xfrm rot="5400000" flipH="1">
              <a:off x="4355976" y="1203598"/>
              <a:ext cx="3277344" cy="1981200"/>
              <a:chOff x="2195736" y="1203598"/>
              <a:chExt cx="3277344" cy="1981200"/>
            </a:xfrm>
          </p:grpSpPr>
          <p:cxnSp>
            <p:nvCxnSpPr>
              <p:cNvPr id="41" name="40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grpSp>
        <p:nvGrpSpPr>
          <p:cNvPr id="69" name="68 Grupo"/>
          <p:cNvGrpSpPr/>
          <p:nvPr/>
        </p:nvGrpSpPr>
        <p:grpSpPr>
          <a:xfrm rot="5400000">
            <a:off x="774068" y="360000"/>
            <a:ext cx="3024336" cy="4357464"/>
            <a:chOff x="2843808" y="555526"/>
            <a:chExt cx="4141440" cy="3277344"/>
          </a:xfrm>
          <a:effectLst>
            <a:outerShdw dist="25400" algn="ctr" rotWithShape="0">
              <a:srgbClr val="540000"/>
            </a:outerShdw>
          </a:effectLst>
        </p:grpSpPr>
        <p:grpSp>
          <p:nvGrpSpPr>
            <p:cNvPr id="70" name="69 Grupo"/>
            <p:cNvGrpSpPr/>
            <p:nvPr/>
          </p:nvGrpSpPr>
          <p:grpSpPr>
            <a:xfrm rot="16200000">
              <a:off x="2195736" y="1203598"/>
              <a:ext cx="3277344" cy="1981200"/>
              <a:chOff x="2195736" y="1203598"/>
              <a:chExt cx="3277344" cy="1981200"/>
            </a:xfrm>
          </p:grpSpPr>
          <p:cxnSp>
            <p:nvCxnSpPr>
              <p:cNvPr id="86" name="85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71" name="70 Grupo"/>
            <p:cNvGrpSpPr/>
            <p:nvPr/>
          </p:nvGrpSpPr>
          <p:grpSpPr>
            <a:xfrm rot="5400000" flipH="1">
              <a:off x="4355976" y="1203598"/>
              <a:ext cx="3277344" cy="1981200"/>
              <a:chOff x="2195736" y="1203598"/>
              <a:chExt cx="3277344" cy="1981200"/>
            </a:xfrm>
          </p:grpSpPr>
          <p:cxnSp>
            <p:nvCxnSpPr>
              <p:cNvPr id="72" name="71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grpSp>
        <p:nvGrpSpPr>
          <p:cNvPr id="100" name="99 Grupo"/>
          <p:cNvGrpSpPr/>
          <p:nvPr/>
        </p:nvGrpSpPr>
        <p:grpSpPr>
          <a:xfrm rot="16200000" flipH="1">
            <a:off x="5364088" y="360000"/>
            <a:ext cx="3024336" cy="4320480"/>
            <a:chOff x="2843808" y="555526"/>
            <a:chExt cx="4141440" cy="3277344"/>
          </a:xfrm>
          <a:effectLst>
            <a:outerShdw dist="25400" algn="ctr" rotWithShape="0">
              <a:srgbClr val="540000"/>
            </a:outerShdw>
          </a:effectLst>
        </p:grpSpPr>
        <p:grpSp>
          <p:nvGrpSpPr>
            <p:cNvPr id="101" name="100 Grupo"/>
            <p:cNvGrpSpPr/>
            <p:nvPr/>
          </p:nvGrpSpPr>
          <p:grpSpPr>
            <a:xfrm rot="16200000">
              <a:off x="2195736" y="1203598"/>
              <a:ext cx="3277344" cy="1981200"/>
              <a:chOff x="2195736" y="1203598"/>
              <a:chExt cx="3277344" cy="1981200"/>
            </a:xfrm>
          </p:grpSpPr>
          <p:cxnSp>
            <p:nvCxnSpPr>
              <p:cNvPr id="117" name="116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7" name="126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8" name="127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9" name="128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0" name="129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2" name="101 Grupo"/>
            <p:cNvGrpSpPr/>
            <p:nvPr/>
          </p:nvGrpSpPr>
          <p:grpSpPr>
            <a:xfrm rot="5400000" flipH="1">
              <a:off x="4355976" y="1203598"/>
              <a:ext cx="3277344" cy="1981200"/>
              <a:chOff x="2195736" y="1203598"/>
              <a:chExt cx="3277344" cy="1981200"/>
            </a:xfrm>
          </p:grpSpPr>
          <p:cxnSp>
            <p:nvCxnSpPr>
              <p:cNvPr id="103" name="102 Conector recto"/>
              <p:cNvCxnSpPr/>
              <p:nvPr/>
            </p:nvCxnSpPr>
            <p:spPr>
              <a:xfrm>
                <a:off x="2195736" y="1203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348136" y="1355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500536" y="1508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2652936" y="1660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2805336" y="1813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a:off x="2957736" y="1965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a:off x="3110136" y="2117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3262536" y="2270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a:off x="3414936" y="2422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3567336" y="25751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3719736" y="27275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3872136" y="28799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4024536" y="30323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4176936" y="3184798"/>
                <a:ext cx="1296144" cy="0"/>
              </a:xfrm>
              <a:prstGeom prst="line">
                <a:avLst/>
              </a:prstGeom>
              <a:ln w="31750">
                <a:gradFill flip="none" rotWithShape="1">
                  <a:gsLst>
                    <a:gs pos="13000">
                      <a:srgbClr val="EF0F44"/>
                    </a:gs>
                    <a:gs pos="20000">
                      <a:srgbClr val="FF6600"/>
                    </a:gs>
                    <a:gs pos="41000">
                      <a:srgbClr val="FF0000"/>
                    </a:gs>
                    <a:gs pos="56000">
                      <a:schemeClr val="tx1">
                        <a:lumMod val="95000"/>
                      </a:schemeClr>
                    </a:gs>
                  </a:gsLst>
                  <a:lin ang="0" scaled="1"/>
                  <a:tileRect/>
                </a:gra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sp>
        <p:nvSpPr>
          <p:cNvPr id="131" name="130 Rectángulo"/>
          <p:cNvSpPr/>
          <p:nvPr/>
        </p:nvSpPr>
        <p:spPr>
          <a:xfrm>
            <a:off x="-108520" y="-34354"/>
            <a:ext cx="9252520" cy="523604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511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0" fill="hold"/>
                                        <p:tgtEl>
                                          <p:spTgt spid="38"/>
                                        </p:tgtEl>
                                        <p:attrNameLst>
                                          <p:attrName>ppt_x</p:attrName>
                                        </p:attrNameLst>
                                      </p:cBhvr>
                                      <p:tavLst>
                                        <p:tav tm="0">
                                          <p:val>
                                            <p:strVal val="#ppt_x"/>
                                          </p:val>
                                        </p:tav>
                                        <p:tav tm="100000">
                                          <p:val>
                                            <p:strVal val="#ppt_x"/>
                                          </p:val>
                                        </p:tav>
                                      </p:tavLst>
                                    </p:anim>
                                    <p:anim calcmode="lin" valueType="num">
                                      <p:cBhvr additive="base">
                                        <p:cTn id="8" dur="2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2500" fill="hold"/>
                                        <p:tgtEl>
                                          <p:spTgt spid="37"/>
                                        </p:tgtEl>
                                        <p:attrNameLst>
                                          <p:attrName>ppt_x</p:attrName>
                                        </p:attrNameLst>
                                      </p:cBhvr>
                                      <p:tavLst>
                                        <p:tav tm="0">
                                          <p:val>
                                            <p:strVal val="#ppt_x"/>
                                          </p:val>
                                        </p:tav>
                                        <p:tav tm="100000">
                                          <p:val>
                                            <p:strVal val="#ppt_x"/>
                                          </p:val>
                                        </p:tav>
                                      </p:tavLst>
                                    </p:anim>
                                    <p:anim calcmode="lin" valueType="num">
                                      <p:cBhvr additive="base">
                                        <p:cTn id="12" dur="2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2500" fill="hold"/>
                                        <p:tgtEl>
                                          <p:spTgt spid="69"/>
                                        </p:tgtEl>
                                        <p:attrNameLst>
                                          <p:attrName>ppt_x</p:attrName>
                                        </p:attrNameLst>
                                      </p:cBhvr>
                                      <p:tavLst>
                                        <p:tav tm="0">
                                          <p:val>
                                            <p:strVal val="0-#ppt_w/2"/>
                                          </p:val>
                                        </p:tav>
                                        <p:tav tm="100000">
                                          <p:val>
                                            <p:strVal val="#ppt_x"/>
                                          </p:val>
                                        </p:tav>
                                      </p:tavLst>
                                    </p:anim>
                                    <p:anim calcmode="lin" valueType="num">
                                      <p:cBhvr additive="base">
                                        <p:cTn id="16" dur="25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2500" fill="hold"/>
                                        <p:tgtEl>
                                          <p:spTgt spid="100"/>
                                        </p:tgtEl>
                                        <p:attrNameLst>
                                          <p:attrName>ppt_x</p:attrName>
                                        </p:attrNameLst>
                                      </p:cBhvr>
                                      <p:tavLst>
                                        <p:tav tm="0">
                                          <p:val>
                                            <p:strVal val="0-#ppt_w/2"/>
                                          </p:val>
                                        </p:tav>
                                        <p:tav tm="100000">
                                          <p:val>
                                            <p:strVal val="#ppt_x"/>
                                          </p:val>
                                        </p:tav>
                                      </p:tavLst>
                                    </p:anim>
                                    <p:anim calcmode="lin" valueType="num">
                                      <p:cBhvr additive="base">
                                        <p:cTn id="20" dur="2500" fill="hold"/>
                                        <p:tgtEl>
                                          <p:spTgt spid="100"/>
                                        </p:tgtEl>
                                        <p:attrNameLst>
                                          <p:attrName>ppt_y</p:attrName>
                                        </p:attrNameLst>
                                      </p:cBhvr>
                                      <p:tavLst>
                                        <p:tav tm="0">
                                          <p:val>
                                            <p:strVal val="#ppt_y"/>
                                          </p:val>
                                        </p:tav>
                                        <p:tav tm="100000">
                                          <p:val>
                                            <p:strVal val="#ppt_y"/>
                                          </p:val>
                                        </p:tav>
                                      </p:tavLst>
                                    </p:anim>
                                  </p:childTnLst>
                                </p:cTn>
                              </p:par>
                              <p:par>
                                <p:cTn id="21" presetID="2" presetClass="exit" presetSubtype="4" fill="hold" nodeType="withEffect">
                                  <p:stCondLst>
                                    <p:cond delay="0"/>
                                  </p:stCondLst>
                                  <p:childTnLst>
                                    <p:anim calcmode="lin" valueType="num">
                                      <p:cBhvr additive="base">
                                        <p:cTn id="22" dur="4000"/>
                                        <p:tgtEl>
                                          <p:spTgt spid="38"/>
                                        </p:tgtEl>
                                        <p:attrNameLst>
                                          <p:attrName>ppt_x</p:attrName>
                                        </p:attrNameLst>
                                      </p:cBhvr>
                                      <p:tavLst>
                                        <p:tav tm="0">
                                          <p:val>
                                            <p:strVal val="ppt_x"/>
                                          </p:val>
                                        </p:tav>
                                        <p:tav tm="100000">
                                          <p:val>
                                            <p:strVal val="ppt_x"/>
                                          </p:val>
                                        </p:tav>
                                      </p:tavLst>
                                    </p:anim>
                                    <p:anim calcmode="lin" valueType="num">
                                      <p:cBhvr additive="base">
                                        <p:cTn id="23" dur="4000"/>
                                        <p:tgtEl>
                                          <p:spTgt spid="38"/>
                                        </p:tgtEl>
                                        <p:attrNameLst>
                                          <p:attrName>ppt_y</p:attrName>
                                        </p:attrNameLst>
                                      </p:cBhvr>
                                      <p:tavLst>
                                        <p:tav tm="0">
                                          <p:val>
                                            <p:strVal val="ppt_y"/>
                                          </p:val>
                                        </p:tav>
                                        <p:tav tm="100000">
                                          <p:val>
                                            <p:strVal val="1+ppt_h/2"/>
                                          </p:val>
                                        </p:tav>
                                      </p:tavLst>
                                    </p:anim>
                                    <p:set>
                                      <p:cBhvr>
                                        <p:cTn id="24" dur="1" fill="hold">
                                          <p:stCondLst>
                                            <p:cond delay="3999"/>
                                          </p:stCondLst>
                                        </p:cTn>
                                        <p:tgtEl>
                                          <p:spTgt spid="3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37"/>
                                        </p:tgtEl>
                                        <p:attrNameLst>
                                          <p:attrName>ppt_x</p:attrName>
                                        </p:attrNameLst>
                                      </p:cBhvr>
                                      <p:tavLst>
                                        <p:tav tm="0">
                                          <p:val>
                                            <p:strVal val="ppt_x"/>
                                          </p:val>
                                        </p:tav>
                                        <p:tav tm="100000">
                                          <p:val>
                                            <p:strVal val="ppt_x"/>
                                          </p:val>
                                        </p:tav>
                                      </p:tavLst>
                                    </p:anim>
                                    <p:anim calcmode="lin" valueType="num">
                                      <p:cBhvr additive="base">
                                        <p:cTn id="27" dur="4000"/>
                                        <p:tgtEl>
                                          <p:spTgt spid="37"/>
                                        </p:tgtEl>
                                        <p:attrNameLst>
                                          <p:attrName>ppt_y</p:attrName>
                                        </p:attrNameLst>
                                      </p:cBhvr>
                                      <p:tavLst>
                                        <p:tav tm="0">
                                          <p:val>
                                            <p:strVal val="ppt_y"/>
                                          </p:val>
                                        </p:tav>
                                        <p:tav tm="100000">
                                          <p:val>
                                            <p:strVal val="0-ppt_h/2"/>
                                          </p:val>
                                        </p:tav>
                                      </p:tavLst>
                                    </p:anim>
                                    <p:set>
                                      <p:cBhvr>
                                        <p:cTn id="28" dur="1" fill="hold">
                                          <p:stCondLst>
                                            <p:cond delay="3999"/>
                                          </p:stCondLst>
                                        </p:cTn>
                                        <p:tgtEl>
                                          <p:spTgt spid="37"/>
                                        </p:tgtEl>
                                        <p:attrNameLst>
                                          <p:attrName>style.visibility</p:attrName>
                                        </p:attrNameLst>
                                      </p:cBhvr>
                                      <p:to>
                                        <p:strVal val="hidden"/>
                                      </p:to>
                                    </p:set>
                                  </p:childTnLst>
                                </p:cTn>
                              </p:par>
                              <p:par>
                                <p:cTn id="29" presetID="6" presetClass="emph" presetSubtype="0" fill="hold" nodeType="withEffect">
                                  <p:stCondLst>
                                    <p:cond delay="0"/>
                                  </p:stCondLst>
                                  <p:childTnLst>
                                    <p:animScale>
                                      <p:cBhvr>
                                        <p:cTn id="30" dur="4000" fill="hold"/>
                                        <p:tgtEl>
                                          <p:spTgt spid="69"/>
                                        </p:tgtEl>
                                      </p:cBhvr>
                                      <p:by x="100000" y="150000"/>
                                    </p:animScale>
                                  </p:childTnLst>
                                </p:cTn>
                              </p:par>
                              <p:par>
                                <p:cTn id="31" presetID="2" presetClass="exit" presetSubtype="2" fill="hold" nodeType="withEffect">
                                  <p:stCondLst>
                                    <p:cond delay="0"/>
                                  </p:stCondLst>
                                  <p:childTnLst>
                                    <p:anim calcmode="lin" valueType="num">
                                      <p:cBhvr additive="base">
                                        <p:cTn id="32" dur="4000"/>
                                        <p:tgtEl>
                                          <p:spTgt spid="69"/>
                                        </p:tgtEl>
                                        <p:attrNameLst>
                                          <p:attrName>ppt_x</p:attrName>
                                        </p:attrNameLst>
                                      </p:cBhvr>
                                      <p:tavLst>
                                        <p:tav tm="0">
                                          <p:val>
                                            <p:strVal val="ppt_x"/>
                                          </p:val>
                                        </p:tav>
                                        <p:tav tm="100000">
                                          <p:val>
                                            <p:strVal val="1+ppt_w/2"/>
                                          </p:val>
                                        </p:tav>
                                      </p:tavLst>
                                    </p:anim>
                                    <p:anim calcmode="lin" valueType="num">
                                      <p:cBhvr additive="base">
                                        <p:cTn id="33" dur="4000"/>
                                        <p:tgtEl>
                                          <p:spTgt spid="69"/>
                                        </p:tgtEl>
                                        <p:attrNameLst>
                                          <p:attrName>ppt_y</p:attrName>
                                        </p:attrNameLst>
                                      </p:cBhvr>
                                      <p:tavLst>
                                        <p:tav tm="0">
                                          <p:val>
                                            <p:strVal val="ppt_y"/>
                                          </p:val>
                                        </p:tav>
                                        <p:tav tm="100000">
                                          <p:val>
                                            <p:strVal val="ppt_y"/>
                                          </p:val>
                                        </p:tav>
                                      </p:tavLst>
                                    </p:anim>
                                    <p:set>
                                      <p:cBhvr>
                                        <p:cTn id="34" dur="1" fill="hold">
                                          <p:stCondLst>
                                            <p:cond delay="3999"/>
                                          </p:stCondLst>
                                        </p:cTn>
                                        <p:tgtEl>
                                          <p:spTgt spid="69"/>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100"/>
                                        </p:tgtEl>
                                      </p:cBhvr>
                                      <p:by x="100000" y="150000"/>
                                    </p:animScale>
                                  </p:childTnLst>
                                </p:cTn>
                              </p:par>
                              <p:par>
                                <p:cTn id="37" presetID="2" presetClass="exit" presetSubtype="8" fill="hold" nodeType="withEffect">
                                  <p:stCondLst>
                                    <p:cond delay="0"/>
                                  </p:stCondLst>
                                  <p:childTnLst>
                                    <p:anim calcmode="lin" valueType="num">
                                      <p:cBhvr additive="base">
                                        <p:cTn id="38" dur="4000"/>
                                        <p:tgtEl>
                                          <p:spTgt spid="100"/>
                                        </p:tgtEl>
                                        <p:attrNameLst>
                                          <p:attrName>ppt_x</p:attrName>
                                        </p:attrNameLst>
                                      </p:cBhvr>
                                      <p:tavLst>
                                        <p:tav tm="0">
                                          <p:val>
                                            <p:strVal val="ppt_x"/>
                                          </p:val>
                                        </p:tav>
                                        <p:tav tm="100000">
                                          <p:val>
                                            <p:strVal val="0-ppt_w/2"/>
                                          </p:val>
                                        </p:tav>
                                      </p:tavLst>
                                    </p:anim>
                                    <p:anim calcmode="lin" valueType="num">
                                      <p:cBhvr additive="base">
                                        <p:cTn id="39" dur="4000"/>
                                        <p:tgtEl>
                                          <p:spTgt spid="100"/>
                                        </p:tgtEl>
                                        <p:attrNameLst>
                                          <p:attrName>ppt_y</p:attrName>
                                        </p:attrNameLst>
                                      </p:cBhvr>
                                      <p:tavLst>
                                        <p:tav tm="0">
                                          <p:val>
                                            <p:strVal val="ppt_y"/>
                                          </p:val>
                                        </p:tav>
                                        <p:tav tm="100000">
                                          <p:val>
                                            <p:strVal val="ppt_y"/>
                                          </p:val>
                                        </p:tav>
                                      </p:tavLst>
                                    </p:anim>
                                    <p:set>
                                      <p:cBhvr>
                                        <p:cTn id="40" dur="1" fill="hold">
                                          <p:stCondLst>
                                            <p:cond delay="3999"/>
                                          </p:stCondLst>
                                        </p:cTn>
                                        <p:tgtEl>
                                          <p:spTgt spid="100"/>
                                        </p:tgtEl>
                                        <p:attrNameLst>
                                          <p:attrName>style.visibility</p:attrName>
                                        </p:attrNameLst>
                                      </p:cBhvr>
                                      <p:to>
                                        <p:strVal val="hidden"/>
                                      </p:to>
                                    </p:set>
                                  </p:childTnLst>
                                </p:cTn>
                              </p:par>
                              <p:par>
                                <p:cTn id="41" presetID="23" presetClass="entr" presetSubtype="528" fill="hold" grpId="0" nodeType="withEffect">
                                  <p:stCondLst>
                                    <p:cond delay="250"/>
                                  </p:stCondLst>
                                  <p:childTnLst>
                                    <p:set>
                                      <p:cBhvr>
                                        <p:cTn id="42" dur="1" fill="hold">
                                          <p:stCondLst>
                                            <p:cond delay="0"/>
                                          </p:stCondLst>
                                        </p:cTn>
                                        <p:tgtEl>
                                          <p:spTgt spid="134"/>
                                        </p:tgtEl>
                                        <p:attrNameLst>
                                          <p:attrName>style.visibility</p:attrName>
                                        </p:attrNameLst>
                                      </p:cBhvr>
                                      <p:to>
                                        <p:strVal val="visible"/>
                                      </p:to>
                                    </p:set>
                                    <p:anim calcmode="lin" valueType="num">
                                      <p:cBhvr>
                                        <p:cTn id="43" dur="3250" fill="hold"/>
                                        <p:tgtEl>
                                          <p:spTgt spid="134"/>
                                        </p:tgtEl>
                                        <p:attrNameLst>
                                          <p:attrName>ppt_w</p:attrName>
                                        </p:attrNameLst>
                                      </p:cBhvr>
                                      <p:tavLst>
                                        <p:tav tm="0">
                                          <p:val>
                                            <p:fltVal val="0"/>
                                          </p:val>
                                        </p:tav>
                                        <p:tav tm="100000">
                                          <p:val>
                                            <p:strVal val="#ppt_w"/>
                                          </p:val>
                                        </p:tav>
                                      </p:tavLst>
                                    </p:anim>
                                    <p:anim calcmode="lin" valueType="num">
                                      <p:cBhvr>
                                        <p:cTn id="44" dur="3250" fill="hold"/>
                                        <p:tgtEl>
                                          <p:spTgt spid="134"/>
                                        </p:tgtEl>
                                        <p:attrNameLst>
                                          <p:attrName>ppt_h</p:attrName>
                                        </p:attrNameLst>
                                      </p:cBhvr>
                                      <p:tavLst>
                                        <p:tav tm="0">
                                          <p:val>
                                            <p:fltVal val="0"/>
                                          </p:val>
                                        </p:tav>
                                        <p:tav tm="100000">
                                          <p:val>
                                            <p:strVal val="#ppt_h"/>
                                          </p:val>
                                        </p:tav>
                                      </p:tavLst>
                                    </p:anim>
                                    <p:anim calcmode="lin" valueType="num">
                                      <p:cBhvr>
                                        <p:cTn id="45" dur="3250" fill="hold"/>
                                        <p:tgtEl>
                                          <p:spTgt spid="134"/>
                                        </p:tgtEl>
                                        <p:attrNameLst>
                                          <p:attrName>ppt_x</p:attrName>
                                        </p:attrNameLst>
                                      </p:cBhvr>
                                      <p:tavLst>
                                        <p:tav tm="0">
                                          <p:val>
                                            <p:fltVal val="0.5"/>
                                          </p:val>
                                        </p:tav>
                                        <p:tav tm="100000">
                                          <p:val>
                                            <p:strVal val="#ppt_x"/>
                                          </p:val>
                                        </p:tav>
                                      </p:tavLst>
                                    </p:anim>
                                    <p:anim calcmode="lin" valueType="num">
                                      <p:cBhvr>
                                        <p:cTn id="46" dur="3250" fill="hold"/>
                                        <p:tgtEl>
                                          <p:spTgt spid="134"/>
                                        </p:tgtEl>
                                        <p:attrNameLst>
                                          <p:attrName>ppt_y</p:attrName>
                                        </p:attrNameLst>
                                      </p:cBhvr>
                                      <p:tavLst>
                                        <p:tav tm="0">
                                          <p:val>
                                            <p:fltVal val="0.5"/>
                                          </p:val>
                                        </p:tav>
                                        <p:tav tm="100000">
                                          <p:val>
                                            <p:strVal val="#ppt_y"/>
                                          </p:val>
                                        </p:tav>
                                      </p:tavLst>
                                    </p:anim>
                                  </p:childTnLst>
                                </p:cTn>
                              </p:par>
                              <p:par>
                                <p:cTn id="47" presetID="8" presetClass="entr" presetSubtype="32" fill="hold" grpId="1" nodeType="withEffect">
                                  <p:stCondLst>
                                    <p:cond delay="250"/>
                                  </p:stCondLst>
                                  <p:childTnLst>
                                    <p:set>
                                      <p:cBhvr>
                                        <p:cTn id="48" dur="1" fill="hold">
                                          <p:stCondLst>
                                            <p:cond delay="0"/>
                                          </p:stCondLst>
                                        </p:cTn>
                                        <p:tgtEl>
                                          <p:spTgt spid="134"/>
                                        </p:tgtEl>
                                        <p:attrNameLst>
                                          <p:attrName>style.visibility</p:attrName>
                                        </p:attrNameLst>
                                      </p:cBhvr>
                                      <p:to>
                                        <p:strVal val="visible"/>
                                      </p:to>
                                    </p:set>
                                    <p:animEffect transition="in" filter="diamond(out)">
                                      <p:cBhvr>
                                        <p:cTn id="49" dur="3250"/>
                                        <p:tgtEl>
                                          <p:spTgt spid="134"/>
                                        </p:tgtEl>
                                      </p:cBhvr>
                                    </p:animEffect>
                                  </p:childTnLst>
                                </p:cTn>
                              </p:par>
                              <p:par>
                                <p:cTn id="50" presetID="23" presetClass="entr" presetSubtype="528" fill="hold" nodeType="withEffect">
                                  <p:stCondLst>
                                    <p:cond delay="500"/>
                                  </p:stCondLst>
                                  <p:childTnLst>
                                    <p:set>
                                      <p:cBhvr>
                                        <p:cTn id="51" dur="1" fill="hold">
                                          <p:stCondLst>
                                            <p:cond delay="0"/>
                                          </p:stCondLst>
                                        </p:cTn>
                                        <p:tgtEl>
                                          <p:spTgt spid="132"/>
                                        </p:tgtEl>
                                        <p:attrNameLst>
                                          <p:attrName>style.visibility</p:attrName>
                                        </p:attrNameLst>
                                      </p:cBhvr>
                                      <p:to>
                                        <p:strVal val="visible"/>
                                      </p:to>
                                    </p:set>
                                    <p:anim calcmode="lin" valueType="num">
                                      <p:cBhvr>
                                        <p:cTn id="52" dur="3250" fill="hold"/>
                                        <p:tgtEl>
                                          <p:spTgt spid="132"/>
                                        </p:tgtEl>
                                        <p:attrNameLst>
                                          <p:attrName>ppt_w</p:attrName>
                                        </p:attrNameLst>
                                      </p:cBhvr>
                                      <p:tavLst>
                                        <p:tav tm="0">
                                          <p:val>
                                            <p:fltVal val="0"/>
                                          </p:val>
                                        </p:tav>
                                        <p:tav tm="100000">
                                          <p:val>
                                            <p:strVal val="#ppt_w"/>
                                          </p:val>
                                        </p:tav>
                                      </p:tavLst>
                                    </p:anim>
                                    <p:anim calcmode="lin" valueType="num">
                                      <p:cBhvr>
                                        <p:cTn id="53" dur="3250" fill="hold"/>
                                        <p:tgtEl>
                                          <p:spTgt spid="132"/>
                                        </p:tgtEl>
                                        <p:attrNameLst>
                                          <p:attrName>ppt_h</p:attrName>
                                        </p:attrNameLst>
                                      </p:cBhvr>
                                      <p:tavLst>
                                        <p:tav tm="0">
                                          <p:val>
                                            <p:fltVal val="0"/>
                                          </p:val>
                                        </p:tav>
                                        <p:tav tm="100000">
                                          <p:val>
                                            <p:strVal val="#ppt_h"/>
                                          </p:val>
                                        </p:tav>
                                      </p:tavLst>
                                    </p:anim>
                                    <p:anim calcmode="lin" valueType="num">
                                      <p:cBhvr>
                                        <p:cTn id="54" dur="3250" fill="hold"/>
                                        <p:tgtEl>
                                          <p:spTgt spid="132"/>
                                        </p:tgtEl>
                                        <p:attrNameLst>
                                          <p:attrName>ppt_x</p:attrName>
                                        </p:attrNameLst>
                                      </p:cBhvr>
                                      <p:tavLst>
                                        <p:tav tm="0">
                                          <p:val>
                                            <p:fltVal val="0.5"/>
                                          </p:val>
                                        </p:tav>
                                        <p:tav tm="100000">
                                          <p:val>
                                            <p:strVal val="#ppt_x"/>
                                          </p:val>
                                        </p:tav>
                                      </p:tavLst>
                                    </p:anim>
                                    <p:anim calcmode="lin" valueType="num">
                                      <p:cBhvr>
                                        <p:cTn id="55" dur="3250" fill="hold"/>
                                        <p:tgtEl>
                                          <p:spTgt spid="132"/>
                                        </p:tgtEl>
                                        <p:attrNameLst>
                                          <p:attrName>ppt_y</p:attrName>
                                        </p:attrNameLst>
                                      </p:cBhvr>
                                      <p:tavLst>
                                        <p:tav tm="0">
                                          <p:val>
                                            <p:fltVal val="0.5"/>
                                          </p:val>
                                        </p:tav>
                                        <p:tav tm="100000">
                                          <p:val>
                                            <p:strVal val="#ppt_y"/>
                                          </p:val>
                                        </p:tav>
                                      </p:tavLst>
                                    </p:anim>
                                  </p:childTnLst>
                                </p:cTn>
                              </p:par>
                              <p:par>
                                <p:cTn id="56" presetID="8" presetClass="entr" presetSubtype="32" fill="hold" nodeType="withEffect">
                                  <p:stCondLst>
                                    <p:cond delay="500"/>
                                  </p:stCondLst>
                                  <p:childTnLst>
                                    <p:set>
                                      <p:cBhvr>
                                        <p:cTn id="57" dur="1" fill="hold">
                                          <p:stCondLst>
                                            <p:cond delay="0"/>
                                          </p:stCondLst>
                                        </p:cTn>
                                        <p:tgtEl>
                                          <p:spTgt spid="132"/>
                                        </p:tgtEl>
                                        <p:attrNameLst>
                                          <p:attrName>style.visibility</p:attrName>
                                        </p:attrNameLst>
                                      </p:cBhvr>
                                      <p:to>
                                        <p:strVal val="visible"/>
                                      </p:to>
                                    </p:set>
                                    <p:animEffect transition="in" filter="diamond(out)">
                                      <p:cBhvr>
                                        <p:cTn id="58" dur="3250"/>
                                        <p:tgtEl>
                                          <p:spTgt spid="132"/>
                                        </p:tgtEl>
                                      </p:cBhvr>
                                    </p:animEffect>
                                  </p:childTnLst>
                                </p:cTn>
                              </p:par>
                              <p:par>
                                <p:cTn id="59" presetID="9" presetClass="emph" presetSubtype="0" grpId="0" nodeType="withEffect">
                                  <p:stCondLst>
                                    <p:cond delay="0"/>
                                  </p:stCondLst>
                                  <p:childTnLst>
                                    <p:set>
                                      <p:cBhvr rctx="PPT">
                                        <p:cTn id="60" dur="indefinite"/>
                                        <p:tgtEl>
                                          <p:spTgt spid="131"/>
                                        </p:tgtEl>
                                        <p:attrNameLst>
                                          <p:attrName>style.opacity</p:attrName>
                                        </p:attrNameLst>
                                      </p:cBhvr>
                                      <p:to>
                                        <p:strVal val="0"/>
                                      </p:to>
                                    </p:set>
                                    <p:animEffect filter="image" prLst="opacity: 0">
                                      <p:cBhvr rctx="IE">
                                        <p:cTn id="61" dur="indefinite"/>
                                        <p:tgtEl>
                                          <p:spTgt spid="131"/>
                                        </p:tgtEl>
                                      </p:cBhvr>
                                    </p:animEffect>
                                  </p:childTnLst>
                                </p:cTn>
                              </p:par>
                              <p:par>
                                <p:cTn id="62" presetID="23" presetClass="exit" presetSubtype="16" fill="hold" nodeType="withEffect">
                                  <p:stCondLst>
                                    <p:cond delay="0"/>
                                  </p:stCondLst>
                                  <p:childTnLst>
                                    <p:anim calcmode="lin" valueType="num">
                                      <p:cBhvr>
                                        <p:cTn id="63" dur="5000"/>
                                        <p:tgtEl>
                                          <p:spTgt spid="135"/>
                                        </p:tgtEl>
                                        <p:attrNameLst>
                                          <p:attrName>ppt_w</p:attrName>
                                        </p:attrNameLst>
                                      </p:cBhvr>
                                      <p:tavLst>
                                        <p:tav tm="0">
                                          <p:val>
                                            <p:strVal val="ppt_w"/>
                                          </p:val>
                                        </p:tav>
                                        <p:tav tm="100000">
                                          <p:val>
                                            <p:strVal val="4*ppt_w"/>
                                          </p:val>
                                        </p:tav>
                                      </p:tavLst>
                                    </p:anim>
                                    <p:anim calcmode="lin" valueType="num">
                                      <p:cBhvr>
                                        <p:cTn id="64" dur="5000"/>
                                        <p:tgtEl>
                                          <p:spTgt spid="135"/>
                                        </p:tgtEl>
                                        <p:attrNameLst>
                                          <p:attrName>ppt_h</p:attrName>
                                        </p:attrNameLst>
                                      </p:cBhvr>
                                      <p:tavLst>
                                        <p:tav tm="0">
                                          <p:val>
                                            <p:strVal val="ppt_h"/>
                                          </p:val>
                                        </p:tav>
                                        <p:tav tm="100000">
                                          <p:val>
                                            <p:strVal val="4*ppt_h"/>
                                          </p:val>
                                        </p:tav>
                                      </p:tavLst>
                                    </p:anim>
                                    <p:set>
                                      <p:cBhvr>
                                        <p:cTn id="65" dur="1" fill="hold">
                                          <p:stCondLst>
                                            <p:cond delay="4999"/>
                                          </p:stCondLst>
                                        </p:cTn>
                                        <p:tgtEl>
                                          <p:spTgt spid="1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34" grpId="1" animBg="1"/>
      <p:bldP spid="13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rotWithShape="1">
          <a:blip r:embed="rId2">
            <a:lum/>
            <a:extLst>
              <a:ext uri="{28A0092B-C50C-407E-A947-70E740481C1C}">
                <a14:useLocalDpi xmlns:a14="http://schemas.microsoft.com/office/drawing/2010/main" val="0"/>
              </a:ext>
            </a:extLst>
          </a:blip>
          <a:srcRect r="394" b="-88"/>
          <a:stretch/>
        </p:blipFill>
        <p:spPr>
          <a:xfrm>
            <a:off x="0" y="0"/>
            <a:ext cx="9144000" cy="5148000"/>
          </a:xfrm>
          <a:prstGeom prst="rect">
            <a:avLst/>
          </a:prstGeom>
          <a:noFill/>
          <a:ln>
            <a:noFill/>
          </a:ln>
        </p:spPr>
      </p:pic>
      <p:sp>
        <p:nvSpPr>
          <p:cNvPr id="3" name="2 Rectángulo"/>
          <p:cNvSpPr/>
          <p:nvPr/>
        </p:nvSpPr>
        <p:spPr>
          <a:xfrm>
            <a:off x="2195736" y="699542"/>
            <a:ext cx="5544616" cy="3200876"/>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600" dirty="0" smtClean="0">
                <a:solidFill>
                  <a:srgbClr val="600020"/>
                </a:solidFill>
                <a:latin typeface="Hobo Std" pitchFamily="34" charset="0"/>
              </a:rPr>
              <a:t>UN EXCELENTE DEPURATIVO DEL RIÑÓN</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Tanto si necesitas depurar los riñones como si simplemente necesitas tratar o reducir la retención de líquidos, las semillas de granada ayudan a la eliminación tanto de agua como de sales a través de los riñones, gracias sobre todo a su alto contenido en potasio. Como de buen seguro sabrás, este mineral ayuda a mantener el adecuado equilibrio </a:t>
            </a:r>
            <a:r>
              <a:rPr lang="es-ES" sz="1400" dirty="0" err="1" smtClean="0">
                <a:solidFill>
                  <a:srgbClr val="600020"/>
                </a:solidFill>
                <a:latin typeface="Hobo Std" pitchFamily="34" charset="0"/>
              </a:rPr>
              <a:t>hidrosalino</a:t>
            </a:r>
            <a:r>
              <a:rPr lang="es-ES" sz="1400" dirty="0" smtClean="0">
                <a:solidFill>
                  <a:srgbClr val="600020"/>
                </a:solidFill>
                <a:latin typeface="Hobo Std" pitchFamily="34" charset="0"/>
              </a:rPr>
              <a:t> de nuestro organismo.</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Las semillas de granada son un maravilloso diurético, siendo útil para ayudar a nuestro organismo a la hora de depurarse naturalmente y de eliminar las toxinas acumuladas. </a:t>
            </a:r>
          </a:p>
          <a:p>
            <a:pPr algn="ctr"/>
            <a:endParaRPr lang="es-ES" dirty="0">
              <a:solidFill>
                <a:srgbClr val="600020"/>
              </a:solidFill>
              <a:latin typeface="Hobo Std" pitchFamily="34" charset="0"/>
            </a:endParaRPr>
          </a:p>
        </p:txBody>
      </p:sp>
    </p:spTree>
    <p:extLst>
      <p:ext uri="{BB962C8B-B14F-4D97-AF65-F5344CB8AC3E}">
        <p14:creationId xmlns:p14="http://schemas.microsoft.com/office/powerpoint/2010/main" val="4258316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a:off x="35908" y="0"/>
            <a:ext cx="9108092" cy="5143500"/>
          </a:xfrm>
          <a:prstGeom prst="rect">
            <a:avLst/>
          </a:prstGeom>
          <a:solidFill>
            <a:srgbClr val="5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563"/>
            <a:ext cx="9144000" cy="5143500"/>
          </a:xfrm>
          <a:prstGeom prst="rect">
            <a:avLst/>
          </a:prstGeom>
          <a:gradFill flip="none" rotWithShape="1">
            <a:gsLst>
              <a:gs pos="39000">
                <a:srgbClr val="530423"/>
              </a:gs>
              <a:gs pos="45000">
                <a:srgbClr val="CE0853">
                  <a:lumMod val="44000"/>
                </a:srgbClr>
              </a:gs>
              <a:gs pos="86000">
                <a:srgbClr val="EF0F5F"/>
              </a:gs>
              <a:gs pos="13000">
                <a:srgbClr val="FF0000"/>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95" y="0"/>
            <a:ext cx="9144000" cy="5143500"/>
          </a:xfrm>
          <a:prstGeom prst="rect">
            <a:avLst/>
          </a:prstGeom>
          <a:gradFill flip="none" rotWithShape="1">
            <a:gsLst>
              <a:gs pos="30000">
                <a:srgbClr val="440106"/>
              </a:gs>
              <a:gs pos="66000">
                <a:srgbClr val="C00000">
                  <a:lumMod val="33000"/>
                </a:srgbClr>
              </a:gs>
              <a:gs pos="94000">
                <a:srgbClr val="FF0000"/>
              </a:gs>
              <a:gs pos="5000">
                <a:srgbClr val="FF0000"/>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2042" y="0"/>
            <a:ext cx="9108092" cy="514350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apositiva29"/>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0" y="0"/>
            <a:ext cx="9144000" cy="5166960"/>
          </a:xfrm>
          <a:prstGeom prst="rect">
            <a:avLst/>
          </a:prstGeom>
          <a:noFill/>
          <a:ln>
            <a:noFill/>
          </a:ln>
        </p:spPr>
      </p:pic>
      <p:sp>
        <p:nvSpPr>
          <p:cNvPr id="3" name="2 Anillo"/>
          <p:cNvSpPr/>
          <p:nvPr/>
        </p:nvSpPr>
        <p:spPr>
          <a:xfrm rot="1879333">
            <a:off x="4420201" y="2279061"/>
            <a:ext cx="240942" cy="585334"/>
          </a:xfrm>
          <a:prstGeom prst="donut">
            <a:avLst>
              <a:gd name="adj" fmla="val 10215"/>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286244">
            <a:off x="4337347" y="1904970"/>
            <a:ext cx="535631" cy="1280570"/>
          </a:xfrm>
          <a:prstGeom prst="donut">
            <a:avLst>
              <a:gd name="adj" fmla="val 5471"/>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555219">
            <a:off x="4155192" y="1600482"/>
            <a:ext cx="837808" cy="1920188"/>
          </a:xfrm>
          <a:prstGeom prst="donut">
            <a:avLst>
              <a:gd name="adj" fmla="val 2934"/>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867814">
            <a:off x="4027234" y="1304806"/>
            <a:ext cx="1080681" cy="2550285"/>
          </a:xfrm>
          <a:prstGeom prst="donut">
            <a:avLst>
              <a:gd name="adj" fmla="val 2438"/>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122054">
            <a:off x="3862598" y="1022735"/>
            <a:ext cx="1433007" cy="3123459"/>
          </a:xfrm>
          <a:prstGeom prst="donut">
            <a:avLst>
              <a:gd name="adj" fmla="val 1919"/>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3561794">
            <a:off x="3651184" y="780893"/>
            <a:ext cx="1811909" cy="3539833"/>
          </a:xfrm>
          <a:prstGeom prst="donut">
            <a:avLst>
              <a:gd name="adj" fmla="val 1707"/>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3746402">
            <a:off x="3466918" y="518466"/>
            <a:ext cx="2133520" cy="4053738"/>
          </a:xfrm>
          <a:prstGeom prst="donut">
            <a:avLst>
              <a:gd name="adj" fmla="val 1457"/>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4020080">
            <a:off x="3326612" y="393751"/>
            <a:ext cx="2478902" cy="4344223"/>
          </a:xfrm>
          <a:prstGeom prst="donut">
            <a:avLst>
              <a:gd name="adj" fmla="val 1095"/>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4627392">
            <a:off x="3097446" y="261865"/>
            <a:ext cx="2983329" cy="4634208"/>
          </a:xfrm>
          <a:prstGeom prst="donut">
            <a:avLst>
              <a:gd name="adj" fmla="val 1087"/>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914132">
            <a:off x="2837613" y="138802"/>
            <a:ext cx="3469890" cy="4860451"/>
          </a:xfrm>
          <a:prstGeom prst="donut">
            <a:avLst>
              <a:gd name="adj" fmla="val 1185"/>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5400000">
            <a:off x="2487167" y="71594"/>
            <a:ext cx="4173819" cy="5033965"/>
          </a:xfrm>
          <a:prstGeom prst="donut">
            <a:avLst>
              <a:gd name="adj" fmla="val 988"/>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604145">
            <a:off x="2149233" y="25966"/>
            <a:ext cx="4853090" cy="5048114"/>
          </a:xfrm>
          <a:prstGeom prst="donut">
            <a:avLst>
              <a:gd name="adj" fmla="val 1007"/>
            </a:avLst>
          </a:prstGeom>
          <a:noFill/>
          <a:ln w="38100" cap="rnd" cmpd="sng">
            <a:gradFill flip="none" rotWithShape="1">
              <a:gsLst>
                <a:gs pos="0">
                  <a:srgbClr val="CE0853"/>
                </a:gs>
                <a:gs pos="35001">
                  <a:srgbClr val="99FF33"/>
                </a:gs>
                <a:gs pos="52000">
                  <a:srgbClr val="FFFF00">
                    <a:lumMod val="17000"/>
                    <a:lumOff val="83000"/>
                  </a:srgbClr>
                </a:gs>
                <a:gs pos="73000">
                  <a:srgbClr val="EE3F17"/>
                </a:gs>
                <a:gs pos="88000">
                  <a:srgbClr val="E81766"/>
                </a:gs>
                <a:gs pos="100000">
                  <a:srgbClr val="EF0F74"/>
                </a:gs>
              </a:gsLst>
              <a:path path="circle">
                <a:fillToRect l="50000" t="50000" r="50000" b="50000"/>
              </a:path>
              <a:tileRect/>
            </a:gra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flipH="1">
            <a:off x="-52845" y="1692"/>
            <a:ext cx="9177790" cy="5225351"/>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0820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fmla="#ppt_w*sin(2.5*pi*$)">
                                          <p:val>
                                            <p:fltVal val="0"/>
                                          </p:val>
                                        </p:tav>
                                        <p:tav tm="100000">
                                          <p:val>
                                            <p:fltVal val="1"/>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8" presetClass="emph" presetSubtype="0" repeatCount="indefinite" fill="hold" grpId="1" nodeType="withEffect">
                                  <p:stCondLst>
                                    <p:cond delay="0"/>
                                  </p:stCondLst>
                                  <p:childTnLst>
                                    <p:animRot by="21600000">
                                      <p:cBhvr>
                                        <p:cTn id="13" dur="3000" fill="hold"/>
                                        <p:tgtEl>
                                          <p:spTgt spid="3"/>
                                        </p:tgtEl>
                                        <p:attrNameLst>
                                          <p:attrName>r</p:attrName>
                                        </p:attrNameLst>
                                      </p:cBhvr>
                                    </p:animRot>
                                  </p:childTnLst>
                                </p:cTn>
                              </p:par>
                              <p:par>
                                <p:cTn id="14" presetID="19" presetClass="entr" presetSubtype="5"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250" fill="hold"/>
                                        <p:tgtEl>
                                          <p:spTgt spid="4"/>
                                        </p:tgtEl>
                                        <p:attrNameLst>
                                          <p:attrName>ppt_w</p:attrName>
                                        </p:attrNameLst>
                                      </p:cBhvr>
                                      <p:tavLst>
                                        <p:tav tm="0">
                                          <p:val>
                                            <p:strVal val="#ppt_w"/>
                                          </p:val>
                                        </p:tav>
                                        <p:tav tm="100000">
                                          <p:val>
                                            <p:strVal val="#ppt_w"/>
                                          </p:val>
                                        </p:tav>
                                      </p:tavLst>
                                    </p:anim>
                                    <p:anim calcmode="lin" valueType="num">
                                      <p:cBhvr>
                                        <p:cTn id="17" dur="3250" fill="hold"/>
                                        <p:tgtEl>
                                          <p:spTgt spid="4"/>
                                        </p:tgtEl>
                                        <p:attrNameLst>
                                          <p:attrName>ppt_h</p:attrName>
                                        </p:attrNameLst>
                                      </p:cBhvr>
                                      <p:tavLst>
                                        <p:tav tm="0" fmla="#ppt_h*sin(2.5*pi*$)">
                                          <p:val>
                                            <p:fltVal val="0"/>
                                          </p:val>
                                        </p:tav>
                                        <p:tav tm="100000">
                                          <p:val>
                                            <p:fltVal val="1"/>
                                          </p:val>
                                        </p:tav>
                                      </p:tavLst>
                                    </p:anim>
                                  </p:childTnLst>
                                </p:cTn>
                              </p:par>
                              <p:par>
                                <p:cTn id="18" presetID="8" presetClass="emph" presetSubtype="0" repeatCount="indefinite" fill="hold" grpId="1" nodeType="withEffect">
                                  <p:stCondLst>
                                    <p:cond delay="0"/>
                                  </p:stCondLst>
                                  <p:childTnLst>
                                    <p:animRot by="21600000">
                                      <p:cBhvr>
                                        <p:cTn id="19" dur="3250" fill="hold"/>
                                        <p:tgtEl>
                                          <p:spTgt spid="4"/>
                                        </p:tgtEl>
                                        <p:attrNameLst>
                                          <p:attrName>r</p:attrName>
                                        </p:attrNameLst>
                                      </p:cBhvr>
                                    </p:animRot>
                                  </p:childTnLst>
                                </p:cTn>
                              </p:par>
                              <p:par>
                                <p:cTn id="20" presetID="19" presetClass="entr" presetSubtype="1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500" fill="hold"/>
                                        <p:tgtEl>
                                          <p:spTgt spid="5"/>
                                        </p:tgtEl>
                                        <p:attrNameLst>
                                          <p:attrName>ppt_w</p:attrName>
                                        </p:attrNameLst>
                                      </p:cBhvr>
                                      <p:tavLst>
                                        <p:tav tm="0" fmla="#ppt_w*sin(2.5*pi*$)">
                                          <p:val>
                                            <p:fltVal val="0"/>
                                          </p:val>
                                        </p:tav>
                                        <p:tav tm="100000">
                                          <p:val>
                                            <p:fltVal val="1"/>
                                          </p:val>
                                        </p:tav>
                                      </p:tavLst>
                                    </p:anim>
                                    <p:anim calcmode="lin" valueType="num">
                                      <p:cBhvr>
                                        <p:cTn id="23" dur="3500" fill="hold"/>
                                        <p:tgtEl>
                                          <p:spTgt spid="5"/>
                                        </p:tgtEl>
                                        <p:attrNameLst>
                                          <p:attrName>ppt_h</p:attrName>
                                        </p:attrNameLst>
                                      </p:cBhvr>
                                      <p:tavLst>
                                        <p:tav tm="0">
                                          <p:val>
                                            <p:strVal val="#ppt_h"/>
                                          </p:val>
                                        </p:tav>
                                        <p:tav tm="100000">
                                          <p:val>
                                            <p:strVal val="#ppt_h"/>
                                          </p:val>
                                        </p:tav>
                                      </p:tavLst>
                                    </p:anim>
                                  </p:childTnLst>
                                </p:cTn>
                              </p:par>
                              <p:par>
                                <p:cTn id="24" presetID="8" presetClass="emph" presetSubtype="0" repeatCount="indefinite" fill="hold" grpId="1" nodeType="withEffect">
                                  <p:stCondLst>
                                    <p:cond delay="0"/>
                                  </p:stCondLst>
                                  <p:childTnLst>
                                    <p:animRot by="21600000">
                                      <p:cBhvr>
                                        <p:cTn id="25" dur="3500" fill="hold"/>
                                        <p:tgtEl>
                                          <p:spTgt spid="5"/>
                                        </p:tgtEl>
                                        <p:attrNameLst>
                                          <p:attrName>r</p:attrName>
                                        </p:attrNameLst>
                                      </p:cBhvr>
                                    </p:animRot>
                                  </p:childTnLst>
                                </p:cTn>
                              </p:par>
                              <p:par>
                                <p:cTn id="26" presetID="19" presetClass="entr" presetSubtype="1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750" fill="hold"/>
                                        <p:tgtEl>
                                          <p:spTgt spid="6"/>
                                        </p:tgtEl>
                                        <p:attrNameLst>
                                          <p:attrName>ppt_w</p:attrName>
                                        </p:attrNameLst>
                                      </p:cBhvr>
                                      <p:tavLst>
                                        <p:tav tm="0" fmla="#ppt_w*sin(2.5*pi*$)">
                                          <p:val>
                                            <p:fltVal val="0"/>
                                          </p:val>
                                        </p:tav>
                                        <p:tav tm="100000">
                                          <p:val>
                                            <p:fltVal val="1"/>
                                          </p:val>
                                        </p:tav>
                                      </p:tavLst>
                                    </p:anim>
                                    <p:anim calcmode="lin" valueType="num">
                                      <p:cBhvr>
                                        <p:cTn id="29" dur="375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1" nodeType="withEffect">
                                  <p:stCondLst>
                                    <p:cond delay="0"/>
                                  </p:stCondLst>
                                  <p:childTnLst>
                                    <p:animRot by="21600000">
                                      <p:cBhvr>
                                        <p:cTn id="31" dur="3750" fill="hold"/>
                                        <p:tgtEl>
                                          <p:spTgt spid="6"/>
                                        </p:tgtEl>
                                        <p:attrNameLst>
                                          <p:attrName>r</p:attrName>
                                        </p:attrNameLst>
                                      </p:cBhvr>
                                    </p:animRot>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4000" fill="hold"/>
                                        <p:tgtEl>
                                          <p:spTgt spid="7"/>
                                        </p:tgtEl>
                                        <p:attrNameLst>
                                          <p:attrName>ppt_w</p:attrName>
                                        </p:attrNameLst>
                                      </p:cBhvr>
                                      <p:tavLst>
                                        <p:tav tm="0" fmla="#ppt_w*sin(2.5*pi*$)">
                                          <p:val>
                                            <p:fltVal val="0"/>
                                          </p:val>
                                        </p:tav>
                                        <p:tav tm="100000">
                                          <p:val>
                                            <p:fltVal val="1"/>
                                          </p:val>
                                        </p:tav>
                                      </p:tavLst>
                                    </p:anim>
                                    <p:anim calcmode="lin" valueType="num">
                                      <p:cBhvr>
                                        <p:cTn id="35" dur="4000" fill="hold"/>
                                        <p:tgtEl>
                                          <p:spTgt spid="7"/>
                                        </p:tgtEl>
                                        <p:attrNameLst>
                                          <p:attrName>ppt_h</p:attrName>
                                        </p:attrNameLst>
                                      </p:cBhvr>
                                      <p:tavLst>
                                        <p:tav tm="0">
                                          <p:val>
                                            <p:strVal val="#ppt_h"/>
                                          </p:val>
                                        </p:tav>
                                        <p:tav tm="100000">
                                          <p:val>
                                            <p:strVal val="#ppt_h"/>
                                          </p:val>
                                        </p:tav>
                                      </p:tavLst>
                                    </p:anim>
                                  </p:childTnLst>
                                </p:cTn>
                              </p:par>
                              <p:par>
                                <p:cTn id="36" presetID="8" presetClass="emph" presetSubtype="0" repeatCount="indefinite" fill="hold" grpId="1" nodeType="withEffect">
                                  <p:stCondLst>
                                    <p:cond delay="0"/>
                                  </p:stCondLst>
                                  <p:childTnLst>
                                    <p:animRot by="21600000">
                                      <p:cBhvr>
                                        <p:cTn id="37" dur="4000" fill="hold"/>
                                        <p:tgtEl>
                                          <p:spTgt spid="7"/>
                                        </p:tgtEl>
                                        <p:attrNameLst>
                                          <p:attrName>r</p:attrName>
                                        </p:attrNameLst>
                                      </p:cBhvr>
                                    </p:animRot>
                                  </p:childTnLst>
                                </p:cTn>
                              </p:par>
                              <p:par>
                                <p:cTn id="38" presetID="19" presetClass="entr" presetSubtype="1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4250" fill="hold"/>
                                        <p:tgtEl>
                                          <p:spTgt spid="8"/>
                                        </p:tgtEl>
                                        <p:attrNameLst>
                                          <p:attrName>ppt_w</p:attrName>
                                        </p:attrNameLst>
                                      </p:cBhvr>
                                      <p:tavLst>
                                        <p:tav tm="0" fmla="#ppt_w*sin(2.5*pi*$)">
                                          <p:val>
                                            <p:fltVal val="0"/>
                                          </p:val>
                                        </p:tav>
                                        <p:tav tm="100000">
                                          <p:val>
                                            <p:fltVal val="1"/>
                                          </p:val>
                                        </p:tav>
                                      </p:tavLst>
                                    </p:anim>
                                    <p:anim calcmode="lin" valueType="num">
                                      <p:cBhvr>
                                        <p:cTn id="41" dur="4250" fill="hold"/>
                                        <p:tgtEl>
                                          <p:spTgt spid="8"/>
                                        </p:tgtEl>
                                        <p:attrNameLst>
                                          <p:attrName>ppt_h</p:attrName>
                                        </p:attrNameLst>
                                      </p:cBhvr>
                                      <p:tavLst>
                                        <p:tav tm="0">
                                          <p:val>
                                            <p:strVal val="#ppt_h"/>
                                          </p:val>
                                        </p:tav>
                                        <p:tav tm="100000">
                                          <p:val>
                                            <p:strVal val="#ppt_h"/>
                                          </p:val>
                                        </p:tav>
                                      </p:tavLst>
                                    </p:anim>
                                  </p:childTnLst>
                                </p:cTn>
                              </p:par>
                              <p:par>
                                <p:cTn id="42" presetID="8" presetClass="emph" presetSubtype="0" repeatCount="indefinite" fill="hold" grpId="1" nodeType="withEffect">
                                  <p:stCondLst>
                                    <p:cond delay="0"/>
                                  </p:stCondLst>
                                  <p:childTnLst>
                                    <p:animRot by="21600000">
                                      <p:cBhvr>
                                        <p:cTn id="43" dur="4250" fill="hold"/>
                                        <p:tgtEl>
                                          <p:spTgt spid="8"/>
                                        </p:tgtEl>
                                        <p:attrNameLst>
                                          <p:attrName>r</p:attrName>
                                        </p:attrNameLst>
                                      </p:cBhvr>
                                    </p:animRot>
                                  </p:childTnLst>
                                </p:cTn>
                              </p:par>
                              <p:par>
                                <p:cTn id="44" presetID="19" presetClass="entr" presetSubtype="1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4500" fill="hold"/>
                                        <p:tgtEl>
                                          <p:spTgt spid="9"/>
                                        </p:tgtEl>
                                        <p:attrNameLst>
                                          <p:attrName>ppt_w</p:attrName>
                                        </p:attrNameLst>
                                      </p:cBhvr>
                                      <p:tavLst>
                                        <p:tav tm="0" fmla="#ppt_w*sin(2.5*pi*$)">
                                          <p:val>
                                            <p:fltVal val="0"/>
                                          </p:val>
                                        </p:tav>
                                        <p:tav tm="100000">
                                          <p:val>
                                            <p:fltVal val="1"/>
                                          </p:val>
                                        </p:tav>
                                      </p:tavLst>
                                    </p:anim>
                                    <p:anim calcmode="lin" valueType="num">
                                      <p:cBhvr>
                                        <p:cTn id="47" dur="4500" fill="hold"/>
                                        <p:tgtEl>
                                          <p:spTgt spid="9"/>
                                        </p:tgtEl>
                                        <p:attrNameLst>
                                          <p:attrName>ppt_h</p:attrName>
                                        </p:attrNameLst>
                                      </p:cBhvr>
                                      <p:tavLst>
                                        <p:tav tm="0">
                                          <p:val>
                                            <p:strVal val="#ppt_h"/>
                                          </p:val>
                                        </p:tav>
                                        <p:tav tm="100000">
                                          <p:val>
                                            <p:strVal val="#ppt_h"/>
                                          </p:val>
                                        </p:tav>
                                      </p:tavLst>
                                    </p:anim>
                                  </p:childTnLst>
                                </p:cTn>
                              </p:par>
                              <p:par>
                                <p:cTn id="48" presetID="8" presetClass="emph" presetSubtype="0" repeatCount="indefinite" fill="hold" grpId="1" nodeType="withEffect">
                                  <p:stCondLst>
                                    <p:cond delay="0"/>
                                  </p:stCondLst>
                                  <p:childTnLst>
                                    <p:animRot by="21600000">
                                      <p:cBhvr>
                                        <p:cTn id="49" dur="4500" fill="hold"/>
                                        <p:tgtEl>
                                          <p:spTgt spid="9"/>
                                        </p:tgtEl>
                                        <p:attrNameLst>
                                          <p:attrName>r</p:attrName>
                                        </p:attrNameLst>
                                      </p:cBhvr>
                                    </p:animRot>
                                  </p:childTnLst>
                                </p:cTn>
                              </p:par>
                              <p:par>
                                <p:cTn id="50" presetID="19" presetClass="entr" presetSubtype="1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4750" fill="hold"/>
                                        <p:tgtEl>
                                          <p:spTgt spid="10"/>
                                        </p:tgtEl>
                                        <p:attrNameLst>
                                          <p:attrName>ppt_w</p:attrName>
                                        </p:attrNameLst>
                                      </p:cBhvr>
                                      <p:tavLst>
                                        <p:tav tm="0" fmla="#ppt_w*sin(2.5*pi*$)">
                                          <p:val>
                                            <p:fltVal val="0"/>
                                          </p:val>
                                        </p:tav>
                                        <p:tav tm="100000">
                                          <p:val>
                                            <p:fltVal val="1"/>
                                          </p:val>
                                        </p:tav>
                                      </p:tavLst>
                                    </p:anim>
                                    <p:anim calcmode="lin" valueType="num">
                                      <p:cBhvr>
                                        <p:cTn id="53" dur="4750" fill="hold"/>
                                        <p:tgtEl>
                                          <p:spTgt spid="10"/>
                                        </p:tgtEl>
                                        <p:attrNameLst>
                                          <p:attrName>ppt_h</p:attrName>
                                        </p:attrNameLst>
                                      </p:cBhvr>
                                      <p:tavLst>
                                        <p:tav tm="0">
                                          <p:val>
                                            <p:strVal val="#ppt_h"/>
                                          </p:val>
                                        </p:tav>
                                        <p:tav tm="100000">
                                          <p:val>
                                            <p:strVal val="#ppt_h"/>
                                          </p:val>
                                        </p:tav>
                                      </p:tavLst>
                                    </p:anim>
                                  </p:childTnLst>
                                </p:cTn>
                              </p:par>
                              <p:par>
                                <p:cTn id="54" presetID="8" presetClass="emph" presetSubtype="0" repeatCount="indefinite" fill="hold" grpId="1" nodeType="withEffect">
                                  <p:stCondLst>
                                    <p:cond delay="0"/>
                                  </p:stCondLst>
                                  <p:childTnLst>
                                    <p:animRot by="21600000">
                                      <p:cBhvr>
                                        <p:cTn id="55" dur="4750" fill="hold"/>
                                        <p:tgtEl>
                                          <p:spTgt spid="10"/>
                                        </p:tgtEl>
                                        <p:attrNameLst>
                                          <p:attrName>r</p:attrName>
                                        </p:attrNameLst>
                                      </p:cBhvr>
                                    </p:animRot>
                                  </p:childTnLst>
                                </p:cTn>
                              </p:par>
                              <p:par>
                                <p:cTn id="56" presetID="19"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0" fill="hold"/>
                                        <p:tgtEl>
                                          <p:spTgt spid="11"/>
                                        </p:tgtEl>
                                        <p:attrNameLst>
                                          <p:attrName>ppt_w</p:attrName>
                                        </p:attrNameLst>
                                      </p:cBhvr>
                                      <p:tavLst>
                                        <p:tav tm="0" fmla="#ppt_w*sin(2.5*pi*$)">
                                          <p:val>
                                            <p:fltVal val="0"/>
                                          </p:val>
                                        </p:tav>
                                        <p:tav tm="100000">
                                          <p:val>
                                            <p:fltVal val="1"/>
                                          </p:val>
                                        </p:tav>
                                      </p:tavLst>
                                    </p:anim>
                                    <p:anim calcmode="lin" valueType="num">
                                      <p:cBhvr>
                                        <p:cTn id="59" dur="5000" fill="hold"/>
                                        <p:tgtEl>
                                          <p:spTgt spid="11"/>
                                        </p:tgtEl>
                                        <p:attrNameLst>
                                          <p:attrName>ppt_h</p:attrName>
                                        </p:attrNameLst>
                                      </p:cBhvr>
                                      <p:tavLst>
                                        <p:tav tm="0">
                                          <p:val>
                                            <p:strVal val="#ppt_h"/>
                                          </p:val>
                                        </p:tav>
                                        <p:tav tm="100000">
                                          <p:val>
                                            <p:strVal val="#ppt_h"/>
                                          </p:val>
                                        </p:tav>
                                      </p:tavLst>
                                    </p:anim>
                                  </p:childTnLst>
                                </p:cTn>
                              </p:par>
                              <p:par>
                                <p:cTn id="60" presetID="8" presetClass="emph" presetSubtype="0" repeatCount="indefinite" fill="hold" grpId="1" nodeType="withEffect">
                                  <p:stCondLst>
                                    <p:cond delay="0"/>
                                  </p:stCondLst>
                                  <p:childTnLst>
                                    <p:animRot by="21600000">
                                      <p:cBhvr>
                                        <p:cTn id="61" dur="5000" fill="hold"/>
                                        <p:tgtEl>
                                          <p:spTgt spid="11"/>
                                        </p:tgtEl>
                                        <p:attrNameLst>
                                          <p:attrName>r</p:attrName>
                                        </p:attrNameLst>
                                      </p:cBhvr>
                                    </p:animRot>
                                  </p:childTnLst>
                                </p:cTn>
                              </p:par>
                              <p:par>
                                <p:cTn id="62" presetID="19" presetClass="entr" presetSubtype="1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250" fill="hold"/>
                                        <p:tgtEl>
                                          <p:spTgt spid="12"/>
                                        </p:tgtEl>
                                        <p:attrNameLst>
                                          <p:attrName>ppt_w</p:attrName>
                                        </p:attrNameLst>
                                      </p:cBhvr>
                                      <p:tavLst>
                                        <p:tav tm="0" fmla="#ppt_w*sin(2.5*pi*$)">
                                          <p:val>
                                            <p:fltVal val="0"/>
                                          </p:val>
                                        </p:tav>
                                        <p:tav tm="100000">
                                          <p:val>
                                            <p:fltVal val="1"/>
                                          </p:val>
                                        </p:tav>
                                      </p:tavLst>
                                    </p:anim>
                                    <p:anim calcmode="lin" valueType="num">
                                      <p:cBhvr>
                                        <p:cTn id="65" dur="5250" fill="hold"/>
                                        <p:tgtEl>
                                          <p:spTgt spid="12"/>
                                        </p:tgtEl>
                                        <p:attrNameLst>
                                          <p:attrName>ppt_h</p:attrName>
                                        </p:attrNameLst>
                                      </p:cBhvr>
                                      <p:tavLst>
                                        <p:tav tm="0">
                                          <p:val>
                                            <p:strVal val="#ppt_h"/>
                                          </p:val>
                                        </p:tav>
                                        <p:tav tm="100000">
                                          <p:val>
                                            <p:strVal val="#ppt_h"/>
                                          </p:val>
                                        </p:tav>
                                      </p:tavLst>
                                    </p:anim>
                                  </p:childTnLst>
                                </p:cTn>
                              </p:par>
                              <p:par>
                                <p:cTn id="66" presetID="8" presetClass="emph" presetSubtype="0" repeatCount="indefinite" fill="hold" grpId="1" nodeType="withEffect">
                                  <p:stCondLst>
                                    <p:cond delay="0"/>
                                  </p:stCondLst>
                                  <p:childTnLst>
                                    <p:animRot by="21600000">
                                      <p:cBhvr>
                                        <p:cTn id="67" dur="5250" fill="hold"/>
                                        <p:tgtEl>
                                          <p:spTgt spid="12"/>
                                        </p:tgtEl>
                                        <p:attrNameLst>
                                          <p:attrName>r</p:attrName>
                                        </p:attrNameLst>
                                      </p:cBhvr>
                                    </p:animRot>
                                  </p:childTnLst>
                                </p:cTn>
                              </p:par>
                              <p:par>
                                <p:cTn id="68" presetID="19" presetClass="entr" presetSubtype="10"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5500" fill="hold"/>
                                        <p:tgtEl>
                                          <p:spTgt spid="13"/>
                                        </p:tgtEl>
                                        <p:attrNameLst>
                                          <p:attrName>ppt_w</p:attrName>
                                        </p:attrNameLst>
                                      </p:cBhvr>
                                      <p:tavLst>
                                        <p:tav tm="0" fmla="#ppt_w*sin(2.5*pi*$)">
                                          <p:val>
                                            <p:fltVal val="0"/>
                                          </p:val>
                                        </p:tav>
                                        <p:tav tm="100000">
                                          <p:val>
                                            <p:fltVal val="1"/>
                                          </p:val>
                                        </p:tav>
                                      </p:tavLst>
                                    </p:anim>
                                    <p:anim calcmode="lin" valueType="num">
                                      <p:cBhvr>
                                        <p:cTn id="71" dur="5500" fill="hold"/>
                                        <p:tgtEl>
                                          <p:spTgt spid="13"/>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grpId="1" nodeType="withEffect">
                                  <p:stCondLst>
                                    <p:cond delay="0"/>
                                  </p:stCondLst>
                                  <p:childTnLst>
                                    <p:animRot by="21600000">
                                      <p:cBhvr>
                                        <p:cTn id="73" dur="5500" fill="hold"/>
                                        <p:tgtEl>
                                          <p:spTgt spid="13"/>
                                        </p:tgtEl>
                                        <p:attrNameLst>
                                          <p:attrName>r</p:attrName>
                                        </p:attrNameLst>
                                      </p:cBhvr>
                                    </p:animRot>
                                  </p:childTnLst>
                                </p:cTn>
                              </p:par>
                              <p:par>
                                <p:cTn id="74" presetID="19" presetClass="entr" presetSubtype="10"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750" fill="hold"/>
                                        <p:tgtEl>
                                          <p:spTgt spid="14"/>
                                        </p:tgtEl>
                                        <p:attrNameLst>
                                          <p:attrName>ppt_w</p:attrName>
                                        </p:attrNameLst>
                                      </p:cBhvr>
                                      <p:tavLst>
                                        <p:tav tm="0" fmla="#ppt_w*sin(2.5*pi*$)">
                                          <p:val>
                                            <p:fltVal val="0"/>
                                          </p:val>
                                        </p:tav>
                                        <p:tav tm="100000">
                                          <p:val>
                                            <p:fltVal val="1"/>
                                          </p:val>
                                        </p:tav>
                                      </p:tavLst>
                                    </p:anim>
                                    <p:anim calcmode="lin" valueType="num">
                                      <p:cBhvr>
                                        <p:cTn id="77" dur="5750" fill="hold"/>
                                        <p:tgtEl>
                                          <p:spTgt spid="14"/>
                                        </p:tgtEl>
                                        <p:attrNameLst>
                                          <p:attrName>ppt_h</p:attrName>
                                        </p:attrNameLst>
                                      </p:cBhvr>
                                      <p:tavLst>
                                        <p:tav tm="0">
                                          <p:val>
                                            <p:strVal val="#ppt_h"/>
                                          </p:val>
                                        </p:tav>
                                        <p:tav tm="100000">
                                          <p:val>
                                            <p:strVal val="#ppt_h"/>
                                          </p:val>
                                        </p:tav>
                                      </p:tavLst>
                                    </p:anim>
                                  </p:childTnLst>
                                </p:cTn>
                              </p:par>
                              <p:par>
                                <p:cTn id="78" presetID="8" presetClass="emph" presetSubtype="0" repeatCount="indefinite" fill="hold" grpId="1" nodeType="withEffect">
                                  <p:stCondLst>
                                    <p:cond delay="0"/>
                                  </p:stCondLst>
                                  <p:childTnLst>
                                    <p:animRot by="21600000">
                                      <p:cBhvr>
                                        <p:cTn id="79" dur="5750" fill="hold"/>
                                        <p:tgtEl>
                                          <p:spTgt spid="14"/>
                                        </p:tgtEl>
                                        <p:attrNameLst>
                                          <p:attrName>r</p:attrName>
                                        </p:attrNameLst>
                                      </p:cBhvr>
                                    </p:animRot>
                                  </p:childTnLst>
                                </p:cTn>
                              </p:par>
                              <p:par>
                                <p:cTn id="80" presetID="21" presetClass="entr" presetSubtype="8"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wheel(8)">
                                      <p:cBhvr>
                                        <p:cTn id="82" dur="5500"/>
                                        <p:tgtEl>
                                          <p:spTgt spid="20"/>
                                        </p:tgtEl>
                                      </p:cBhvr>
                                    </p:animEffect>
                                  </p:childTnLst>
                                </p:cTn>
                              </p:par>
                              <p:par>
                                <p:cTn id="83" presetID="21"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heel(8)">
                                      <p:cBhvr>
                                        <p:cTn id="85" dur="5000"/>
                                        <p:tgtEl>
                                          <p:spTgt spid="18"/>
                                        </p:tgtEl>
                                      </p:cBhvr>
                                    </p:animEffect>
                                  </p:childTnLst>
                                </p:cTn>
                              </p:par>
                            </p:childTnLst>
                          </p:cTn>
                        </p:par>
                        <p:par>
                          <p:cTn id="86" fill="hold">
                            <p:stCondLst>
                              <p:cond delay="5750"/>
                            </p:stCondLst>
                            <p:childTnLst>
                              <p:par>
                                <p:cTn id="87" presetID="23" presetClass="exit" presetSubtype="544" fill="hold" grpId="2" nodeType="afterEffect">
                                  <p:stCondLst>
                                    <p:cond delay="0"/>
                                  </p:stCondLst>
                                  <p:childTnLst>
                                    <p:anim calcmode="lin" valueType="num">
                                      <p:cBhvr>
                                        <p:cTn id="88" dur="3250"/>
                                        <p:tgtEl>
                                          <p:spTgt spid="4"/>
                                        </p:tgtEl>
                                        <p:attrNameLst>
                                          <p:attrName>ppt_w</p:attrName>
                                        </p:attrNameLst>
                                      </p:cBhvr>
                                      <p:tavLst>
                                        <p:tav tm="0">
                                          <p:val>
                                            <p:strVal val="ppt_w"/>
                                          </p:val>
                                        </p:tav>
                                        <p:tav tm="100000">
                                          <p:val>
                                            <p:fltVal val="0"/>
                                          </p:val>
                                        </p:tav>
                                      </p:tavLst>
                                    </p:anim>
                                    <p:anim calcmode="lin" valueType="num">
                                      <p:cBhvr>
                                        <p:cTn id="89" dur="3250"/>
                                        <p:tgtEl>
                                          <p:spTgt spid="4"/>
                                        </p:tgtEl>
                                        <p:attrNameLst>
                                          <p:attrName>ppt_h</p:attrName>
                                        </p:attrNameLst>
                                      </p:cBhvr>
                                      <p:tavLst>
                                        <p:tav tm="0">
                                          <p:val>
                                            <p:strVal val="ppt_h"/>
                                          </p:val>
                                        </p:tav>
                                        <p:tav tm="100000">
                                          <p:val>
                                            <p:fltVal val="0"/>
                                          </p:val>
                                        </p:tav>
                                      </p:tavLst>
                                    </p:anim>
                                    <p:anim calcmode="lin" valueType="num">
                                      <p:cBhvr>
                                        <p:cTn id="90" dur="3250"/>
                                        <p:tgtEl>
                                          <p:spTgt spid="4"/>
                                        </p:tgtEl>
                                        <p:attrNameLst>
                                          <p:attrName>ppt_x</p:attrName>
                                        </p:attrNameLst>
                                      </p:cBhvr>
                                      <p:tavLst>
                                        <p:tav tm="0">
                                          <p:val>
                                            <p:strVal val="ppt_x"/>
                                          </p:val>
                                        </p:tav>
                                        <p:tav tm="100000">
                                          <p:val>
                                            <p:fltVal val="0.5"/>
                                          </p:val>
                                        </p:tav>
                                      </p:tavLst>
                                    </p:anim>
                                    <p:anim calcmode="lin" valueType="num">
                                      <p:cBhvr>
                                        <p:cTn id="91" dur="3250"/>
                                        <p:tgtEl>
                                          <p:spTgt spid="4"/>
                                        </p:tgtEl>
                                        <p:attrNameLst>
                                          <p:attrName>ppt_y</p:attrName>
                                        </p:attrNameLst>
                                      </p:cBhvr>
                                      <p:tavLst>
                                        <p:tav tm="0">
                                          <p:val>
                                            <p:strVal val="ppt_y"/>
                                          </p:val>
                                        </p:tav>
                                        <p:tav tm="100000">
                                          <p:val>
                                            <p:fltVal val="0.5"/>
                                          </p:val>
                                        </p:tav>
                                      </p:tavLst>
                                    </p:anim>
                                    <p:set>
                                      <p:cBhvr>
                                        <p:cTn id="92" dur="1" fill="hold">
                                          <p:stCondLst>
                                            <p:cond delay="3249"/>
                                          </p:stCondLst>
                                        </p:cTn>
                                        <p:tgtEl>
                                          <p:spTgt spid="4"/>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3000"/>
                                        <p:tgtEl>
                                          <p:spTgt spid="3"/>
                                        </p:tgtEl>
                                        <p:attrNameLst>
                                          <p:attrName>ppt_w</p:attrName>
                                        </p:attrNameLst>
                                      </p:cBhvr>
                                      <p:tavLst>
                                        <p:tav tm="0">
                                          <p:val>
                                            <p:strVal val="ppt_w"/>
                                          </p:val>
                                        </p:tav>
                                        <p:tav tm="100000">
                                          <p:val>
                                            <p:fltVal val="0"/>
                                          </p:val>
                                        </p:tav>
                                      </p:tavLst>
                                    </p:anim>
                                    <p:anim calcmode="lin" valueType="num">
                                      <p:cBhvr>
                                        <p:cTn id="95" dur="3000"/>
                                        <p:tgtEl>
                                          <p:spTgt spid="3"/>
                                        </p:tgtEl>
                                        <p:attrNameLst>
                                          <p:attrName>ppt_h</p:attrName>
                                        </p:attrNameLst>
                                      </p:cBhvr>
                                      <p:tavLst>
                                        <p:tav tm="0">
                                          <p:val>
                                            <p:strVal val="ppt_h"/>
                                          </p:val>
                                        </p:tav>
                                        <p:tav tm="100000">
                                          <p:val>
                                            <p:fltVal val="0"/>
                                          </p:val>
                                        </p:tav>
                                      </p:tavLst>
                                    </p:anim>
                                    <p:anim calcmode="lin" valueType="num">
                                      <p:cBhvr>
                                        <p:cTn id="96" dur="3000"/>
                                        <p:tgtEl>
                                          <p:spTgt spid="3"/>
                                        </p:tgtEl>
                                        <p:attrNameLst>
                                          <p:attrName>ppt_x</p:attrName>
                                        </p:attrNameLst>
                                      </p:cBhvr>
                                      <p:tavLst>
                                        <p:tav tm="0">
                                          <p:val>
                                            <p:strVal val="ppt_x"/>
                                          </p:val>
                                        </p:tav>
                                        <p:tav tm="100000">
                                          <p:val>
                                            <p:fltVal val="0.5"/>
                                          </p:val>
                                        </p:tav>
                                      </p:tavLst>
                                    </p:anim>
                                    <p:anim calcmode="lin" valueType="num">
                                      <p:cBhvr>
                                        <p:cTn id="97" dur="3000"/>
                                        <p:tgtEl>
                                          <p:spTgt spid="3"/>
                                        </p:tgtEl>
                                        <p:attrNameLst>
                                          <p:attrName>ppt_y</p:attrName>
                                        </p:attrNameLst>
                                      </p:cBhvr>
                                      <p:tavLst>
                                        <p:tav tm="0">
                                          <p:val>
                                            <p:strVal val="ppt_y"/>
                                          </p:val>
                                        </p:tav>
                                        <p:tav tm="100000">
                                          <p:val>
                                            <p:fltVal val="0.5"/>
                                          </p:val>
                                        </p:tav>
                                      </p:tavLst>
                                    </p:anim>
                                    <p:set>
                                      <p:cBhvr>
                                        <p:cTn id="98" dur="1" fill="hold">
                                          <p:stCondLst>
                                            <p:cond delay="2999"/>
                                          </p:stCondLst>
                                        </p:cTn>
                                        <p:tgtEl>
                                          <p:spTgt spid="3"/>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3500"/>
                                        <p:tgtEl>
                                          <p:spTgt spid="5"/>
                                        </p:tgtEl>
                                        <p:attrNameLst>
                                          <p:attrName>ppt_w</p:attrName>
                                        </p:attrNameLst>
                                      </p:cBhvr>
                                      <p:tavLst>
                                        <p:tav tm="0">
                                          <p:val>
                                            <p:strVal val="ppt_w"/>
                                          </p:val>
                                        </p:tav>
                                        <p:tav tm="100000">
                                          <p:val>
                                            <p:fltVal val="0"/>
                                          </p:val>
                                        </p:tav>
                                      </p:tavLst>
                                    </p:anim>
                                    <p:anim calcmode="lin" valueType="num">
                                      <p:cBhvr>
                                        <p:cTn id="101" dur="3500"/>
                                        <p:tgtEl>
                                          <p:spTgt spid="5"/>
                                        </p:tgtEl>
                                        <p:attrNameLst>
                                          <p:attrName>ppt_h</p:attrName>
                                        </p:attrNameLst>
                                      </p:cBhvr>
                                      <p:tavLst>
                                        <p:tav tm="0">
                                          <p:val>
                                            <p:strVal val="ppt_h"/>
                                          </p:val>
                                        </p:tav>
                                        <p:tav tm="100000">
                                          <p:val>
                                            <p:fltVal val="0"/>
                                          </p:val>
                                        </p:tav>
                                      </p:tavLst>
                                    </p:anim>
                                    <p:anim calcmode="lin" valueType="num">
                                      <p:cBhvr>
                                        <p:cTn id="102" dur="3500"/>
                                        <p:tgtEl>
                                          <p:spTgt spid="5"/>
                                        </p:tgtEl>
                                        <p:attrNameLst>
                                          <p:attrName>ppt_x</p:attrName>
                                        </p:attrNameLst>
                                      </p:cBhvr>
                                      <p:tavLst>
                                        <p:tav tm="0">
                                          <p:val>
                                            <p:strVal val="ppt_x"/>
                                          </p:val>
                                        </p:tav>
                                        <p:tav tm="100000">
                                          <p:val>
                                            <p:fltVal val="0.5"/>
                                          </p:val>
                                        </p:tav>
                                      </p:tavLst>
                                    </p:anim>
                                    <p:anim calcmode="lin" valueType="num">
                                      <p:cBhvr>
                                        <p:cTn id="103" dur="3500"/>
                                        <p:tgtEl>
                                          <p:spTgt spid="5"/>
                                        </p:tgtEl>
                                        <p:attrNameLst>
                                          <p:attrName>ppt_y</p:attrName>
                                        </p:attrNameLst>
                                      </p:cBhvr>
                                      <p:tavLst>
                                        <p:tav tm="0">
                                          <p:val>
                                            <p:strVal val="ppt_y"/>
                                          </p:val>
                                        </p:tav>
                                        <p:tav tm="100000">
                                          <p:val>
                                            <p:fltVal val="0.5"/>
                                          </p:val>
                                        </p:tav>
                                      </p:tavLst>
                                    </p:anim>
                                    <p:set>
                                      <p:cBhvr>
                                        <p:cTn id="104" dur="1" fill="hold">
                                          <p:stCondLst>
                                            <p:cond delay="3499"/>
                                          </p:stCondLst>
                                        </p:cTn>
                                        <p:tgtEl>
                                          <p:spTgt spid="5"/>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3750"/>
                                        <p:tgtEl>
                                          <p:spTgt spid="6"/>
                                        </p:tgtEl>
                                        <p:attrNameLst>
                                          <p:attrName>ppt_w</p:attrName>
                                        </p:attrNameLst>
                                      </p:cBhvr>
                                      <p:tavLst>
                                        <p:tav tm="0">
                                          <p:val>
                                            <p:strVal val="ppt_w"/>
                                          </p:val>
                                        </p:tav>
                                        <p:tav tm="100000">
                                          <p:val>
                                            <p:fltVal val="0"/>
                                          </p:val>
                                        </p:tav>
                                      </p:tavLst>
                                    </p:anim>
                                    <p:anim calcmode="lin" valueType="num">
                                      <p:cBhvr>
                                        <p:cTn id="107" dur="3750"/>
                                        <p:tgtEl>
                                          <p:spTgt spid="6"/>
                                        </p:tgtEl>
                                        <p:attrNameLst>
                                          <p:attrName>ppt_h</p:attrName>
                                        </p:attrNameLst>
                                      </p:cBhvr>
                                      <p:tavLst>
                                        <p:tav tm="0">
                                          <p:val>
                                            <p:strVal val="ppt_h"/>
                                          </p:val>
                                        </p:tav>
                                        <p:tav tm="100000">
                                          <p:val>
                                            <p:fltVal val="0"/>
                                          </p:val>
                                        </p:tav>
                                      </p:tavLst>
                                    </p:anim>
                                    <p:anim calcmode="lin" valueType="num">
                                      <p:cBhvr>
                                        <p:cTn id="108" dur="3750"/>
                                        <p:tgtEl>
                                          <p:spTgt spid="6"/>
                                        </p:tgtEl>
                                        <p:attrNameLst>
                                          <p:attrName>ppt_x</p:attrName>
                                        </p:attrNameLst>
                                      </p:cBhvr>
                                      <p:tavLst>
                                        <p:tav tm="0">
                                          <p:val>
                                            <p:strVal val="ppt_x"/>
                                          </p:val>
                                        </p:tav>
                                        <p:tav tm="100000">
                                          <p:val>
                                            <p:fltVal val="0.5"/>
                                          </p:val>
                                        </p:tav>
                                      </p:tavLst>
                                    </p:anim>
                                    <p:anim calcmode="lin" valueType="num">
                                      <p:cBhvr>
                                        <p:cTn id="109" dur="3750"/>
                                        <p:tgtEl>
                                          <p:spTgt spid="6"/>
                                        </p:tgtEl>
                                        <p:attrNameLst>
                                          <p:attrName>ppt_y</p:attrName>
                                        </p:attrNameLst>
                                      </p:cBhvr>
                                      <p:tavLst>
                                        <p:tav tm="0">
                                          <p:val>
                                            <p:strVal val="ppt_y"/>
                                          </p:val>
                                        </p:tav>
                                        <p:tav tm="100000">
                                          <p:val>
                                            <p:fltVal val="0.5"/>
                                          </p:val>
                                        </p:tav>
                                      </p:tavLst>
                                    </p:anim>
                                    <p:set>
                                      <p:cBhvr>
                                        <p:cTn id="110" dur="1" fill="hold">
                                          <p:stCondLst>
                                            <p:cond delay="3749"/>
                                          </p:stCondLst>
                                        </p:cTn>
                                        <p:tgtEl>
                                          <p:spTgt spid="6"/>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4000"/>
                                        <p:tgtEl>
                                          <p:spTgt spid="7"/>
                                        </p:tgtEl>
                                        <p:attrNameLst>
                                          <p:attrName>ppt_w</p:attrName>
                                        </p:attrNameLst>
                                      </p:cBhvr>
                                      <p:tavLst>
                                        <p:tav tm="0">
                                          <p:val>
                                            <p:strVal val="ppt_w"/>
                                          </p:val>
                                        </p:tav>
                                        <p:tav tm="100000">
                                          <p:val>
                                            <p:fltVal val="0"/>
                                          </p:val>
                                        </p:tav>
                                      </p:tavLst>
                                    </p:anim>
                                    <p:anim calcmode="lin" valueType="num">
                                      <p:cBhvr>
                                        <p:cTn id="113" dur="4000"/>
                                        <p:tgtEl>
                                          <p:spTgt spid="7"/>
                                        </p:tgtEl>
                                        <p:attrNameLst>
                                          <p:attrName>ppt_h</p:attrName>
                                        </p:attrNameLst>
                                      </p:cBhvr>
                                      <p:tavLst>
                                        <p:tav tm="0">
                                          <p:val>
                                            <p:strVal val="ppt_h"/>
                                          </p:val>
                                        </p:tav>
                                        <p:tav tm="100000">
                                          <p:val>
                                            <p:fltVal val="0"/>
                                          </p:val>
                                        </p:tav>
                                      </p:tavLst>
                                    </p:anim>
                                    <p:anim calcmode="lin" valueType="num">
                                      <p:cBhvr>
                                        <p:cTn id="114" dur="4000"/>
                                        <p:tgtEl>
                                          <p:spTgt spid="7"/>
                                        </p:tgtEl>
                                        <p:attrNameLst>
                                          <p:attrName>ppt_x</p:attrName>
                                        </p:attrNameLst>
                                      </p:cBhvr>
                                      <p:tavLst>
                                        <p:tav tm="0">
                                          <p:val>
                                            <p:strVal val="ppt_x"/>
                                          </p:val>
                                        </p:tav>
                                        <p:tav tm="100000">
                                          <p:val>
                                            <p:fltVal val="0.5"/>
                                          </p:val>
                                        </p:tav>
                                      </p:tavLst>
                                    </p:anim>
                                    <p:anim calcmode="lin" valueType="num">
                                      <p:cBhvr>
                                        <p:cTn id="115" dur="4000"/>
                                        <p:tgtEl>
                                          <p:spTgt spid="7"/>
                                        </p:tgtEl>
                                        <p:attrNameLst>
                                          <p:attrName>ppt_y</p:attrName>
                                        </p:attrNameLst>
                                      </p:cBhvr>
                                      <p:tavLst>
                                        <p:tav tm="0">
                                          <p:val>
                                            <p:strVal val="ppt_y"/>
                                          </p:val>
                                        </p:tav>
                                        <p:tav tm="100000">
                                          <p:val>
                                            <p:fltVal val="0.5"/>
                                          </p:val>
                                        </p:tav>
                                      </p:tavLst>
                                    </p:anim>
                                    <p:set>
                                      <p:cBhvr>
                                        <p:cTn id="116" dur="1" fill="hold">
                                          <p:stCondLst>
                                            <p:cond delay="3999"/>
                                          </p:stCondLst>
                                        </p:cTn>
                                        <p:tgtEl>
                                          <p:spTgt spid="7"/>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4250"/>
                                        <p:tgtEl>
                                          <p:spTgt spid="8"/>
                                        </p:tgtEl>
                                        <p:attrNameLst>
                                          <p:attrName>ppt_w</p:attrName>
                                        </p:attrNameLst>
                                      </p:cBhvr>
                                      <p:tavLst>
                                        <p:tav tm="0">
                                          <p:val>
                                            <p:strVal val="ppt_w"/>
                                          </p:val>
                                        </p:tav>
                                        <p:tav tm="100000">
                                          <p:val>
                                            <p:fltVal val="0"/>
                                          </p:val>
                                        </p:tav>
                                      </p:tavLst>
                                    </p:anim>
                                    <p:anim calcmode="lin" valueType="num">
                                      <p:cBhvr>
                                        <p:cTn id="119" dur="4250"/>
                                        <p:tgtEl>
                                          <p:spTgt spid="8"/>
                                        </p:tgtEl>
                                        <p:attrNameLst>
                                          <p:attrName>ppt_h</p:attrName>
                                        </p:attrNameLst>
                                      </p:cBhvr>
                                      <p:tavLst>
                                        <p:tav tm="0">
                                          <p:val>
                                            <p:strVal val="ppt_h"/>
                                          </p:val>
                                        </p:tav>
                                        <p:tav tm="100000">
                                          <p:val>
                                            <p:fltVal val="0"/>
                                          </p:val>
                                        </p:tav>
                                      </p:tavLst>
                                    </p:anim>
                                    <p:anim calcmode="lin" valueType="num">
                                      <p:cBhvr>
                                        <p:cTn id="120" dur="4250"/>
                                        <p:tgtEl>
                                          <p:spTgt spid="8"/>
                                        </p:tgtEl>
                                        <p:attrNameLst>
                                          <p:attrName>ppt_x</p:attrName>
                                        </p:attrNameLst>
                                      </p:cBhvr>
                                      <p:tavLst>
                                        <p:tav tm="0">
                                          <p:val>
                                            <p:strVal val="ppt_x"/>
                                          </p:val>
                                        </p:tav>
                                        <p:tav tm="100000">
                                          <p:val>
                                            <p:fltVal val="0.5"/>
                                          </p:val>
                                        </p:tav>
                                      </p:tavLst>
                                    </p:anim>
                                    <p:anim calcmode="lin" valueType="num">
                                      <p:cBhvr>
                                        <p:cTn id="121" dur="4250"/>
                                        <p:tgtEl>
                                          <p:spTgt spid="8"/>
                                        </p:tgtEl>
                                        <p:attrNameLst>
                                          <p:attrName>ppt_y</p:attrName>
                                        </p:attrNameLst>
                                      </p:cBhvr>
                                      <p:tavLst>
                                        <p:tav tm="0">
                                          <p:val>
                                            <p:strVal val="ppt_y"/>
                                          </p:val>
                                        </p:tav>
                                        <p:tav tm="100000">
                                          <p:val>
                                            <p:fltVal val="0.5"/>
                                          </p:val>
                                        </p:tav>
                                      </p:tavLst>
                                    </p:anim>
                                    <p:set>
                                      <p:cBhvr>
                                        <p:cTn id="122" dur="1" fill="hold">
                                          <p:stCondLst>
                                            <p:cond delay="4249"/>
                                          </p:stCondLst>
                                        </p:cTn>
                                        <p:tgtEl>
                                          <p:spTgt spid="8"/>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4500"/>
                                        <p:tgtEl>
                                          <p:spTgt spid="9"/>
                                        </p:tgtEl>
                                        <p:attrNameLst>
                                          <p:attrName>ppt_w</p:attrName>
                                        </p:attrNameLst>
                                      </p:cBhvr>
                                      <p:tavLst>
                                        <p:tav tm="0">
                                          <p:val>
                                            <p:strVal val="ppt_w"/>
                                          </p:val>
                                        </p:tav>
                                        <p:tav tm="100000">
                                          <p:val>
                                            <p:fltVal val="0"/>
                                          </p:val>
                                        </p:tav>
                                      </p:tavLst>
                                    </p:anim>
                                    <p:anim calcmode="lin" valueType="num">
                                      <p:cBhvr>
                                        <p:cTn id="125" dur="4500"/>
                                        <p:tgtEl>
                                          <p:spTgt spid="9"/>
                                        </p:tgtEl>
                                        <p:attrNameLst>
                                          <p:attrName>ppt_h</p:attrName>
                                        </p:attrNameLst>
                                      </p:cBhvr>
                                      <p:tavLst>
                                        <p:tav tm="0">
                                          <p:val>
                                            <p:strVal val="ppt_h"/>
                                          </p:val>
                                        </p:tav>
                                        <p:tav tm="100000">
                                          <p:val>
                                            <p:fltVal val="0"/>
                                          </p:val>
                                        </p:tav>
                                      </p:tavLst>
                                    </p:anim>
                                    <p:anim calcmode="lin" valueType="num">
                                      <p:cBhvr>
                                        <p:cTn id="126" dur="4500"/>
                                        <p:tgtEl>
                                          <p:spTgt spid="9"/>
                                        </p:tgtEl>
                                        <p:attrNameLst>
                                          <p:attrName>ppt_x</p:attrName>
                                        </p:attrNameLst>
                                      </p:cBhvr>
                                      <p:tavLst>
                                        <p:tav tm="0">
                                          <p:val>
                                            <p:strVal val="ppt_x"/>
                                          </p:val>
                                        </p:tav>
                                        <p:tav tm="100000">
                                          <p:val>
                                            <p:fltVal val="0.5"/>
                                          </p:val>
                                        </p:tav>
                                      </p:tavLst>
                                    </p:anim>
                                    <p:anim calcmode="lin" valueType="num">
                                      <p:cBhvr>
                                        <p:cTn id="127" dur="4500"/>
                                        <p:tgtEl>
                                          <p:spTgt spid="9"/>
                                        </p:tgtEl>
                                        <p:attrNameLst>
                                          <p:attrName>ppt_y</p:attrName>
                                        </p:attrNameLst>
                                      </p:cBhvr>
                                      <p:tavLst>
                                        <p:tav tm="0">
                                          <p:val>
                                            <p:strVal val="ppt_y"/>
                                          </p:val>
                                        </p:tav>
                                        <p:tav tm="100000">
                                          <p:val>
                                            <p:fltVal val="0.5"/>
                                          </p:val>
                                        </p:tav>
                                      </p:tavLst>
                                    </p:anim>
                                    <p:set>
                                      <p:cBhvr>
                                        <p:cTn id="128" dur="1" fill="hold">
                                          <p:stCondLst>
                                            <p:cond delay="4499"/>
                                          </p:stCondLst>
                                        </p:cTn>
                                        <p:tgtEl>
                                          <p:spTgt spid="9"/>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4750"/>
                                        <p:tgtEl>
                                          <p:spTgt spid="10"/>
                                        </p:tgtEl>
                                        <p:attrNameLst>
                                          <p:attrName>ppt_w</p:attrName>
                                        </p:attrNameLst>
                                      </p:cBhvr>
                                      <p:tavLst>
                                        <p:tav tm="0">
                                          <p:val>
                                            <p:strVal val="ppt_w"/>
                                          </p:val>
                                        </p:tav>
                                        <p:tav tm="100000">
                                          <p:val>
                                            <p:fltVal val="0"/>
                                          </p:val>
                                        </p:tav>
                                      </p:tavLst>
                                    </p:anim>
                                    <p:anim calcmode="lin" valueType="num">
                                      <p:cBhvr>
                                        <p:cTn id="131" dur="4750"/>
                                        <p:tgtEl>
                                          <p:spTgt spid="10"/>
                                        </p:tgtEl>
                                        <p:attrNameLst>
                                          <p:attrName>ppt_h</p:attrName>
                                        </p:attrNameLst>
                                      </p:cBhvr>
                                      <p:tavLst>
                                        <p:tav tm="0">
                                          <p:val>
                                            <p:strVal val="ppt_h"/>
                                          </p:val>
                                        </p:tav>
                                        <p:tav tm="100000">
                                          <p:val>
                                            <p:fltVal val="0"/>
                                          </p:val>
                                        </p:tav>
                                      </p:tavLst>
                                    </p:anim>
                                    <p:anim calcmode="lin" valueType="num">
                                      <p:cBhvr>
                                        <p:cTn id="132" dur="4750"/>
                                        <p:tgtEl>
                                          <p:spTgt spid="10"/>
                                        </p:tgtEl>
                                        <p:attrNameLst>
                                          <p:attrName>ppt_x</p:attrName>
                                        </p:attrNameLst>
                                      </p:cBhvr>
                                      <p:tavLst>
                                        <p:tav tm="0">
                                          <p:val>
                                            <p:strVal val="ppt_x"/>
                                          </p:val>
                                        </p:tav>
                                        <p:tav tm="100000">
                                          <p:val>
                                            <p:fltVal val="0.5"/>
                                          </p:val>
                                        </p:tav>
                                      </p:tavLst>
                                    </p:anim>
                                    <p:anim calcmode="lin" valueType="num">
                                      <p:cBhvr>
                                        <p:cTn id="133" dur="4750"/>
                                        <p:tgtEl>
                                          <p:spTgt spid="10"/>
                                        </p:tgtEl>
                                        <p:attrNameLst>
                                          <p:attrName>ppt_y</p:attrName>
                                        </p:attrNameLst>
                                      </p:cBhvr>
                                      <p:tavLst>
                                        <p:tav tm="0">
                                          <p:val>
                                            <p:strVal val="ppt_y"/>
                                          </p:val>
                                        </p:tav>
                                        <p:tav tm="100000">
                                          <p:val>
                                            <p:fltVal val="0.5"/>
                                          </p:val>
                                        </p:tav>
                                      </p:tavLst>
                                    </p:anim>
                                    <p:set>
                                      <p:cBhvr>
                                        <p:cTn id="134" dur="1" fill="hold">
                                          <p:stCondLst>
                                            <p:cond delay="4749"/>
                                          </p:stCondLst>
                                        </p:cTn>
                                        <p:tgtEl>
                                          <p:spTgt spid="10"/>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5000"/>
                                        <p:tgtEl>
                                          <p:spTgt spid="11"/>
                                        </p:tgtEl>
                                        <p:attrNameLst>
                                          <p:attrName>ppt_w</p:attrName>
                                        </p:attrNameLst>
                                      </p:cBhvr>
                                      <p:tavLst>
                                        <p:tav tm="0">
                                          <p:val>
                                            <p:strVal val="ppt_w"/>
                                          </p:val>
                                        </p:tav>
                                        <p:tav tm="100000">
                                          <p:val>
                                            <p:fltVal val="0"/>
                                          </p:val>
                                        </p:tav>
                                      </p:tavLst>
                                    </p:anim>
                                    <p:anim calcmode="lin" valueType="num">
                                      <p:cBhvr>
                                        <p:cTn id="137" dur="5000"/>
                                        <p:tgtEl>
                                          <p:spTgt spid="11"/>
                                        </p:tgtEl>
                                        <p:attrNameLst>
                                          <p:attrName>ppt_h</p:attrName>
                                        </p:attrNameLst>
                                      </p:cBhvr>
                                      <p:tavLst>
                                        <p:tav tm="0">
                                          <p:val>
                                            <p:strVal val="ppt_h"/>
                                          </p:val>
                                        </p:tav>
                                        <p:tav tm="100000">
                                          <p:val>
                                            <p:fltVal val="0"/>
                                          </p:val>
                                        </p:tav>
                                      </p:tavLst>
                                    </p:anim>
                                    <p:anim calcmode="lin" valueType="num">
                                      <p:cBhvr>
                                        <p:cTn id="138" dur="5000"/>
                                        <p:tgtEl>
                                          <p:spTgt spid="11"/>
                                        </p:tgtEl>
                                        <p:attrNameLst>
                                          <p:attrName>ppt_x</p:attrName>
                                        </p:attrNameLst>
                                      </p:cBhvr>
                                      <p:tavLst>
                                        <p:tav tm="0">
                                          <p:val>
                                            <p:strVal val="ppt_x"/>
                                          </p:val>
                                        </p:tav>
                                        <p:tav tm="100000">
                                          <p:val>
                                            <p:fltVal val="0.5"/>
                                          </p:val>
                                        </p:tav>
                                      </p:tavLst>
                                    </p:anim>
                                    <p:anim calcmode="lin" valueType="num">
                                      <p:cBhvr>
                                        <p:cTn id="139" dur="5000"/>
                                        <p:tgtEl>
                                          <p:spTgt spid="11"/>
                                        </p:tgtEl>
                                        <p:attrNameLst>
                                          <p:attrName>ppt_y</p:attrName>
                                        </p:attrNameLst>
                                      </p:cBhvr>
                                      <p:tavLst>
                                        <p:tav tm="0">
                                          <p:val>
                                            <p:strVal val="ppt_y"/>
                                          </p:val>
                                        </p:tav>
                                        <p:tav tm="100000">
                                          <p:val>
                                            <p:fltVal val="0.5"/>
                                          </p:val>
                                        </p:tav>
                                      </p:tavLst>
                                    </p:anim>
                                    <p:set>
                                      <p:cBhvr>
                                        <p:cTn id="140" dur="1" fill="hold">
                                          <p:stCondLst>
                                            <p:cond delay="4999"/>
                                          </p:stCondLst>
                                        </p:cTn>
                                        <p:tgtEl>
                                          <p:spTgt spid="11"/>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5250"/>
                                        <p:tgtEl>
                                          <p:spTgt spid="12"/>
                                        </p:tgtEl>
                                        <p:attrNameLst>
                                          <p:attrName>ppt_w</p:attrName>
                                        </p:attrNameLst>
                                      </p:cBhvr>
                                      <p:tavLst>
                                        <p:tav tm="0">
                                          <p:val>
                                            <p:strVal val="ppt_w"/>
                                          </p:val>
                                        </p:tav>
                                        <p:tav tm="100000">
                                          <p:val>
                                            <p:fltVal val="0"/>
                                          </p:val>
                                        </p:tav>
                                      </p:tavLst>
                                    </p:anim>
                                    <p:anim calcmode="lin" valueType="num">
                                      <p:cBhvr>
                                        <p:cTn id="143" dur="5250"/>
                                        <p:tgtEl>
                                          <p:spTgt spid="12"/>
                                        </p:tgtEl>
                                        <p:attrNameLst>
                                          <p:attrName>ppt_h</p:attrName>
                                        </p:attrNameLst>
                                      </p:cBhvr>
                                      <p:tavLst>
                                        <p:tav tm="0">
                                          <p:val>
                                            <p:strVal val="ppt_h"/>
                                          </p:val>
                                        </p:tav>
                                        <p:tav tm="100000">
                                          <p:val>
                                            <p:fltVal val="0"/>
                                          </p:val>
                                        </p:tav>
                                      </p:tavLst>
                                    </p:anim>
                                    <p:anim calcmode="lin" valueType="num">
                                      <p:cBhvr>
                                        <p:cTn id="144" dur="5250"/>
                                        <p:tgtEl>
                                          <p:spTgt spid="12"/>
                                        </p:tgtEl>
                                        <p:attrNameLst>
                                          <p:attrName>ppt_x</p:attrName>
                                        </p:attrNameLst>
                                      </p:cBhvr>
                                      <p:tavLst>
                                        <p:tav tm="0">
                                          <p:val>
                                            <p:strVal val="ppt_x"/>
                                          </p:val>
                                        </p:tav>
                                        <p:tav tm="100000">
                                          <p:val>
                                            <p:fltVal val="0.5"/>
                                          </p:val>
                                        </p:tav>
                                      </p:tavLst>
                                    </p:anim>
                                    <p:anim calcmode="lin" valueType="num">
                                      <p:cBhvr>
                                        <p:cTn id="145" dur="5250"/>
                                        <p:tgtEl>
                                          <p:spTgt spid="12"/>
                                        </p:tgtEl>
                                        <p:attrNameLst>
                                          <p:attrName>ppt_y</p:attrName>
                                        </p:attrNameLst>
                                      </p:cBhvr>
                                      <p:tavLst>
                                        <p:tav tm="0">
                                          <p:val>
                                            <p:strVal val="ppt_y"/>
                                          </p:val>
                                        </p:tav>
                                        <p:tav tm="100000">
                                          <p:val>
                                            <p:fltVal val="0.5"/>
                                          </p:val>
                                        </p:tav>
                                      </p:tavLst>
                                    </p:anim>
                                    <p:set>
                                      <p:cBhvr>
                                        <p:cTn id="146" dur="1" fill="hold">
                                          <p:stCondLst>
                                            <p:cond delay="5249"/>
                                          </p:stCondLst>
                                        </p:cTn>
                                        <p:tgtEl>
                                          <p:spTgt spid="12"/>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5500"/>
                                        <p:tgtEl>
                                          <p:spTgt spid="13"/>
                                        </p:tgtEl>
                                        <p:attrNameLst>
                                          <p:attrName>ppt_w</p:attrName>
                                        </p:attrNameLst>
                                      </p:cBhvr>
                                      <p:tavLst>
                                        <p:tav tm="0">
                                          <p:val>
                                            <p:strVal val="ppt_w"/>
                                          </p:val>
                                        </p:tav>
                                        <p:tav tm="100000">
                                          <p:val>
                                            <p:fltVal val="0"/>
                                          </p:val>
                                        </p:tav>
                                      </p:tavLst>
                                    </p:anim>
                                    <p:anim calcmode="lin" valueType="num">
                                      <p:cBhvr>
                                        <p:cTn id="149" dur="5500"/>
                                        <p:tgtEl>
                                          <p:spTgt spid="13"/>
                                        </p:tgtEl>
                                        <p:attrNameLst>
                                          <p:attrName>ppt_h</p:attrName>
                                        </p:attrNameLst>
                                      </p:cBhvr>
                                      <p:tavLst>
                                        <p:tav tm="0">
                                          <p:val>
                                            <p:strVal val="ppt_h"/>
                                          </p:val>
                                        </p:tav>
                                        <p:tav tm="100000">
                                          <p:val>
                                            <p:fltVal val="0"/>
                                          </p:val>
                                        </p:tav>
                                      </p:tavLst>
                                    </p:anim>
                                    <p:anim calcmode="lin" valueType="num">
                                      <p:cBhvr>
                                        <p:cTn id="150" dur="5500"/>
                                        <p:tgtEl>
                                          <p:spTgt spid="13"/>
                                        </p:tgtEl>
                                        <p:attrNameLst>
                                          <p:attrName>ppt_x</p:attrName>
                                        </p:attrNameLst>
                                      </p:cBhvr>
                                      <p:tavLst>
                                        <p:tav tm="0">
                                          <p:val>
                                            <p:strVal val="ppt_x"/>
                                          </p:val>
                                        </p:tav>
                                        <p:tav tm="100000">
                                          <p:val>
                                            <p:fltVal val="0.5"/>
                                          </p:val>
                                        </p:tav>
                                      </p:tavLst>
                                    </p:anim>
                                    <p:anim calcmode="lin" valueType="num">
                                      <p:cBhvr>
                                        <p:cTn id="151" dur="5500"/>
                                        <p:tgtEl>
                                          <p:spTgt spid="13"/>
                                        </p:tgtEl>
                                        <p:attrNameLst>
                                          <p:attrName>ppt_y</p:attrName>
                                        </p:attrNameLst>
                                      </p:cBhvr>
                                      <p:tavLst>
                                        <p:tav tm="0">
                                          <p:val>
                                            <p:strVal val="ppt_y"/>
                                          </p:val>
                                        </p:tav>
                                        <p:tav tm="100000">
                                          <p:val>
                                            <p:fltVal val="0.5"/>
                                          </p:val>
                                        </p:tav>
                                      </p:tavLst>
                                    </p:anim>
                                    <p:set>
                                      <p:cBhvr>
                                        <p:cTn id="152" dur="1" fill="hold">
                                          <p:stCondLst>
                                            <p:cond delay="5499"/>
                                          </p:stCondLst>
                                        </p:cTn>
                                        <p:tgtEl>
                                          <p:spTgt spid="13"/>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5750"/>
                                        <p:tgtEl>
                                          <p:spTgt spid="14"/>
                                        </p:tgtEl>
                                        <p:attrNameLst>
                                          <p:attrName>ppt_w</p:attrName>
                                        </p:attrNameLst>
                                      </p:cBhvr>
                                      <p:tavLst>
                                        <p:tav tm="0">
                                          <p:val>
                                            <p:strVal val="ppt_w"/>
                                          </p:val>
                                        </p:tav>
                                        <p:tav tm="100000">
                                          <p:val>
                                            <p:fltVal val="0"/>
                                          </p:val>
                                        </p:tav>
                                      </p:tavLst>
                                    </p:anim>
                                    <p:anim calcmode="lin" valueType="num">
                                      <p:cBhvr>
                                        <p:cTn id="155" dur="5750"/>
                                        <p:tgtEl>
                                          <p:spTgt spid="14"/>
                                        </p:tgtEl>
                                        <p:attrNameLst>
                                          <p:attrName>ppt_h</p:attrName>
                                        </p:attrNameLst>
                                      </p:cBhvr>
                                      <p:tavLst>
                                        <p:tav tm="0">
                                          <p:val>
                                            <p:strVal val="ppt_h"/>
                                          </p:val>
                                        </p:tav>
                                        <p:tav tm="100000">
                                          <p:val>
                                            <p:fltVal val="0"/>
                                          </p:val>
                                        </p:tav>
                                      </p:tavLst>
                                    </p:anim>
                                    <p:anim calcmode="lin" valueType="num">
                                      <p:cBhvr>
                                        <p:cTn id="156" dur="5750"/>
                                        <p:tgtEl>
                                          <p:spTgt spid="14"/>
                                        </p:tgtEl>
                                        <p:attrNameLst>
                                          <p:attrName>ppt_x</p:attrName>
                                        </p:attrNameLst>
                                      </p:cBhvr>
                                      <p:tavLst>
                                        <p:tav tm="0">
                                          <p:val>
                                            <p:strVal val="ppt_x"/>
                                          </p:val>
                                        </p:tav>
                                        <p:tav tm="100000">
                                          <p:val>
                                            <p:fltVal val="0.5"/>
                                          </p:val>
                                        </p:tav>
                                      </p:tavLst>
                                    </p:anim>
                                    <p:anim calcmode="lin" valueType="num">
                                      <p:cBhvr>
                                        <p:cTn id="157" dur="5750"/>
                                        <p:tgtEl>
                                          <p:spTgt spid="14"/>
                                        </p:tgtEl>
                                        <p:attrNameLst>
                                          <p:attrName>ppt_y</p:attrName>
                                        </p:attrNameLst>
                                      </p:cBhvr>
                                      <p:tavLst>
                                        <p:tav tm="0">
                                          <p:val>
                                            <p:strVal val="ppt_y"/>
                                          </p:val>
                                        </p:tav>
                                        <p:tav tm="100000">
                                          <p:val>
                                            <p:fltVal val="0.5"/>
                                          </p:val>
                                        </p:tav>
                                      </p:tavLst>
                                    </p:anim>
                                    <p:set>
                                      <p:cBhvr>
                                        <p:cTn id="158" dur="1" fill="hold">
                                          <p:stCondLst>
                                            <p:cond delay="5749"/>
                                          </p:stCondLst>
                                        </p:cTn>
                                        <p:tgtEl>
                                          <p:spTgt spid="14"/>
                                        </p:tgtEl>
                                        <p:attrNameLst>
                                          <p:attrName>style.visibility</p:attrName>
                                        </p:attrNameLst>
                                      </p:cBhvr>
                                      <p:to>
                                        <p:strVal val="hidden"/>
                                      </p:to>
                                    </p:set>
                                  </p:childTnLst>
                                </p:cTn>
                              </p:par>
                              <p:par>
                                <p:cTn id="159" presetID="21" presetClass="entr" presetSubtype="8"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wheel(8)">
                                      <p:cBhvr>
                                        <p:cTn id="161" dur="4000"/>
                                        <p:tgtEl>
                                          <p:spTgt spid="19"/>
                                        </p:tgtEl>
                                      </p:cBhvr>
                                    </p:animEffect>
                                  </p:childTnLst>
                                </p:cTn>
                              </p:par>
                              <p:par>
                                <p:cTn id="162" presetID="23" presetClass="entr" presetSubtype="288" fill="hold" nodeType="with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p:cTn id="164" dur="4000" fill="hold"/>
                                        <p:tgtEl>
                                          <p:spTgt spid="19"/>
                                        </p:tgtEl>
                                        <p:attrNameLst>
                                          <p:attrName>ppt_w</p:attrName>
                                        </p:attrNameLst>
                                      </p:cBhvr>
                                      <p:tavLst>
                                        <p:tav tm="0">
                                          <p:val>
                                            <p:strVal val="4/3*#ppt_w"/>
                                          </p:val>
                                        </p:tav>
                                        <p:tav tm="100000">
                                          <p:val>
                                            <p:strVal val="#ppt_w"/>
                                          </p:val>
                                        </p:tav>
                                      </p:tavLst>
                                    </p:anim>
                                    <p:anim calcmode="lin" valueType="num">
                                      <p:cBhvr>
                                        <p:cTn id="165" dur="4000" fill="hold"/>
                                        <p:tgtEl>
                                          <p:spTgt spid="19"/>
                                        </p:tgtEl>
                                        <p:attrNameLst>
                                          <p:attrName>ppt_h</p:attrName>
                                        </p:attrNameLst>
                                      </p:cBhvr>
                                      <p:tavLst>
                                        <p:tav tm="0">
                                          <p:val>
                                            <p:strVal val="4/3*#ppt_h"/>
                                          </p:val>
                                        </p:tav>
                                        <p:tav tm="100000">
                                          <p:val>
                                            <p:strVal val="#ppt_h"/>
                                          </p:val>
                                        </p:tav>
                                      </p:tavLst>
                                    </p:anim>
                                  </p:childTnLst>
                                </p:cTn>
                              </p:par>
                              <p:par>
                                <p:cTn id="166" presetID="21" presetClass="entr" presetSubtype="8" fill="hold" grpId="0" nodeType="withEffect">
                                  <p:stCondLst>
                                    <p:cond delay="0"/>
                                  </p:stCondLst>
                                  <p:childTnLst>
                                    <p:set>
                                      <p:cBhvr>
                                        <p:cTn id="167" dur="1" fill="hold">
                                          <p:stCondLst>
                                            <p:cond delay="0"/>
                                          </p:stCondLst>
                                        </p:cTn>
                                        <p:tgtEl>
                                          <p:spTgt spid="2"/>
                                        </p:tgtEl>
                                        <p:attrNameLst>
                                          <p:attrName>style.visibility</p:attrName>
                                        </p:attrNameLst>
                                      </p:cBhvr>
                                      <p:to>
                                        <p:strVal val="visible"/>
                                      </p:to>
                                    </p:set>
                                    <p:animEffect transition="in" filter="wheel(8)">
                                      <p:cBhvr>
                                        <p:cTn id="168" dur="3750"/>
                                        <p:tgtEl>
                                          <p:spTgt spid="2"/>
                                        </p:tgtEl>
                                      </p:cBhvr>
                                    </p:animEffect>
                                  </p:childTnLst>
                                </p:cTn>
                              </p:par>
                              <p:par>
                                <p:cTn id="169" presetID="23" presetClass="entr" presetSubtype="32" fill="hold" grpId="1"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750" fill="hold"/>
                                        <p:tgtEl>
                                          <p:spTgt spid="2"/>
                                        </p:tgtEl>
                                        <p:attrNameLst>
                                          <p:attrName>ppt_w</p:attrName>
                                        </p:attrNameLst>
                                      </p:cBhvr>
                                      <p:tavLst>
                                        <p:tav tm="0">
                                          <p:val>
                                            <p:strVal val="4*#ppt_w"/>
                                          </p:val>
                                        </p:tav>
                                        <p:tav tm="100000">
                                          <p:val>
                                            <p:strVal val="#ppt_w"/>
                                          </p:val>
                                        </p:tav>
                                      </p:tavLst>
                                    </p:anim>
                                    <p:anim calcmode="lin" valueType="num">
                                      <p:cBhvr>
                                        <p:cTn id="172" dur="375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 grpId="0" animBg="1"/>
      <p:bldP spid="2" grpId="1"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138 Grupo"/>
          <p:cNvGrpSpPr/>
          <p:nvPr/>
        </p:nvGrpSpPr>
        <p:grpSpPr>
          <a:xfrm>
            <a:off x="0" y="-23305"/>
            <a:ext cx="9144000" cy="5143500"/>
            <a:chOff x="0" y="0"/>
            <a:chExt cx="9144000" cy="5143500"/>
          </a:xfrm>
        </p:grpSpPr>
        <p:sp>
          <p:nvSpPr>
            <p:cNvPr id="145" name="144 Rectángulo"/>
            <p:cNvSpPr/>
            <p:nvPr/>
          </p:nvSpPr>
          <p:spPr>
            <a:xfrm>
              <a:off x="4572000" y="2571750"/>
              <a:ext cx="4572000" cy="2571750"/>
            </a:xfrm>
            <a:prstGeom prst="rect">
              <a:avLst/>
            </a:prstGeom>
            <a:gradFill>
              <a:gsLst>
                <a:gs pos="27507">
                  <a:srgbClr val="71050C">
                    <a:lumMod val="71000"/>
                  </a:srgbClr>
                </a:gs>
                <a:gs pos="4000">
                  <a:srgbClr val="FF0000"/>
                </a:gs>
                <a:gs pos="33000">
                  <a:srgbClr val="ED0803">
                    <a:lumMod val="40000"/>
                  </a:srgbClr>
                </a:gs>
                <a:gs pos="61000">
                  <a:srgbClr val="EE1246"/>
                </a:gs>
                <a:gs pos="62934">
                  <a:srgbClr val="FF6600"/>
                </a:gs>
                <a:gs pos="100000">
                  <a:srgbClr val="C00000">
                    <a:lumMod val="4000"/>
                  </a:srgbClr>
                </a:gs>
                <a:gs pos="59000">
                  <a:srgbClr val="D70D3D"/>
                </a:gs>
                <a:gs pos="64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ectángulo"/>
            <p:cNvSpPr/>
            <p:nvPr/>
          </p:nvSpPr>
          <p:spPr>
            <a:xfrm rot="10800000" flipH="1">
              <a:off x="4572000" y="0"/>
              <a:ext cx="4572000" cy="2571750"/>
            </a:xfrm>
            <a:prstGeom prst="rect">
              <a:avLst/>
            </a:prstGeom>
            <a:gradFill>
              <a:gsLst>
                <a:gs pos="27507">
                  <a:srgbClr val="71050C">
                    <a:lumMod val="71000"/>
                  </a:srgbClr>
                </a:gs>
                <a:gs pos="4000">
                  <a:srgbClr val="FF0000"/>
                </a:gs>
                <a:gs pos="33000">
                  <a:srgbClr val="ED0803">
                    <a:lumMod val="40000"/>
                  </a:srgbClr>
                </a:gs>
                <a:gs pos="61000">
                  <a:srgbClr val="EE1246"/>
                </a:gs>
                <a:gs pos="62934">
                  <a:srgbClr val="FF6600"/>
                </a:gs>
                <a:gs pos="100000">
                  <a:srgbClr val="C00000">
                    <a:lumMod val="4000"/>
                  </a:srgbClr>
                </a:gs>
                <a:gs pos="59000">
                  <a:srgbClr val="D70D3D"/>
                </a:gs>
                <a:gs pos="64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flipH="1">
              <a:off x="0" y="2571750"/>
              <a:ext cx="4572000" cy="2571750"/>
            </a:xfrm>
            <a:prstGeom prst="rect">
              <a:avLst/>
            </a:prstGeom>
            <a:gradFill>
              <a:gsLst>
                <a:gs pos="27507">
                  <a:srgbClr val="71050C">
                    <a:lumMod val="71000"/>
                  </a:srgbClr>
                </a:gs>
                <a:gs pos="4000">
                  <a:srgbClr val="FF0000"/>
                </a:gs>
                <a:gs pos="33000">
                  <a:srgbClr val="ED0803">
                    <a:lumMod val="40000"/>
                  </a:srgbClr>
                </a:gs>
                <a:gs pos="61000">
                  <a:srgbClr val="EE1246"/>
                </a:gs>
                <a:gs pos="62934">
                  <a:srgbClr val="FF6600"/>
                </a:gs>
                <a:gs pos="100000">
                  <a:srgbClr val="C00000">
                    <a:lumMod val="4000"/>
                  </a:srgbClr>
                </a:gs>
                <a:gs pos="59000">
                  <a:srgbClr val="D70D3D"/>
                </a:gs>
                <a:gs pos="64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rot="10800000">
              <a:off x="0" y="0"/>
              <a:ext cx="4572000" cy="2571750"/>
            </a:xfrm>
            <a:prstGeom prst="rect">
              <a:avLst/>
            </a:prstGeom>
            <a:gradFill>
              <a:gsLst>
                <a:gs pos="27507">
                  <a:srgbClr val="71050C">
                    <a:lumMod val="71000"/>
                  </a:srgbClr>
                </a:gs>
                <a:gs pos="4000">
                  <a:srgbClr val="FF0000"/>
                </a:gs>
                <a:gs pos="33000">
                  <a:srgbClr val="ED0803">
                    <a:lumMod val="40000"/>
                  </a:srgbClr>
                </a:gs>
                <a:gs pos="61000">
                  <a:srgbClr val="EE1246"/>
                </a:gs>
                <a:gs pos="62934">
                  <a:srgbClr val="FF6600"/>
                </a:gs>
                <a:gs pos="100000">
                  <a:srgbClr val="C00000">
                    <a:lumMod val="4000"/>
                  </a:srgbClr>
                </a:gs>
                <a:gs pos="59000">
                  <a:srgbClr val="D70D3D"/>
                </a:gs>
                <a:gs pos="64000">
                  <a:srgbClr val="EF0F44"/>
                </a:gs>
                <a:gs pos="12000">
                  <a:srgbClr val="EF0F44">
                    <a:lumMod val="71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2" name="131 Imagen" descr="Diapositiva2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7" name="36 Grupo"/>
          <p:cNvGrpSpPr/>
          <p:nvPr/>
        </p:nvGrpSpPr>
        <p:grpSpPr>
          <a:xfrm flipV="1">
            <a:off x="144000" y="2556000"/>
            <a:ext cx="8892480" cy="2587500"/>
            <a:chOff x="2843808" y="555526"/>
            <a:chExt cx="4141440" cy="3277344"/>
          </a:xfrm>
          <a:effectLst>
            <a:outerShdw dist="25400" algn="ctr" rotWithShape="0">
              <a:schemeClr val="tx1">
                <a:alpha val="89000"/>
              </a:schemeClr>
            </a:outerShdw>
          </a:effectLst>
        </p:grpSpPr>
        <p:grpSp>
          <p:nvGrpSpPr>
            <p:cNvPr id="21" name="20 Grupo"/>
            <p:cNvGrpSpPr/>
            <p:nvPr/>
          </p:nvGrpSpPr>
          <p:grpSpPr>
            <a:xfrm rot="16200000">
              <a:off x="2195736" y="1203598"/>
              <a:ext cx="3277344" cy="1981200"/>
              <a:chOff x="2195736" y="1203598"/>
              <a:chExt cx="3277344" cy="1981200"/>
            </a:xfrm>
          </p:grpSpPr>
          <p:cxnSp>
            <p:nvCxnSpPr>
              <p:cNvPr id="6" name="5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rot="5400000" flipH="1">
              <a:off x="4355976" y="1203598"/>
              <a:ext cx="3277344" cy="1981200"/>
              <a:chOff x="2195736" y="1203598"/>
              <a:chExt cx="3277344" cy="1981200"/>
            </a:xfrm>
          </p:grpSpPr>
          <p:cxnSp>
            <p:nvCxnSpPr>
              <p:cNvPr id="23" name="22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grpSp>
        <p:nvGrpSpPr>
          <p:cNvPr id="38" name="37 Grupo"/>
          <p:cNvGrpSpPr/>
          <p:nvPr/>
        </p:nvGrpSpPr>
        <p:grpSpPr>
          <a:xfrm rot="10800000" flipV="1">
            <a:off x="107504" y="0"/>
            <a:ext cx="8892480" cy="2464718"/>
            <a:chOff x="2843808" y="555526"/>
            <a:chExt cx="4141440" cy="3277344"/>
          </a:xfrm>
          <a:effectLst>
            <a:outerShdw dist="25400" algn="ctr" rotWithShape="0">
              <a:schemeClr val="tx1">
                <a:alpha val="89000"/>
              </a:schemeClr>
            </a:outerShdw>
          </a:effectLst>
        </p:grpSpPr>
        <p:grpSp>
          <p:nvGrpSpPr>
            <p:cNvPr id="39" name="38 Grupo"/>
            <p:cNvGrpSpPr/>
            <p:nvPr/>
          </p:nvGrpSpPr>
          <p:grpSpPr>
            <a:xfrm rot="16200000">
              <a:off x="2195736" y="1203598"/>
              <a:ext cx="3277344" cy="1981200"/>
              <a:chOff x="2195736" y="1203598"/>
              <a:chExt cx="3277344" cy="1981200"/>
            </a:xfrm>
          </p:grpSpPr>
          <p:cxnSp>
            <p:nvCxnSpPr>
              <p:cNvPr id="55" name="54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nvGrpSpPr>
            <p:cNvPr id="40" name="39 Grupo"/>
            <p:cNvGrpSpPr/>
            <p:nvPr/>
          </p:nvGrpSpPr>
          <p:grpSpPr>
            <a:xfrm rot="5400000" flipH="1">
              <a:off x="4355976" y="1203598"/>
              <a:ext cx="3277344" cy="1981200"/>
              <a:chOff x="2195736" y="1203598"/>
              <a:chExt cx="3277344" cy="1981200"/>
            </a:xfrm>
          </p:grpSpPr>
          <p:cxnSp>
            <p:nvCxnSpPr>
              <p:cNvPr id="41" name="40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grpSp>
        <p:nvGrpSpPr>
          <p:cNvPr id="69" name="68 Grupo"/>
          <p:cNvGrpSpPr/>
          <p:nvPr/>
        </p:nvGrpSpPr>
        <p:grpSpPr>
          <a:xfrm rot="16200000" flipH="1">
            <a:off x="-966167" y="962464"/>
            <a:ext cx="5156735" cy="3205336"/>
            <a:chOff x="2843808" y="555526"/>
            <a:chExt cx="4141440" cy="3277344"/>
          </a:xfrm>
          <a:effectLst>
            <a:outerShdw dist="25400" algn="ctr" rotWithShape="0">
              <a:schemeClr val="tx1">
                <a:alpha val="89000"/>
              </a:schemeClr>
            </a:outerShdw>
          </a:effectLst>
        </p:grpSpPr>
        <p:grpSp>
          <p:nvGrpSpPr>
            <p:cNvPr id="70" name="69 Grupo"/>
            <p:cNvGrpSpPr/>
            <p:nvPr/>
          </p:nvGrpSpPr>
          <p:grpSpPr>
            <a:xfrm rot="16200000">
              <a:off x="2195736" y="1203598"/>
              <a:ext cx="3277344" cy="1981200"/>
              <a:chOff x="2195736" y="1203598"/>
              <a:chExt cx="3277344" cy="1981200"/>
            </a:xfrm>
          </p:grpSpPr>
          <p:cxnSp>
            <p:nvCxnSpPr>
              <p:cNvPr id="86" name="85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nvGrpSpPr>
            <p:cNvPr id="71" name="70 Grupo"/>
            <p:cNvGrpSpPr/>
            <p:nvPr/>
          </p:nvGrpSpPr>
          <p:grpSpPr>
            <a:xfrm rot="5400000" flipH="1">
              <a:off x="4355976" y="1203598"/>
              <a:ext cx="3277344" cy="1981200"/>
              <a:chOff x="2195736" y="1203598"/>
              <a:chExt cx="3277344" cy="1981200"/>
            </a:xfrm>
          </p:grpSpPr>
          <p:cxnSp>
            <p:nvCxnSpPr>
              <p:cNvPr id="72" name="71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grpSp>
        <p:nvGrpSpPr>
          <p:cNvPr id="100" name="99 Grupo"/>
          <p:cNvGrpSpPr/>
          <p:nvPr/>
        </p:nvGrpSpPr>
        <p:grpSpPr>
          <a:xfrm rot="5400000">
            <a:off x="4988074" y="987574"/>
            <a:ext cx="5143500" cy="3168352"/>
            <a:chOff x="2843808" y="555526"/>
            <a:chExt cx="4141440" cy="3277344"/>
          </a:xfrm>
          <a:effectLst>
            <a:outerShdw dist="25400" algn="ctr" rotWithShape="0">
              <a:schemeClr val="tx1">
                <a:alpha val="89000"/>
              </a:schemeClr>
            </a:outerShdw>
          </a:effectLst>
        </p:grpSpPr>
        <p:grpSp>
          <p:nvGrpSpPr>
            <p:cNvPr id="101" name="100 Grupo"/>
            <p:cNvGrpSpPr/>
            <p:nvPr/>
          </p:nvGrpSpPr>
          <p:grpSpPr>
            <a:xfrm rot="16200000">
              <a:off x="2195736" y="1203598"/>
              <a:ext cx="3277344" cy="1981200"/>
              <a:chOff x="2195736" y="1203598"/>
              <a:chExt cx="3277344" cy="1981200"/>
            </a:xfrm>
          </p:grpSpPr>
          <p:cxnSp>
            <p:nvCxnSpPr>
              <p:cNvPr id="117" name="116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7" name="126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8" name="127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29" name="128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30" name="129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nvGrpSpPr>
            <p:cNvPr id="102" name="101 Grupo"/>
            <p:cNvGrpSpPr/>
            <p:nvPr/>
          </p:nvGrpSpPr>
          <p:grpSpPr>
            <a:xfrm rot="5400000" flipH="1">
              <a:off x="4355976" y="1203598"/>
              <a:ext cx="3277344" cy="1981200"/>
              <a:chOff x="2195736" y="1203598"/>
              <a:chExt cx="3277344" cy="1981200"/>
            </a:xfrm>
          </p:grpSpPr>
          <p:cxnSp>
            <p:nvCxnSpPr>
              <p:cNvPr id="103" name="102 Conector recto"/>
              <p:cNvCxnSpPr/>
              <p:nvPr/>
            </p:nvCxnSpPr>
            <p:spPr>
              <a:xfrm>
                <a:off x="2195736" y="1203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348136" y="1355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500536" y="1508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2652936" y="1660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2805336" y="1813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a:off x="2957736" y="1965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a:off x="3110136" y="2117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3262536" y="2270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a:off x="3414936" y="2422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3567336" y="25751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3719736" y="27275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3872136" y="28799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4024536" y="30323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4176936" y="3184798"/>
                <a:ext cx="1296144" cy="0"/>
              </a:xfrm>
              <a:prstGeom prst="line">
                <a:avLst/>
              </a:prstGeom>
              <a:ln w="76200" cap="rnd" cmpd="sng">
                <a:gradFill flip="none" rotWithShape="1">
                  <a:gsLst>
                    <a:gs pos="21000">
                      <a:srgbClr val="FFFFFF"/>
                    </a:gs>
                    <a:gs pos="8000">
                      <a:schemeClr val="tx1"/>
                    </a:gs>
                    <a:gs pos="49000">
                      <a:schemeClr val="tx1"/>
                    </a:gs>
                    <a:gs pos="100000">
                      <a:schemeClr val="tx1"/>
                    </a:gs>
                  </a:gsLst>
                  <a:lin ang="0" scaled="1"/>
                  <a:tileRect/>
                </a:gradFill>
                <a:prstDash val="sysDot"/>
                <a:headEnd type="stealth" w="med" len="sm"/>
              </a:ln>
            </p:spPr>
            <p:style>
              <a:lnRef idx="1">
                <a:schemeClr val="accent1"/>
              </a:lnRef>
              <a:fillRef idx="0">
                <a:schemeClr val="accent1"/>
              </a:fillRef>
              <a:effectRef idx="0">
                <a:schemeClr val="accent1"/>
              </a:effectRef>
              <a:fontRef idx="minor">
                <a:schemeClr val="tx1"/>
              </a:fontRef>
            </p:style>
          </p:cxnSp>
        </p:grpSp>
      </p:grpSp>
      <p:sp>
        <p:nvSpPr>
          <p:cNvPr id="133" name="132 Rectángulo"/>
          <p:cNvSpPr/>
          <p:nvPr/>
        </p:nvSpPr>
        <p:spPr>
          <a:xfrm>
            <a:off x="-60107" y="-236562"/>
            <a:ext cx="9200568" cy="563517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3745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0" fill="hold"/>
                                        <p:tgtEl>
                                          <p:spTgt spid="38"/>
                                        </p:tgtEl>
                                        <p:attrNameLst>
                                          <p:attrName>ppt_x</p:attrName>
                                        </p:attrNameLst>
                                      </p:cBhvr>
                                      <p:tavLst>
                                        <p:tav tm="0">
                                          <p:val>
                                            <p:strVal val="#ppt_x"/>
                                          </p:val>
                                        </p:tav>
                                        <p:tav tm="100000">
                                          <p:val>
                                            <p:strVal val="#ppt_x"/>
                                          </p:val>
                                        </p:tav>
                                      </p:tavLst>
                                    </p:anim>
                                    <p:anim calcmode="lin" valueType="num">
                                      <p:cBhvr additive="base">
                                        <p:cTn id="8" dur="2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2500" fill="hold"/>
                                        <p:tgtEl>
                                          <p:spTgt spid="37"/>
                                        </p:tgtEl>
                                        <p:attrNameLst>
                                          <p:attrName>ppt_x</p:attrName>
                                        </p:attrNameLst>
                                      </p:cBhvr>
                                      <p:tavLst>
                                        <p:tav tm="0">
                                          <p:val>
                                            <p:strVal val="#ppt_x"/>
                                          </p:val>
                                        </p:tav>
                                        <p:tav tm="100000">
                                          <p:val>
                                            <p:strVal val="#ppt_x"/>
                                          </p:val>
                                        </p:tav>
                                      </p:tavLst>
                                    </p:anim>
                                    <p:anim calcmode="lin" valueType="num">
                                      <p:cBhvr additive="base">
                                        <p:cTn id="12" dur="2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2500" fill="hold"/>
                                        <p:tgtEl>
                                          <p:spTgt spid="69"/>
                                        </p:tgtEl>
                                        <p:attrNameLst>
                                          <p:attrName>ppt_x</p:attrName>
                                        </p:attrNameLst>
                                      </p:cBhvr>
                                      <p:tavLst>
                                        <p:tav tm="0">
                                          <p:val>
                                            <p:strVal val="0-#ppt_w/2"/>
                                          </p:val>
                                        </p:tav>
                                        <p:tav tm="100000">
                                          <p:val>
                                            <p:strVal val="#ppt_x"/>
                                          </p:val>
                                        </p:tav>
                                      </p:tavLst>
                                    </p:anim>
                                    <p:anim calcmode="lin" valueType="num">
                                      <p:cBhvr additive="base">
                                        <p:cTn id="16" dur="25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2500" fill="hold"/>
                                        <p:tgtEl>
                                          <p:spTgt spid="100"/>
                                        </p:tgtEl>
                                        <p:attrNameLst>
                                          <p:attrName>ppt_x</p:attrName>
                                        </p:attrNameLst>
                                      </p:cBhvr>
                                      <p:tavLst>
                                        <p:tav tm="0">
                                          <p:val>
                                            <p:strVal val="0-#ppt_w/2"/>
                                          </p:val>
                                        </p:tav>
                                        <p:tav tm="100000">
                                          <p:val>
                                            <p:strVal val="#ppt_x"/>
                                          </p:val>
                                        </p:tav>
                                      </p:tavLst>
                                    </p:anim>
                                    <p:anim calcmode="lin" valueType="num">
                                      <p:cBhvr additive="base">
                                        <p:cTn id="20" dur="2500" fill="hold"/>
                                        <p:tgtEl>
                                          <p:spTgt spid="100"/>
                                        </p:tgtEl>
                                        <p:attrNameLst>
                                          <p:attrName>ppt_y</p:attrName>
                                        </p:attrNameLst>
                                      </p:cBhvr>
                                      <p:tavLst>
                                        <p:tav tm="0">
                                          <p:val>
                                            <p:strVal val="#ppt_y"/>
                                          </p:val>
                                        </p:tav>
                                        <p:tav tm="100000">
                                          <p:val>
                                            <p:strVal val="#ppt_y"/>
                                          </p:val>
                                        </p:tav>
                                      </p:tavLst>
                                    </p:anim>
                                  </p:childTnLst>
                                </p:cTn>
                              </p:par>
                              <p:par>
                                <p:cTn id="21" presetID="2" presetClass="exit" presetSubtype="4" fill="hold" nodeType="withEffect">
                                  <p:stCondLst>
                                    <p:cond delay="0"/>
                                  </p:stCondLst>
                                  <p:childTnLst>
                                    <p:anim calcmode="lin" valueType="num">
                                      <p:cBhvr additive="base">
                                        <p:cTn id="22" dur="3500"/>
                                        <p:tgtEl>
                                          <p:spTgt spid="38"/>
                                        </p:tgtEl>
                                        <p:attrNameLst>
                                          <p:attrName>ppt_x</p:attrName>
                                        </p:attrNameLst>
                                      </p:cBhvr>
                                      <p:tavLst>
                                        <p:tav tm="0">
                                          <p:val>
                                            <p:strVal val="ppt_x"/>
                                          </p:val>
                                        </p:tav>
                                        <p:tav tm="100000">
                                          <p:val>
                                            <p:strVal val="ppt_x"/>
                                          </p:val>
                                        </p:tav>
                                      </p:tavLst>
                                    </p:anim>
                                    <p:anim calcmode="lin" valueType="num">
                                      <p:cBhvr additive="base">
                                        <p:cTn id="23" dur="3500"/>
                                        <p:tgtEl>
                                          <p:spTgt spid="38"/>
                                        </p:tgtEl>
                                        <p:attrNameLst>
                                          <p:attrName>ppt_y</p:attrName>
                                        </p:attrNameLst>
                                      </p:cBhvr>
                                      <p:tavLst>
                                        <p:tav tm="0">
                                          <p:val>
                                            <p:strVal val="ppt_y"/>
                                          </p:val>
                                        </p:tav>
                                        <p:tav tm="100000">
                                          <p:val>
                                            <p:strVal val="1+ppt_h/2"/>
                                          </p:val>
                                        </p:tav>
                                      </p:tavLst>
                                    </p:anim>
                                    <p:set>
                                      <p:cBhvr>
                                        <p:cTn id="24" dur="1" fill="hold">
                                          <p:stCondLst>
                                            <p:cond delay="3499"/>
                                          </p:stCondLst>
                                        </p:cTn>
                                        <p:tgtEl>
                                          <p:spTgt spid="3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500"/>
                                        <p:tgtEl>
                                          <p:spTgt spid="37"/>
                                        </p:tgtEl>
                                        <p:attrNameLst>
                                          <p:attrName>ppt_x</p:attrName>
                                        </p:attrNameLst>
                                      </p:cBhvr>
                                      <p:tavLst>
                                        <p:tav tm="0">
                                          <p:val>
                                            <p:strVal val="ppt_x"/>
                                          </p:val>
                                        </p:tav>
                                        <p:tav tm="100000">
                                          <p:val>
                                            <p:strVal val="ppt_x"/>
                                          </p:val>
                                        </p:tav>
                                      </p:tavLst>
                                    </p:anim>
                                    <p:anim calcmode="lin" valueType="num">
                                      <p:cBhvr additive="base">
                                        <p:cTn id="27" dur="3500"/>
                                        <p:tgtEl>
                                          <p:spTgt spid="37"/>
                                        </p:tgtEl>
                                        <p:attrNameLst>
                                          <p:attrName>ppt_y</p:attrName>
                                        </p:attrNameLst>
                                      </p:cBhvr>
                                      <p:tavLst>
                                        <p:tav tm="0">
                                          <p:val>
                                            <p:strVal val="ppt_y"/>
                                          </p:val>
                                        </p:tav>
                                        <p:tav tm="100000">
                                          <p:val>
                                            <p:strVal val="0-ppt_h/2"/>
                                          </p:val>
                                        </p:tav>
                                      </p:tavLst>
                                    </p:anim>
                                    <p:set>
                                      <p:cBhvr>
                                        <p:cTn id="28" dur="1" fill="hold">
                                          <p:stCondLst>
                                            <p:cond delay="3499"/>
                                          </p:stCondLst>
                                        </p:cTn>
                                        <p:tgtEl>
                                          <p:spTgt spid="37"/>
                                        </p:tgtEl>
                                        <p:attrNameLst>
                                          <p:attrName>style.visibility</p:attrName>
                                        </p:attrNameLst>
                                      </p:cBhvr>
                                      <p:to>
                                        <p:strVal val="hidden"/>
                                      </p:to>
                                    </p:set>
                                  </p:childTnLst>
                                </p:cTn>
                              </p:par>
                              <p:par>
                                <p:cTn id="29" presetID="6" presetClass="emph" presetSubtype="0" fill="hold" nodeType="withEffect">
                                  <p:stCondLst>
                                    <p:cond delay="0"/>
                                  </p:stCondLst>
                                  <p:childTnLst>
                                    <p:animScale>
                                      <p:cBhvr>
                                        <p:cTn id="30" dur="3500" fill="hold"/>
                                        <p:tgtEl>
                                          <p:spTgt spid="69"/>
                                        </p:tgtEl>
                                      </p:cBhvr>
                                      <p:by x="100000" y="150000"/>
                                    </p:animScale>
                                  </p:childTnLst>
                                </p:cTn>
                              </p:par>
                              <p:par>
                                <p:cTn id="31" presetID="2" presetClass="exit" presetSubtype="2" fill="hold" nodeType="withEffect">
                                  <p:stCondLst>
                                    <p:cond delay="0"/>
                                  </p:stCondLst>
                                  <p:childTnLst>
                                    <p:anim calcmode="lin" valueType="num">
                                      <p:cBhvr additive="base">
                                        <p:cTn id="32" dur="3500"/>
                                        <p:tgtEl>
                                          <p:spTgt spid="69"/>
                                        </p:tgtEl>
                                        <p:attrNameLst>
                                          <p:attrName>ppt_x</p:attrName>
                                        </p:attrNameLst>
                                      </p:cBhvr>
                                      <p:tavLst>
                                        <p:tav tm="0">
                                          <p:val>
                                            <p:strVal val="ppt_x"/>
                                          </p:val>
                                        </p:tav>
                                        <p:tav tm="100000">
                                          <p:val>
                                            <p:strVal val="1+ppt_w/2"/>
                                          </p:val>
                                        </p:tav>
                                      </p:tavLst>
                                    </p:anim>
                                    <p:anim calcmode="lin" valueType="num">
                                      <p:cBhvr additive="base">
                                        <p:cTn id="33" dur="3500"/>
                                        <p:tgtEl>
                                          <p:spTgt spid="69"/>
                                        </p:tgtEl>
                                        <p:attrNameLst>
                                          <p:attrName>ppt_y</p:attrName>
                                        </p:attrNameLst>
                                      </p:cBhvr>
                                      <p:tavLst>
                                        <p:tav tm="0">
                                          <p:val>
                                            <p:strVal val="ppt_y"/>
                                          </p:val>
                                        </p:tav>
                                        <p:tav tm="100000">
                                          <p:val>
                                            <p:strVal val="ppt_y"/>
                                          </p:val>
                                        </p:tav>
                                      </p:tavLst>
                                    </p:anim>
                                    <p:set>
                                      <p:cBhvr>
                                        <p:cTn id="34" dur="1" fill="hold">
                                          <p:stCondLst>
                                            <p:cond delay="3499"/>
                                          </p:stCondLst>
                                        </p:cTn>
                                        <p:tgtEl>
                                          <p:spTgt spid="69"/>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500" fill="hold"/>
                                        <p:tgtEl>
                                          <p:spTgt spid="100"/>
                                        </p:tgtEl>
                                      </p:cBhvr>
                                      <p:by x="100000" y="150000"/>
                                    </p:animScale>
                                  </p:childTnLst>
                                </p:cTn>
                              </p:par>
                              <p:par>
                                <p:cTn id="37" presetID="2" presetClass="exit" presetSubtype="8" fill="hold" nodeType="withEffect">
                                  <p:stCondLst>
                                    <p:cond delay="0"/>
                                  </p:stCondLst>
                                  <p:childTnLst>
                                    <p:anim calcmode="lin" valueType="num">
                                      <p:cBhvr additive="base">
                                        <p:cTn id="38" dur="3500"/>
                                        <p:tgtEl>
                                          <p:spTgt spid="100"/>
                                        </p:tgtEl>
                                        <p:attrNameLst>
                                          <p:attrName>ppt_x</p:attrName>
                                        </p:attrNameLst>
                                      </p:cBhvr>
                                      <p:tavLst>
                                        <p:tav tm="0">
                                          <p:val>
                                            <p:strVal val="ppt_x"/>
                                          </p:val>
                                        </p:tav>
                                        <p:tav tm="100000">
                                          <p:val>
                                            <p:strVal val="0-ppt_w/2"/>
                                          </p:val>
                                        </p:tav>
                                      </p:tavLst>
                                    </p:anim>
                                    <p:anim calcmode="lin" valueType="num">
                                      <p:cBhvr additive="base">
                                        <p:cTn id="39" dur="3500"/>
                                        <p:tgtEl>
                                          <p:spTgt spid="100"/>
                                        </p:tgtEl>
                                        <p:attrNameLst>
                                          <p:attrName>ppt_y</p:attrName>
                                        </p:attrNameLst>
                                      </p:cBhvr>
                                      <p:tavLst>
                                        <p:tav tm="0">
                                          <p:val>
                                            <p:strVal val="ppt_y"/>
                                          </p:val>
                                        </p:tav>
                                        <p:tav tm="100000">
                                          <p:val>
                                            <p:strVal val="ppt_y"/>
                                          </p:val>
                                        </p:tav>
                                      </p:tavLst>
                                    </p:anim>
                                    <p:set>
                                      <p:cBhvr>
                                        <p:cTn id="40" dur="1" fill="hold">
                                          <p:stCondLst>
                                            <p:cond delay="3499"/>
                                          </p:stCondLst>
                                        </p:cTn>
                                        <p:tgtEl>
                                          <p:spTgt spid="100"/>
                                        </p:tgtEl>
                                        <p:attrNameLst>
                                          <p:attrName>style.visibility</p:attrName>
                                        </p:attrNameLst>
                                      </p:cBhvr>
                                      <p:to>
                                        <p:strVal val="hidden"/>
                                      </p:to>
                                    </p:set>
                                  </p:childTnLst>
                                </p:cTn>
                              </p:par>
                              <p:par>
                                <p:cTn id="41" presetID="23" presetClass="entr" presetSubtype="528" fill="hold" nodeType="withEffect">
                                  <p:stCondLst>
                                    <p:cond delay="500"/>
                                  </p:stCondLst>
                                  <p:childTnLst>
                                    <p:set>
                                      <p:cBhvr>
                                        <p:cTn id="42" dur="1" fill="hold">
                                          <p:stCondLst>
                                            <p:cond delay="0"/>
                                          </p:stCondLst>
                                        </p:cTn>
                                        <p:tgtEl>
                                          <p:spTgt spid="132"/>
                                        </p:tgtEl>
                                        <p:attrNameLst>
                                          <p:attrName>style.visibility</p:attrName>
                                        </p:attrNameLst>
                                      </p:cBhvr>
                                      <p:to>
                                        <p:strVal val="visible"/>
                                      </p:to>
                                    </p:set>
                                    <p:anim calcmode="lin" valueType="num">
                                      <p:cBhvr>
                                        <p:cTn id="43" dur="3000" fill="hold"/>
                                        <p:tgtEl>
                                          <p:spTgt spid="132"/>
                                        </p:tgtEl>
                                        <p:attrNameLst>
                                          <p:attrName>ppt_w</p:attrName>
                                        </p:attrNameLst>
                                      </p:cBhvr>
                                      <p:tavLst>
                                        <p:tav tm="0">
                                          <p:val>
                                            <p:fltVal val="0"/>
                                          </p:val>
                                        </p:tav>
                                        <p:tav tm="100000">
                                          <p:val>
                                            <p:strVal val="#ppt_w"/>
                                          </p:val>
                                        </p:tav>
                                      </p:tavLst>
                                    </p:anim>
                                    <p:anim calcmode="lin" valueType="num">
                                      <p:cBhvr>
                                        <p:cTn id="44" dur="3000" fill="hold"/>
                                        <p:tgtEl>
                                          <p:spTgt spid="132"/>
                                        </p:tgtEl>
                                        <p:attrNameLst>
                                          <p:attrName>ppt_h</p:attrName>
                                        </p:attrNameLst>
                                      </p:cBhvr>
                                      <p:tavLst>
                                        <p:tav tm="0">
                                          <p:val>
                                            <p:fltVal val="0"/>
                                          </p:val>
                                        </p:tav>
                                        <p:tav tm="100000">
                                          <p:val>
                                            <p:strVal val="#ppt_h"/>
                                          </p:val>
                                        </p:tav>
                                      </p:tavLst>
                                    </p:anim>
                                    <p:anim calcmode="lin" valueType="num">
                                      <p:cBhvr>
                                        <p:cTn id="45" dur="3000" fill="hold"/>
                                        <p:tgtEl>
                                          <p:spTgt spid="132"/>
                                        </p:tgtEl>
                                        <p:attrNameLst>
                                          <p:attrName>ppt_x</p:attrName>
                                        </p:attrNameLst>
                                      </p:cBhvr>
                                      <p:tavLst>
                                        <p:tav tm="0">
                                          <p:val>
                                            <p:fltVal val="0.5"/>
                                          </p:val>
                                        </p:tav>
                                        <p:tav tm="100000">
                                          <p:val>
                                            <p:strVal val="#ppt_x"/>
                                          </p:val>
                                        </p:tav>
                                      </p:tavLst>
                                    </p:anim>
                                    <p:anim calcmode="lin" valueType="num">
                                      <p:cBhvr>
                                        <p:cTn id="46" dur="3000" fill="hold"/>
                                        <p:tgtEl>
                                          <p:spTgt spid="132"/>
                                        </p:tgtEl>
                                        <p:attrNameLst>
                                          <p:attrName>ppt_y</p:attrName>
                                        </p:attrNameLst>
                                      </p:cBhvr>
                                      <p:tavLst>
                                        <p:tav tm="0">
                                          <p:val>
                                            <p:fltVal val="0.5"/>
                                          </p:val>
                                        </p:tav>
                                        <p:tav tm="100000">
                                          <p:val>
                                            <p:strVal val="#ppt_y"/>
                                          </p:val>
                                        </p:tav>
                                      </p:tavLst>
                                    </p:anim>
                                  </p:childTnLst>
                                </p:cTn>
                              </p:par>
                              <p:par>
                                <p:cTn id="47" presetID="8" presetClass="entr" presetSubtype="32" fill="hold" nodeType="withEffect">
                                  <p:stCondLst>
                                    <p:cond delay="500"/>
                                  </p:stCondLst>
                                  <p:childTnLst>
                                    <p:set>
                                      <p:cBhvr>
                                        <p:cTn id="48" dur="1" fill="hold">
                                          <p:stCondLst>
                                            <p:cond delay="0"/>
                                          </p:stCondLst>
                                        </p:cTn>
                                        <p:tgtEl>
                                          <p:spTgt spid="132"/>
                                        </p:tgtEl>
                                        <p:attrNameLst>
                                          <p:attrName>style.visibility</p:attrName>
                                        </p:attrNameLst>
                                      </p:cBhvr>
                                      <p:to>
                                        <p:strVal val="visible"/>
                                      </p:to>
                                    </p:set>
                                    <p:animEffect transition="in" filter="diamond(out)">
                                      <p:cBhvr>
                                        <p:cTn id="49" dur="3000"/>
                                        <p:tgtEl>
                                          <p:spTgt spid="132"/>
                                        </p:tgtEl>
                                      </p:cBhvr>
                                    </p:animEffect>
                                  </p:childTnLst>
                                </p:cTn>
                              </p:par>
                              <p:par>
                                <p:cTn id="50" presetID="23" presetClass="exit" presetSubtype="16" fill="hold" nodeType="withEffect">
                                  <p:stCondLst>
                                    <p:cond delay="0"/>
                                  </p:stCondLst>
                                  <p:childTnLst>
                                    <p:anim calcmode="lin" valueType="num">
                                      <p:cBhvr>
                                        <p:cTn id="51" dur="5000"/>
                                        <p:tgtEl>
                                          <p:spTgt spid="139"/>
                                        </p:tgtEl>
                                        <p:attrNameLst>
                                          <p:attrName>ppt_w</p:attrName>
                                        </p:attrNameLst>
                                      </p:cBhvr>
                                      <p:tavLst>
                                        <p:tav tm="0">
                                          <p:val>
                                            <p:strVal val="ppt_w"/>
                                          </p:val>
                                        </p:tav>
                                        <p:tav tm="100000">
                                          <p:val>
                                            <p:strVal val="4*ppt_w"/>
                                          </p:val>
                                        </p:tav>
                                      </p:tavLst>
                                    </p:anim>
                                    <p:anim calcmode="lin" valueType="num">
                                      <p:cBhvr>
                                        <p:cTn id="52" dur="5000"/>
                                        <p:tgtEl>
                                          <p:spTgt spid="139"/>
                                        </p:tgtEl>
                                        <p:attrNameLst>
                                          <p:attrName>ppt_h</p:attrName>
                                        </p:attrNameLst>
                                      </p:cBhvr>
                                      <p:tavLst>
                                        <p:tav tm="0">
                                          <p:val>
                                            <p:strVal val="ppt_h"/>
                                          </p:val>
                                        </p:tav>
                                        <p:tav tm="100000">
                                          <p:val>
                                            <p:strVal val="4*ppt_h"/>
                                          </p:val>
                                        </p:tav>
                                      </p:tavLst>
                                    </p:anim>
                                    <p:set>
                                      <p:cBhvr>
                                        <p:cTn id="53" dur="1" fill="hold">
                                          <p:stCondLst>
                                            <p:cond delay="4999"/>
                                          </p:stCondLst>
                                        </p:cTn>
                                        <p:tgtEl>
                                          <p:spTgt spid="139"/>
                                        </p:tgtEl>
                                        <p:attrNameLst>
                                          <p:attrName>style.visibility</p:attrName>
                                        </p:attrNameLst>
                                      </p:cBhvr>
                                      <p:to>
                                        <p:strVal val="hidden"/>
                                      </p:to>
                                    </p:set>
                                  </p:childTnLst>
                                </p:cTn>
                              </p:par>
                              <p:par>
                                <p:cTn id="54" presetID="9" presetClass="emph" presetSubtype="0" grpId="0" nodeType="withEffect">
                                  <p:stCondLst>
                                    <p:cond delay="0"/>
                                  </p:stCondLst>
                                  <p:childTnLst>
                                    <p:set>
                                      <p:cBhvr rctx="PPT">
                                        <p:cTn id="55" dur="indefinite"/>
                                        <p:tgtEl>
                                          <p:spTgt spid="133"/>
                                        </p:tgtEl>
                                        <p:attrNameLst>
                                          <p:attrName>style.opacity</p:attrName>
                                        </p:attrNameLst>
                                      </p:cBhvr>
                                      <p:to>
                                        <p:strVal val="0"/>
                                      </p:to>
                                    </p:set>
                                    <p:animEffect filter="image" prLst="opacity: 0">
                                      <p:cBhvr rctx="IE">
                                        <p:cTn id="56" dur="indefinite"/>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50 Rectángulo"/>
          <p:cNvSpPr/>
          <p:nvPr/>
        </p:nvSpPr>
        <p:spPr>
          <a:xfrm flipH="1">
            <a:off x="-28196" y="-6137"/>
            <a:ext cx="9172196" cy="5143500"/>
          </a:xfrm>
          <a:prstGeom prst="rect">
            <a:avLst/>
          </a:prstGeom>
          <a:gradFill flip="none" rotWithShape="1">
            <a:gsLst>
              <a:gs pos="8000">
                <a:schemeClr val="accent3">
                  <a:lumMod val="24000"/>
                </a:schemeClr>
              </a:gs>
              <a:gs pos="100000">
                <a:srgbClr val="DAE949"/>
              </a:gs>
              <a:gs pos="50000">
                <a:srgbClr val="1A210D"/>
              </a:gs>
              <a:gs pos="91000">
                <a:schemeClr val="accent3">
                  <a:lumMod val="24000"/>
                </a:schemeClr>
              </a:gs>
              <a:gs pos="0">
                <a:srgbClr val="DAE949"/>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 name="49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79500"/>
          </a:xfrm>
          <a:prstGeom prst="rect">
            <a:avLst/>
          </a:prstGeom>
          <a:noFill/>
          <a:ln>
            <a:noFill/>
          </a:ln>
        </p:spPr>
      </p:pic>
      <p:sp>
        <p:nvSpPr>
          <p:cNvPr id="33" name="32 Paralelogramo"/>
          <p:cNvSpPr/>
          <p:nvPr/>
        </p:nvSpPr>
        <p:spPr>
          <a:xfrm>
            <a:off x="6839731" y="-18914"/>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a:off x="6544184" y="2858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6248636" y="5906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5953089" y="8954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5657541" y="12002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5361994" y="15050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066446" y="18098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4770899" y="211468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flipV="1">
            <a:off x="6768221" y="4858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V="1">
            <a:off x="6495255" y="4570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flipV="1">
            <a:off x="6199707" y="4282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V="1">
            <a:off x="5904160" y="3958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flipV="1">
            <a:off x="5608612" y="3670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V="1">
            <a:off x="5313065" y="3346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flipV="1">
            <a:off x="5017517" y="3058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V="1">
            <a:off x="4721970" y="273425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Paralelogramo"/>
          <p:cNvSpPr/>
          <p:nvPr/>
        </p:nvSpPr>
        <p:spPr>
          <a:xfrm>
            <a:off x="4537326" y="241025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Paralelogramo"/>
          <p:cNvSpPr/>
          <p:nvPr/>
        </p:nvSpPr>
        <p:spPr>
          <a:xfrm>
            <a:off x="9612027" y="223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Paralelogramo"/>
          <p:cNvSpPr/>
          <p:nvPr/>
        </p:nvSpPr>
        <p:spPr>
          <a:xfrm>
            <a:off x="9316480" y="3271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Paralelogramo"/>
          <p:cNvSpPr/>
          <p:nvPr/>
        </p:nvSpPr>
        <p:spPr>
          <a:xfrm>
            <a:off x="9020932" y="6319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Paralelogramo"/>
          <p:cNvSpPr/>
          <p:nvPr/>
        </p:nvSpPr>
        <p:spPr>
          <a:xfrm>
            <a:off x="8725385" y="9367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Paralelogramo"/>
          <p:cNvSpPr/>
          <p:nvPr/>
        </p:nvSpPr>
        <p:spPr>
          <a:xfrm>
            <a:off x="8429837" y="12415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Paralelogramo"/>
          <p:cNvSpPr/>
          <p:nvPr/>
        </p:nvSpPr>
        <p:spPr>
          <a:xfrm>
            <a:off x="8134290" y="15463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Paralelogramo"/>
          <p:cNvSpPr/>
          <p:nvPr/>
        </p:nvSpPr>
        <p:spPr>
          <a:xfrm>
            <a:off x="7838742" y="18511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Paralelogramo"/>
          <p:cNvSpPr/>
          <p:nvPr/>
        </p:nvSpPr>
        <p:spPr>
          <a:xfrm>
            <a:off x="7543195" y="215598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Paralelogramo"/>
          <p:cNvSpPr/>
          <p:nvPr/>
        </p:nvSpPr>
        <p:spPr>
          <a:xfrm flipV="1">
            <a:off x="9540517" y="4899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Paralelogramo"/>
          <p:cNvSpPr/>
          <p:nvPr/>
        </p:nvSpPr>
        <p:spPr>
          <a:xfrm flipV="1">
            <a:off x="9267551" y="4611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Paralelogramo"/>
          <p:cNvSpPr/>
          <p:nvPr/>
        </p:nvSpPr>
        <p:spPr>
          <a:xfrm flipV="1">
            <a:off x="8972003" y="4323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Paralelogramo"/>
          <p:cNvSpPr/>
          <p:nvPr/>
        </p:nvSpPr>
        <p:spPr>
          <a:xfrm flipV="1">
            <a:off x="8676456" y="3999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Paralelogramo"/>
          <p:cNvSpPr/>
          <p:nvPr/>
        </p:nvSpPr>
        <p:spPr>
          <a:xfrm flipV="1">
            <a:off x="8380908" y="3711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Paralelogramo"/>
          <p:cNvSpPr/>
          <p:nvPr/>
        </p:nvSpPr>
        <p:spPr>
          <a:xfrm flipV="1">
            <a:off x="8085361" y="3387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Paralelogramo"/>
          <p:cNvSpPr/>
          <p:nvPr/>
        </p:nvSpPr>
        <p:spPr>
          <a:xfrm flipV="1">
            <a:off x="7789813" y="3099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Paralelogramo"/>
          <p:cNvSpPr/>
          <p:nvPr/>
        </p:nvSpPr>
        <p:spPr>
          <a:xfrm flipV="1">
            <a:off x="7494266" y="2775552"/>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Paralelogramo"/>
          <p:cNvSpPr/>
          <p:nvPr/>
        </p:nvSpPr>
        <p:spPr>
          <a:xfrm>
            <a:off x="7309622" y="2451552"/>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Paralelogramo"/>
          <p:cNvSpPr/>
          <p:nvPr/>
        </p:nvSpPr>
        <p:spPr>
          <a:xfrm flipH="1">
            <a:off x="-72528" y="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Paralelogramo"/>
          <p:cNvSpPr/>
          <p:nvPr/>
        </p:nvSpPr>
        <p:spPr>
          <a:xfrm flipH="1">
            <a:off x="223019" y="3048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Paralelogramo"/>
          <p:cNvSpPr/>
          <p:nvPr/>
        </p:nvSpPr>
        <p:spPr>
          <a:xfrm flipH="1">
            <a:off x="518567" y="6096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Paralelogramo"/>
          <p:cNvSpPr/>
          <p:nvPr/>
        </p:nvSpPr>
        <p:spPr>
          <a:xfrm flipH="1">
            <a:off x="814114" y="9144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Paralelogramo"/>
          <p:cNvSpPr/>
          <p:nvPr/>
        </p:nvSpPr>
        <p:spPr>
          <a:xfrm flipH="1">
            <a:off x="1109662" y="12192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Paralelogramo"/>
          <p:cNvSpPr/>
          <p:nvPr/>
        </p:nvSpPr>
        <p:spPr>
          <a:xfrm flipH="1">
            <a:off x="1405209" y="15240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Paralelogramo"/>
          <p:cNvSpPr/>
          <p:nvPr/>
        </p:nvSpPr>
        <p:spPr>
          <a:xfrm flipH="1">
            <a:off x="1700757" y="18288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Paralelogramo"/>
          <p:cNvSpPr/>
          <p:nvPr/>
        </p:nvSpPr>
        <p:spPr>
          <a:xfrm flipH="1">
            <a:off x="1996304" y="213360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Paralelogramo"/>
          <p:cNvSpPr/>
          <p:nvPr/>
        </p:nvSpPr>
        <p:spPr>
          <a:xfrm flipH="1" flipV="1">
            <a:off x="-1018" y="4877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Paralelogramo"/>
          <p:cNvSpPr/>
          <p:nvPr/>
        </p:nvSpPr>
        <p:spPr>
          <a:xfrm flipH="1" flipV="1">
            <a:off x="271948" y="4589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Paralelogramo"/>
          <p:cNvSpPr/>
          <p:nvPr/>
        </p:nvSpPr>
        <p:spPr>
          <a:xfrm flipH="1" flipV="1">
            <a:off x="567496" y="4301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Paralelogramo"/>
          <p:cNvSpPr/>
          <p:nvPr/>
        </p:nvSpPr>
        <p:spPr>
          <a:xfrm flipH="1" flipV="1">
            <a:off x="863043" y="3977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Paralelogramo"/>
          <p:cNvSpPr/>
          <p:nvPr/>
        </p:nvSpPr>
        <p:spPr>
          <a:xfrm flipH="1" flipV="1">
            <a:off x="1158591" y="3689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Paralelogramo"/>
          <p:cNvSpPr/>
          <p:nvPr/>
        </p:nvSpPr>
        <p:spPr>
          <a:xfrm flipH="1" flipV="1">
            <a:off x="1454138" y="3365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Paralelogramo"/>
          <p:cNvSpPr/>
          <p:nvPr/>
        </p:nvSpPr>
        <p:spPr>
          <a:xfrm flipH="1" flipV="1">
            <a:off x="1749686" y="3077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Paralelogramo"/>
          <p:cNvSpPr/>
          <p:nvPr/>
        </p:nvSpPr>
        <p:spPr>
          <a:xfrm flipH="1" flipV="1">
            <a:off x="2045233" y="2753170"/>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Paralelogramo"/>
          <p:cNvSpPr/>
          <p:nvPr/>
        </p:nvSpPr>
        <p:spPr>
          <a:xfrm flipH="1">
            <a:off x="2229877" y="2429170"/>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Paralelogramo"/>
          <p:cNvSpPr/>
          <p:nvPr/>
        </p:nvSpPr>
        <p:spPr>
          <a:xfrm flipH="1">
            <a:off x="-2844824" y="412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Paralelogramo"/>
          <p:cNvSpPr/>
          <p:nvPr/>
        </p:nvSpPr>
        <p:spPr>
          <a:xfrm flipH="1">
            <a:off x="-2549277" y="3460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Paralelogramo"/>
          <p:cNvSpPr/>
          <p:nvPr/>
        </p:nvSpPr>
        <p:spPr>
          <a:xfrm flipH="1">
            <a:off x="-2253729" y="6508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Paralelogramo"/>
          <p:cNvSpPr/>
          <p:nvPr/>
        </p:nvSpPr>
        <p:spPr>
          <a:xfrm flipH="1">
            <a:off x="-1958182" y="9556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Paralelogramo"/>
          <p:cNvSpPr/>
          <p:nvPr/>
        </p:nvSpPr>
        <p:spPr>
          <a:xfrm flipH="1">
            <a:off x="-1662634" y="12604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Paralelogramo"/>
          <p:cNvSpPr/>
          <p:nvPr/>
        </p:nvSpPr>
        <p:spPr>
          <a:xfrm flipH="1">
            <a:off x="-1367087" y="15652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Paralelogramo"/>
          <p:cNvSpPr/>
          <p:nvPr/>
        </p:nvSpPr>
        <p:spPr>
          <a:xfrm flipH="1">
            <a:off x="-1071539" y="18700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Paralelogramo"/>
          <p:cNvSpPr/>
          <p:nvPr/>
        </p:nvSpPr>
        <p:spPr>
          <a:xfrm flipH="1">
            <a:off x="-775992" y="217489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Paralelogramo"/>
          <p:cNvSpPr/>
          <p:nvPr/>
        </p:nvSpPr>
        <p:spPr>
          <a:xfrm flipH="1" flipV="1">
            <a:off x="-2773314" y="4918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Paralelogramo"/>
          <p:cNvSpPr/>
          <p:nvPr/>
        </p:nvSpPr>
        <p:spPr>
          <a:xfrm flipH="1" flipV="1">
            <a:off x="-2500348" y="4630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Paralelogramo"/>
          <p:cNvSpPr/>
          <p:nvPr/>
        </p:nvSpPr>
        <p:spPr>
          <a:xfrm flipH="1" flipV="1">
            <a:off x="-2204800" y="4342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Paralelogramo"/>
          <p:cNvSpPr/>
          <p:nvPr/>
        </p:nvSpPr>
        <p:spPr>
          <a:xfrm flipH="1" flipV="1">
            <a:off x="-1909253" y="4018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Paralelogramo"/>
          <p:cNvSpPr/>
          <p:nvPr/>
        </p:nvSpPr>
        <p:spPr>
          <a:xfrm flipH="1" flipV="1">
            <a:off x="-1613705" y="3730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Paralelogramo"/>
          <p:cNvSpPr/>
          <p:nvPr/>
        </p:nvSpPr>
        <p:spPr>
          <a:xfrm flipH="1" flipV="1">
            <a:off x="-1318158" y="3406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Paralelogramo"/>
          <p:cNvSpPr/>
          <p:nvPr/>
        </p:nvSpPr>
        <p:spPr>
          <a:xfrm flipH="1" flipV="1">
            <a:off x="-1022610" y="3118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Paralelogramo"/>
          <p:cNvSpPr/>
          <p:nvPr/>
        </p:nvSpPr>
        <p:spPr>
          <a:xfrm flipH="1" flipV="1">
            <a:off x="-727063" y="2794466"/>
            <a:ext cx="2359152" cy="145622"/>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Paralelogramo"/>
          <p:cNvSpPr/>
          <p:nvPr/>
        </p:nvSpPr>
        <p:spPr>
          <a:xfrm flipH="1">
            <a:off x="-542419" y="2470466"/>
            <a:ext cx="2359152" cy="157587"/>
          </a:xfrm>
          <a:prstGeom prst="parallelogram">
            <a:avLst>
              <a:gd name="adj" fmla="val 0"/>
            </a:avLst>
          </a:prstGeom>
          <a:gradFill>
            <a:gsLst>
              <a:gs pos="63000">
                <a:srgbClr val="EF0F74"/>
              </a:gs>
              <a:gs pos="17500">
                <a:srgbClr val="92D050"/>
              </a:gs>
              <a:gs pos="49000">
                <a:srgbClr val="CCFF33"/>
              </a:gs>
              <a:gs pos="100000">
                <a:srgbClr val="92D050">
                  <a:shade val="100000"/>
                  <a:satMod val="115000"/>
                </a:srgbClr>
              </a:gs>
            </a:gsLst>
            <a:path path="rect">
              <a:fillToRect l="50000" t="50000" r="50000" b="50000"/>
            </a:path>
          </a:gradFill>
          <a:ln>
            <a:noFill/>
          </a:ln>
          <a:effectLst>
            <a:reflection blurRad="6350" stA="50000" endA="300" endPos="90000" dist="50800" dir="5400000" sy="-100000" algn="bl" rotWithShape="0"/>
          </a:effectLst>
          <a:scene3d>
            <a:camera prst="orthographicFront"/>
            <a:lightRig rig="glow" dir="t"/>
          </a:scene3d>
          <a:sp3d prstMaterial="powder">
            <a:bevelT w="1905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flipH="1">
            <a:off x="-3204864" y="0"/>
            <a:ext cx="15553728" cy="542754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815504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Effect transition="in" filter="diamond(out)">
                                      <p:cBhvr>
                                        <p:cTn id="7" dur="3000"/>
                                        <p:tgtEl>
                                          <p:spTgt spid="50"/>
                                        </p:tgtEl>
                                      </p:cBhvr>
                                    </p:animEffect>
                                  </p:childTnLst>
                                </p:cTn>
                              </p:par>
                              <p:par>
                                <p:cTn id="8" presetID="17" presetClass="entr" presetSubtype="10" fill="hold" nodeType="withEffect">
                                  <p:stCondLst>
                                    <p:cond delay="500"/>
                                  </p:stCondLst>
                                  <p:childTnLst>
                                    <p:set>
                                      <p:cBhvr>
                                        <p:cTn id="9" dur="1" fill="hold">
                                          <p:stCondLst>
                                            <p:cond delay="0"/>
                                          </p:stCondLst>
                                        </p:cTn>
                                        <p:tgtEl>
                                          <p:spTgt spid="50"/>
                                        </p:tgtEl>
                                        <p:attrNameLst>
                                          <p:attrName>style.visibility</p:attrName>
                                        </p:attrNameLst>
                                      </p:cBhvr>
                                      <p:to>
                                        <p:strVal val="visible"/>
                                      </p:to>
                                    </p:set>
                                    <p:anim calcmode="lin" valueType="num">
                                      <p:cBhvr>
                                        <p:cTn id="10" dur="3000" fill="hold"/>
                                        <p:tgtEl>
                                          <p:spTgt spid="50"/>
                                        </p:tgtEl>
                                        <p:attrNameLst>
                                          <p:attrName>ppt_w</p:attrName>
                                        </p:attrNameLst>
                                      </p:cBhvr>
                                      <p:tavLst>
                                        <p:tav tm="0">
                                          <p:val>
                                            <p:fltVal val="0"/>
                                          </p:val>
                                        </p:tav>
                                        <p:tav tm="100000">
                                          <p:val>
                                            <p:strVal val="#ppt_w"/>
                                          </p:val>
                                        </p:tav>
                                      </p:tavLst>
                                    </p:anim>
                                    <p:anim calcmode="lin" valueType="num">
                                      <p:cBhvr>
                                        <p:cTn id="11" dur="3000" fill="hold"/>
                                        <p:tgtEl>
                                          <p:spTgt spid="50"/>
                                        </p:tgtEl>
                                        <p:attrNameLst>
                                          <p:attrName>ppt_h</p:attrName>
                                        </p:attrNameLst>
                                      </p:cBhvr>
                                      <p:tavLst>
                                        <p:tav tm="0">
                                          <p:val>
                                            <p:strVal val="#ppt_h"/>
                                          </p:val>
                                        </p:tav>
                                        <p:tav tm="100000">
                                          <p:val>
                                            <p:strVal val="#ppt_h"/>
                                          </p:val>
                                        </p:tav>
                                      </p:tavLst>
                                    </p:anim>
                                  </p:childTnLst>
                                </p:cTn>
                              </p:par>
                              <p:par>
                                <p:cTn id="12" presetID="2" presetClass="entr" presetSubtype="2"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additive="base">
                                        <p:cTn id="14" dur="3000" fill="hold"/>
                                        <p:tgtEl>
                                          <p:spTgt spid="33"/>
                                        </p:tgtEl>
                                        <p:attrNameLst>
                                          <p:attrName>ppt_x</p:attrName>
                                        </p:attrNameLst>
                                      </p:cBhvr>
                                      <p:tavLst>
                                        <p:tav tm="0">
                                          <p:val>
                                            <p:strVal val="1+#ppt_w/2"/>
                                          </p:val>
                                        </p:tav>
                                        <p:tav tm="100000">
                                          <p:val>
                                            <p:strVal val="#ppt_x"/>
                                          </p:val>
                                        </p:tav>
                                      </p:tavLst>
                                    </p:anim>
                                    <p:anim calcmode="lin" valueType="num">
                                      <p:cBhvr additive="base">
                                        <p:cTn id="15" dur="3000" fill="hold"/>
                                        <p:tgtEl>
                                          <p:spTgt spid="33"/>
                                        </p:tgtEl>
                                        <p:attrNameLst>
                                          <p:attrName>ppt_y</p:attrName>
                                        </p:attrNameLst>
                                      </p:cBhvr>
                                      <p:tavLst>
                                        <p:tav tm="0">
                                          <p:val>
                                            <p:strVal val="#ppt_y"/>
                                          </p:val>
                                        </p:tav>
                                        <p:tav tm="100000">
                                          <p:val>
                                            <p:strVal val="#ppt_y"/>
                                          </p:val>
                                        </p:tav>
                                      </p:tavLst>
                                    </p:anim>
                                  </p:childTnLst>
                                </p:cTn>
                              </p:par>
                              <p:par>
                                <p:cTn id="16" presetID="3" presetClass="entr" presetSubtype="5" fill="hold" grpId="1"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linds(vertical)">
                                      <p:cBhvr>
                                        <p:cTn id="18" dur="4000"/>
                                        <p:tgtEl>
                                          <p:spTgt spid="33"/>
                                        </p:tgtEl>
                                      </p:cBhvr>
                                    </p:animEffect>
                                  </p:childTnLst>
                                </p:cTn>
                              </p:par>
                              <p:par>
                                <p:cTn id="19" presetID="2" presetClass="exit" presetSubtype="8" fill="hold" grpId="2" nodeType="withEffect">
                                  <p:stCondLst>
                                    <p:cond delay="0"/>
                                  </p:stCondLst>
                                  <p:childTnLst>
                                    <p:anim calcmode="lin" valueType="num">
                                      <p:cBhvr additive="base">
                                        <p:cTn id="20" dur="3500"/>
                                        <p:tgtEl>
                                          <p:spTgt spid="33"/>
                                        </p:tgtEl>
                                        <p:attrNameLst>
                                          <p:attrName>ppt_x</p:attrName>
                                        </p:attrNameLst>
                                      </p:cBhvr>
                                      <p:tavLst>
                                        <p:tav tm="0">
                                          <p:val>
                                            <p:strVal val="ppt_x"/>
                                          </p:val>
                                        </p:tav>
                                        <p:tav tm="100000">
                                          <p:val>
                                            <p:strVal val="0-ppt_w/2"/>
                                          </p:val>
                                        </p:tav>
                                      </p:tavLst>
                                    </p:anim>
                                    <p:anim calcmode="lin" valueType="num">
                                      <p:cBhvr additive="base">
                                        <p:cTn id="21" dur="3500"/>
                                        <p:tgtEl>
                                          <p:spTgt spid="33"/>
                                        </p:tgtEl>
                                        <p:attrNameLst>
                                          <p:attrName>ppt_y</p:attrName>
                                        </p:attrNameLst>
                                      </p:cBhvr>
                                      <p:tavLst>
                                        <p:tav tm="0">
                                          <p:val>
                                            <p:strVal val="ppt_y"/>
                                          </p:val>
                                        </p:tav>
                                        <p:tav tm="100000">
                                          <p:val>
                                            <p:strVal val="ppt_y"/>
                                          </p:val>
                                        </p:tav>
                                      </p:tavLst>
                                    </p:anim>
                                    <p:set>
                                      <p:cBhvr>
                                        <p:cTn id="22" dur="1" fill="hold">
                                          <p:stCondLst>
                                            <p:cond delay="3499"/>
                                          </p:stCondLst>
                                        </p:cTn>
                                        <p:tgtEl>
                                          <p:spTgt spid="33"/>
                                        </p:tgtEl>
                                        <p:attrNameLst>
                                          <p:attrName>style.visibility</p:attrName>
                                        </p:attrNameLst>
                                      </p:cBhvr>
                                      <p:to>
                                        <p:strVal val="hidden"/>
                                      </p:to>
                                    </p:set>
                                  </p:childTnLst>
                                </p:cTn>
                              </p:par>
                              <p:par>
                                <p:cTn id="23" presetID="19" presetClass="entr" presetSubtype="10" fill="hold" grpId="3"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5500" fill="hold"/>
                                        <p:tgtEl>
                                          <p:spTgt spid="33"/>
                                        </p:tgtEl>
                                        <p:attrNameLst>
                                          <p:attrName>ppt_w</p:attrName>
                                        </p:attrNameLst>
                                      </p:cBhvr>
                                      <p:tavLst>
                                        <p:tav tm="0" fmla="#ppt_w*sin(2.5*pi*$)">
                                          <p:val>
                                            <p:fltVal val="0"/>
                                          </p:val>
                                        </p:tav>
                                        <p:tav tm="100000">
                                          <p:val>
                                            <p:fltVal val="1"/>
                                          </p:val>
                                        </p:tav>
                                      </p:tavLst>
                                    </p:anim>
                                    <p:anim calcmode="lin" valueType="num">
                                      <p:cBhvr>
                                        <p:cTn id="26" dur="5500" fill="hold"/>
                                        <p:tgtEl>
                                          <p:spTgt spid="33"/>
                                        </p:tgtEl>
                                        <p:attrNameLst>
                                          <p:attrName>ppt_h</p:attrName>
                                        </p:attrNameLst>
                                      </p:cBhvr>
                                      <p:tavLst>
                                        <p:tav tm="0">
                                          <p:val>
                                            <p:strVal val="#ppt_h"/>
                                          </p:val>
                                        </p:tav>
                                        <p:tav tm="100000">
                                          <p:val>
                                            <p:strVal val="#ppt_h"/>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3000" fill="hold"/>
                                        <p:tgtEl>
                                          <p:spTgt spid="34"/>
                                        </p:tgtEl>
                                        <p:attrNameLst>
                                          <p:attrName>ppt_x</p:attrName>
                                        </p:attrNameLst>
                                      </p:cBhvr>
                                      <p:tavLst>
                                        <p:tav tm="0">
                                          <p:val>
                                            <p:strVal val="1+#ppt_w/2"/>
                                          </p:val>
                                        </p:tav>
                                        <p:tav tm="100000">
                                          <p:val>
                                            <p:strVal val="#ppt_x"/>
                                          </p:val>
                                        </p:tav>
                                      </p:tavLst>
                                    </p:anim>
                                    <p:anim calcmode="lin" valueType="num">
                                      <p:cBhvr additive="base">
                                        <p:cTn id="30" dur="3000" fill="hold"/>
                                        <p:tgtEl>
                                          <p:spTgt spid="34"/>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blinds(vertical)">
                                      <p:cBhvr>
                                        <p:cTn id="33" dur="4000"/>
                                        <p:tgtEl>
                                          <p:spTgt spid="34"/>
                                        </p:tgtEl>
                                      </p:cBhvr>
                                    </p:animEffect>
                                  </p:childTnLst>
                                </p:cTn>
                              </p:par>
                              <p:par>
                                <p:cTn id="34" presetID="2" presetClass="exit" presetSubtype="8" fill="hold" grpId="2" nodeType="withEffect">
                                  <p:stCondLst>
                                    <p:cond delay="0"/>
                                  </p:stCondLst>
                                  <p:childTnLst>
                                    <p:anim calcmode="lin" valueType="num">
                                      <p:cBhvr additive="base">
                                        <p:cTn id="35" dur="3500"/>
                                        <p:tgtEl>
                                          <p:spTgt spid="34"/>
                                        </p:tgtEl>
                                        <p:attrNameLst>
                                          <p:attrName>ppt_x</p:attrName>
                                        </p:attrNameLst>
                                      </p:cBhvr>
                                      <p:tavLst>
                                        <p:tav tm="0">
                                          <p:val>
                                            <p:strVal val="ppt_x"/>
                                          </p:val>
                                        </p:tav>
                                        <p:tav tm="100000">
                                          <p:val>
                                            <p:strVal val="0-ppt_w/2"/>
                                          </p:val>
                                        </p:tav>
                                      </p:tavLst>
                                    </p:anim>
                                    <p:anim calcmode="lin" valueType="num">
                                      <p:cBhvr additive="base">
                                        <p:cTn id="36" dur="3500"/>
                                        <p:tgtEl>
                                          <p:spTgt spid="34"/>
                                        </p:tgtEl>
                                        <p:attrNameLst>
                                          <p:attrName>ppt_y</p:attrName>
                                        </p:attrNameLst>
                                      </p:cBhvr>
                                      <p:tavLst>
                                        <p:tav tm="0">
                                          <p:val>
                                            <p:strVal val="ppt_y"/>
                                          </p:val>
                                        </p:tav>
                                        <p:tav tm="100000">
                                          <p:val>
                                            <p:strVal val="ppt_y"/>
                                          </p:val>
                                        </p:tav>
                                      </p:tavLst>
                                    </p:anim>
                                    <p:set>
                                      <p:cBhvr>
                                        <p:cTn id="37" dur="1" fill="hold">
                                          <p:stCondLst>
                                            <p:cond delay="3499"/>
                                          </p:stCondLst>
                                        </p:cTn>
                                        <p:tgtEl>
                                          <p:spTgt spid="34"/>
                                        </p:tgtEl>
                                        <p:attrNameLst>
                                          <p:attrName>style.visibility</p:attrName>
                                        </p:attrNameLst>
                                      </p:cBhvr>
                                      <p:to>
                                        <p:strVal val="hidden"/>
                                      </p:to>
                                    </p:set>
                                  </p:childTnLst>
                                </p:cTn>
                              </p:par>
                              <p:par>
                                <p:cTn id="38" presetID="19" presetClass="entr" presetSubtype="10" fill="hold" grpId="3"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500" fill="hold"/>
                                        <p:tgtEl>
                                          <p:spTgt spid="34"/>
                                        </p:tgtEl>
                                        <p:attrNameLst>
                                          <p:attrName>ppt_w</p:attrName>
                                        </p:attrNameLst>
                                      </p:cBhvr>
                                      <p:tavLst>
                                        <p:tav tm="0" fmla="#ppt_w*sin(2.5*pi*$)">
                                          <p:val>
                                            <p:fltVal val="0"/>
                                          </p:val>
                                        </p:tav>
                                        <p:tav tm="100000">
                                          <p:val>
                                            <p:fltVal val="1"/>
                                          </p:val>
                                        </p:tav>
                                      </p:tavLst>
                                    </p:anim>
                                    <p:anim calcmode="lin" valueType="num">
                                      <p:cBhvr>
                                        <p:cTn id="41" dur="5500" fill="hold"/>
                                        <p:tgtEl>
                                          <p:spTgt spid="34"/>
                                        </p:tgtEl>
                                        <p:attrNameLst>
                                          <p:attrName>ppt_h</p:attrName>
                                        </p:attrNameLst>
                                      </p:cBhvr>
                                      <p:tavLst>
                                        <p:tav tm="0">
                                          <p:val>
                                            <p:strVal val="#ppt_h"/>
                                          </p:val>
                                        </p:tav>
                                        <p:tav tm="100000">
                                          <p:val>
                                            <p:strVal val="#ppt_h"/>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3000" fill="hold"/>
                                        <p:tgtEl>
                                          <p:spTgt spid="41"/>
                                        </p:tgtEl>
                                        <p:attrNameLst>
                                          <p:attrName>ppt_x</p:attrName>
                                        </p:attrNameLst>
                                      </p:cBhvr>
                                      <p:tavLst>
                                        <p:tav tm="0">
                                          <p:val>
                                            <p:strVal val="1+#ppt_w/2"/>
                                          </p:val>
                                        </p:tav>
                                        <p:tav tm="100000">
                                          <p:val>
                                            <p:strVal val="#ppt_x"/>
                                          </p:val>
                                        </p:tav>
                                      </p:tavLst>
                                    </p:anim>
                                    <p:anim calcmode="lin" valueType="num">
                                      <p:cBhvr additive="base">
                                        <p:cTn id="45" dur="3000" fill="hold"/>
                                        <p:tgtEl>
                                          <p:spTgt spid="41"/>
                                        </p:tgtEl>
                                        <p:attrNameLst>
                                          <p:attrName>ppt_y</p:attrName>
                                        </p:attrNameLst>
                                      </p:cBhvr>
                                      <p:tavLst>
                                        <p:tav tm="0">
                                          <p:val>
                                            <p:strVal val="#ppt_y"/>
                                          </p:val>
                                        </p:tav>
                                        <p:tav tm="100000">
                                          <p:val>
                                            <p:strVal val="#ppt_y"/>
                                          </p:val>
                                        </p:tav>
                                      </p:tavLst>
                                    </p:anim>
                                  </p:childTnLst>
                                </p:cTn>
                              </p:par>
                              <p:par>
                                <p:cTn id="46" presetID="3" presetClass="entr" presetSubtype="5" fill="hold" grpId="1" nodeType="with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blinds(vertical)">
                                      <p:cBhvr>
                                        <p:cTn id="48" dur="4000"/>
                                        <p:tgtEl>
                                          <p:spTgt spid="41"/>
                                        </p:tgtEl>
                                      </p:cBhvr>
                                    </p:animEffect>
                                  </p:childTnLst>
                                </p:cTn>
                              </p:par>
                              <p:par>
                                <p:cTn id="49" presetID="2" presetClass="exit" presetSubtype="8" fill="hold" grpId="2" nodeType="withEffect">
                                  <p:stCondLst>
                                    <p:cond delay="0"/>
                                  </p:stCondLst>
                                  <p:childTnLst>
                                    <p:anim calcmode="lin" valueType="num">
                                      <p:cBhvr additive="base">
                                        <p:cTn id="50" dur="3500"/>
                                        <p:tgtEl>
                                          <p:spTgt spid="41"/>
                                        </p:tgtEl>
                                        <p:attrNameLst>
                                          <p:attrName>ppt_x</p:attrName>
                                        </p:attrNameLst>
                                      </p:cBhvr>
                                      <p:tavLst>
                                        <p:tav tm="0">
                                          <p:val>
                                            <p:strVal val="ppt_x"/>
                                          </p:val>
                                        </p:tav>
                                        <p:tav tm="100000">
                                          <p:val>
                                            <p:strVal val="0-ppt_w/2"/>
                                          </p:val>
                                        </p:tav>
                                      </p:tavLst>
                                    </p:anim>
                                    <p:anim calcmode="lin" valueType="num">
                                      <p:cBhvr additive="base">
                                        <p:cTn id="51" dur="3500"/>
                                        <p:tgtEl>
                                          <p:spTgt spid="41"/>
                                        </p:tgtEl>
                                        <p:attrNameLst>
                                          <p:attrName>ppt_y</p:attrName>
                                        </p:attrNameLst>
                                      </p:cBhvr>
                                      <p:tavLst>
                                        <p:tav tm="0">
                                          <p:val>
                                            <p:strVal val="ppt_y"/>
                                          </p:val>
                                        </p:tav>
                                        <p:tav tm="100000">
                                          <p:val>
                                            <p:strVal val="ppt_y"/>
                                          </p:val>
                                        </p:tav>
                                      </p:tavLst>
                                    </p:anim>
                                    <p:set>
                                      <p:cBhvr>
                                        <p:cTn id="52" dur="1" fill="hold">
                                          <p:stCondLst>
                                            <p:cond delay="3499"/>
                                          </p:stCondLst>
                                        </p:cTn>
                                        <p:tgtEl>
                                          <p:spTgt spid="41"/>
                                        </p:tgtEl>
                                        <p:attrNameLst>
                                          <p:attrName>style.visibility</p:attrName>
                                        </p:attrNameLst>
                                      </p:cBhvr>
                                      <p:to>
                                        <p:strVal val="hidden"/>
                                      </p:to>
                                    </p:set>
                                  </p:childTnLst>
                                </p:cTn>
                              </p:par>
                              <p:par>
                                <p:cTn id="53" presetID="19" presetClass="entr" presetSubtype="10" fill="hold" grpId="3"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p:cTn id="55" dur="5500" fill="hold"/>
                                        <p:tgtEl>
                                          <p:spTgt spid="41"/>
                                        </p:tgtEl>
                                        <p:attrNameLst>
                                          <p:attrName>ppt_w</p:attrName>
                                        </p:attrNameLst>
                                      </p:cBhvr>
                                      <p:tavLst>
                                        <p:tav tm="0" fmla="#ppt_w*sin(2.5*pi*$)">
                                          <p:val>
                                            <p:fltVal val="0"/>
                                          </p:val>
                                        </p:tav>
                                        <p:tav tm="100000">
                                          <p:val>
                                            <p:fltVal val="1"/>
                                          </p:val>
                                        </p:tav>
                                      </p:tavLst>
                                    </p:anim>
                                    <p:anim calcmode="lin" valueType="num">
                                      <p:cBhvr>
                                        <p:cTn id="56" dur="5500" fill="hold"/>
                                        <p:tgtEl>
                                          <p:spTgt spid="41"/>
                                        </p:tgtEl>
                                        <p:attrNameLst>
                                          <p:attrName>ppt_h</p:attrName>
                                        </p:attrNameLst>
                                      </p:cBhvr>
                                      <p:tavLst>
                                        <p:tav tm="0">
                                          <p:val>
                                            <p:strVal val="#ppt_h"/>
                                          </p:val>
                                        </p:tav>
                                        <p:tav tm="100000">
                                          <p:val>
                                            <p:strVal val="#ppt_h"/>
                                          </p:val>
                                        </p:tav>
                                      </p:tavLst>
                                    </p:anim>
                                  </p:childTnLst>
                                </p:cTn>
                              </p:par>
                              <p:par>
                                <p:cTn id="57" presetID="2" presetClass="entr" presetSubtype="2"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3000" fill="hold"/>
                                        <p:tgtEl>
                                          <p:spTgt spid="35"/>
                                        </p:tgtEl>
                                        <p:attrNameLst>
                                          <p:attrName>ppt_x</p:attrName>
                                        </p:attrNameLst>
                                      </p:cBhvr>
                                      <p:tavLst>
                                        <p:tav tm="0">
                                          <p:val>
                                            <p:strVal val="1+#ppt_w/2"/>
                                          </p:val>
                                        </p:tav>
                                        <p:tav tm="100000">
                                          <p:val>
                                            <p:strVal val="#ppt_x"/>
                                          </p:val>
                                        </p:tav>
                                      </p:tavLst>
                                    </p:anim>
                                    <p:anim calcmode="lin" valueType="num">
                                      <p:cBhvr additive="base">
                                        <p:cTn id="60" dur="3000" fill="hold"/>
                                        <p:tgtEl>
                                          <p:spTgt spid="35"/>
                                        </p:tgtEl>
                                        <p:attrNameLst>
                                          <p:attrName>ppt_y</p:attrName>
                                        </p:attrNameLst>
                                      </p:cBhvr>
                                      <p:tavLst>
                                        <p:tav tm="0">
                                          <p:val>
                                            <p:strVal val="#ppt_y"/>
                                          </p:val>
                                        </p:tav>
                                        <p:tav tm="100000">
                                          <p:val>
                                            <p:strVal val="#ppt_y"/>
                                          </p:val>
                                        </p:tav>
                                      </p:tavLst>
                                    </p:anim>
                                  </p:childTnLst>
                                </p:cTn>
                              </p:par>
                              <p:par>
                                <p:cTn id="61" presetID="3" presetClass="entr" presetSubtype="5" fill="hold" grpId="1"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blinds(vertical)">
                                      <p:cBhvr>
                                        <p:cTn id="63" dur="4000"/>
                                        <p:tgtEl>
                                          <p:spTgt spid="35"/>
                                        </p:tgtEl>
                                      </p:cBhvr>
                                    </p:animEffect>
                                  </p:childTnLst>
                                </p:cTn>
                              </p:par>
                              <p:par>
                                <p:cTn id="64" presetID="2" presetClass="exit" presetSubtype="8" fill="hold" grpId="2" nodeType="withEffect">
                                  <p:stCondLst>
                                    <p:cond delay="0"/>
                                  </p:stCondLst>
                                  <p:childTnLst>
                                    <p:anim calcmode="lin" valueType="num">
                                      <p:cBhvr additive="base">
                                        <p:cTn id="65" dur="3500"/>
                                        <p:tgtEl>
                                          <p:spTgt spid="35"/>
                                        </p:tgtEl>
                                        <p:attrNameLst>
                                          <p:attrName>ppt_x</p:attrName>
                                        </p:attrNameLst>
                                      </p:cBhvr>
                                      <p:tavLst>
                                        <p:tav tm="0">
                                          <p:val>
                                            <p:strVal val="ppt_x"/>
                                          </p:val>
                                        </p:tav>
                                        <p:tav tm="100000">
                                          <p:val>
                                            <p:strVal val="0-ppt_w/2"/>
                                          </p:val>
                                        </p:tav>
                                      </p:tavLst>
                                    </p:anim>
                                    <p:anim calcmode="lin" valueType="num">
                                      <p:cBhvr additive="base">
                                        <p:cTn id="66" dur="3500"/>
                                        <p:tgtEl>
                                          <p:spTgt spid="35"/>
                                        </p:tgtEl>
                                        <p:attrNameLst>
                                          <p:attrName>ppt_y</p:attrName>
                                        </p:attrNameLst>
                                      </p:cBhvr>
                                      <p:tavLst>
                                        <p:tav tm="0">
                                          <p:val>
                                            <p:strVal val="ppt_y"/>
                                          </p:val>
                                        </p:tav>
                                        <p:tav tm="100000">
                                          <p:val>
                                            <p:strVal val="ppt_y"/>
                                          </p:val>
                                        </p:tav>
                                      </p:tavLst>
                                    </p:anim>
                                    <p:set>
                                      <p:cBhvr>
                                        <p:cTn id="67" dur="1" fill="hold">
                                          <p:stCondLst>
                                            <p:cond delay="3499"/>
                                          </p:stCondLst>
                                        </p:cTn>
                                        <p:tgtEl>
                                          <p:spTgt spid="35"/>
                                        </p:tgtEl>
                                        <p:attrNameLst>
                                          <p:attrName>style.visibility</p:attrName>
                                        </p:attrNameLst>
                                      </p:cBhvr>
                                      <p:to>
                                        <p:strVal val="hidden"/>
                                      </p:to>
                                    </p:set>
                                  </p:childTnLst>
                                </p:cTn>
                              </p:par>
                              <p:par>
                                <p:cTn id="68" presetID="19" presetClass="entr" presetSubtype="10" fill="hold" grpId="3"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500" fill="hold"/>
                                        <p:tgtEl>
                                          <p:spTgt spid="35"/>
                                        </p:tgtEl>
                                        <p:attrNameLst>
                                          <p:attrName>ppt_w</p:attrName>
                                        </p:attrNameLst>
                                      </p:cBhvr>
                                      <p:tavLst>
                                        <p:tav tm="0" fmla="#ppt_w*sin(2.5*pi*$)">
                                          <p:val>
                                            <p:fltVal val="0"/>
                                          </p:val>
                                        </p:tav>
                                        <p:tav tm="100000">
                                          <p:val>
                                            <p:fltVal val="1"/>
                                          </p:val>
                                        </p:tav>
                                      </p:tavLst>
                                    </p:anim>
                                    <p:anim calcmode="lin" valueType="num">
                                      <p:cBhvr>
                                        <p:cTn id="71" dur="5500" fill="hold"/>
                                        <p:tgtEl>
                                          <p:spTgt spid="35"/>
                                        </p:tgtEl>
                                        <p:attrNameLst>
                                          <p:attrName>ppt_h</p:attrName>
                                        </p:attrNameLst>
                                      </p:cBhvr>
                                      <p:tavLst>
                                        <p:tav tm="0">
                                          <p:val>
                                            <p:strVal val="#ppt_h"/>
                                          </p:val>
                                        </p:tav>
                                        <p:tav tm="100000">
                                          <p:val>
                                            <p:strVal val="#ppt_h"/>
                                          </p:val>
                                        </p:tav>
                                      </p:tavLst>
                                    </p:anim>
                                  </p:childTnLst>
                                </p:cTn>
                              </p:par>
                              <p:par>
                                <p:cTn id="72" presetID="2" presetClass="entr" presetSubtype="2"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1+#ppt_w/2"/>
                                          </p:val>
                                        </p:tav>
                                        <p:tav tm="100000">
                                          <p:val>
                                            <p:strVal val="#ppt_x"/>
                                          </p:val>
                                        </p:tav>
                                      </p:tavLst>
                                    </p:anim>
                                    <p:anim calcmode="lin" valueType="num">
                                      <p:cBhvr additive="base">
                                        <p:cTn id="75" dur="3000" fill="hold"/>
                                        <p:tgtEl>
                                          <p:spTgt spid="36"/>
                                        </p:tgtEl>
                                        <p:attrNameLst>
                                          <p:attrName>ppt_y</p:attrName>
                                        </p:attrNameLst>
                                      </p:cBhvr>
                                      <p:tavLst>
                                        <p:tav tm="0">
                                          <p:val>
                                            <p:strVal val="#ppt_y"/>
                                          </p:val>
                                        </p:tav>
                                        <p:tav tm="100000">
                                          <p:val>
                                            <p:strVal val="#ppt_y"/>
                                          </p:val>
                                        </p:tav>
                                      </p:tavLst>
                                    </p:anim>
                                  </p:childTnLst>
                                </p:cTn>
                              </p:par>
                              <p:par>
                                <p:cTn id="76" presetID="3" presetClass="entr" presetSubtype="5" fill="hold" grpId="1" nodeType="with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blinds(vertical)">
                                      <p:cBhvr>
                                        <p:cTn id="78" dur="4000"/>
                                        <p:tgtEl>
                                          <p:spTgt spid="36"/>
                                        </p:tgtEl>
                                      </p:cBhvr>
                                    </p:animEffect>
                                  </p:childTnLst>
                                </p:cTn>
                              </p:par>
                              <p:par>
                                <p:cTn id="79" presetID="2" presetClass="exit" presetSubtype="8" fill="hold" grpId="2" nodeType="withEffect">
                                  <p:stCondLst>
                                    <p:cond delay="0"/>
                                  </p:stCondLst>
                                  <p:childTnLst>
                                    <p:anim calcmode="lin" valueType="num">
                                      <p:cBhvr additive="base">
                                        <p:cTn id="80" dur="3500"/>
                                        <p:tgtEl>
                                          <p:spTgt spid="36"/>
                                        </p:tgtEl>
                                        <p:attrNameLst>
                                          <p:attrName>ppt_x</p:attrName>
                                        </p:attrNameLst>
                                      </p:cBhvr>
                                      <p:tavLst>
                                        <p:tav tm="0">
                                          <p:val>
                                            <p:strVal val="ppt_x"/>
                                          </p:val>
                                        </p:tav>
                                        <p:tav tm="100000">
                                          <p:val>
                                            <p:strVal val="0-ppt_w/2"/>
                                          </p:val>
                                        </p:tav>
                                      </p:tavLst>
                                    </p:anim>
                                    <p:anim calcmode="lin" valueType="num">
                                      <p:cBhvr additive="base">
                                        <p:cTn id="81" dur="3500"/>
                                        <p:tgtEl>
                                          <p:spTgt spid="36"/>
                                        </p:tgtEl>
                                        <p:attrNameLst>
                                          <p:attrName>ppt_y</p:attrName>
                                        </p:attrNameLst>
                                      </p:cBhvr>
                                      <p:tavLst>
                                        <p:tav tm="0">
                                          <p:val>
                                            <p:strVal val="ppt_y"/>
                                          </p:val>
                                        </p:tav>
                                        <p:tav tm="100000">
                                          <p:val>
                                            <p:strVal val="ppt_y"/>
                                          </p:val>
                                        </p:tav>
                                      </p:tavLst>
                                    </p:anim>
                                    <p:set>
                                      <p:cBhvr>
                                        <p:cTn id="82" dur="1" fill="hold">
                                          <p:stCondLst>
                                            <p:cond delay="3499"/>
                                          </p:stCondLst>
                                        </p:cTn>
                                        <p:tgtEl>
                                          <p:spTgt spid="36"/>
                                        </p:tgtEl>
                                        <p:attrNameLst>
                                          <p:attrName>style.visibility</p:attrName>
                                        </p:attrNameLst>
                                      </p:cBhvr>
                                      <p:to>
                                        <p:strVal val="hidden"/>
                                      </p:to>
                                    </p:set>
                                  </p:childTnLst>
                                </p:cTn>
                              </p:par>
                              <p:par>
                                <p:cTn id="83" presetID="19" presetClass="entr" presetSubtype="10" fill="hold" grpId="3"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500" fill="hold"/>
                                        <p:tgtEl>
                                          <p:spTgt spid="36"/>
                                        </p:tgtEl>
                                        <p:attrNameLst>
                                          <p:attrName>ppt_w</p:attrName>
                                        </p:attrNameLst>
                                      </p:cBhvr>
                                      <p:tavLst>
                                        <p:tav tm="0" fmla="#ppt_w*sin(2.5*pi*$)">
                                          <p:val>
                                            <p:fltVal val="0"/>
                                          </p:val>
                                        </p:tav>
                                        <p:tav tm="100000">
                                          <p:val>
                                            <p:fltVal val="1"/>
                                          </p:val>
                                        </p:tav>
                                      </p:tavLst>
                                    </p:anim>
                                    <p:anim calcmode="lin" valueType="num">
                                      <p:cBhvr>
                                        <p:cTn id="86" dur="5500" fill="hold"/>
                                        <p:tgtEl>
                                          <p:spTgt spid="36"/>
                                        </p:tgtEl>
                                        <p:attrNameLst>
                                          <p:attrName>ppt_h</p:attrName>
                                        </p:attrNameLst>
                                      </p:cBhvr>
                                      <p:tavLst>
                                        <p:tav tm="0">
                                          <p:val>
                                            <p:strVal val="#ppt_h"/>
                                          </p:val>
                                        </p:tav>
                                        <p:tav tm="100000">
                                          <p:val>
                                            <p:strVal val="#ppt_h"/>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3000" fill="hold"/>
                                        <p:tgtEl>
                                          <p:spTgt spid="37"/>
                                        </p:tgtEl>
                                        <p:attrNameLst>
                                          <p:attrName>ppt_x</p:attrName>
                                        </p:attrNameLst>
                                      </p:cBhvr>
                                      <p:tavLst>
                                        <p:tav tm="0">
                                          <p:val>
                                            <p:strVal val="1+#ppt_w/2"/>
                                          </p:val>
                                        </p:tav>
                                        <p:tav tm="100000">
                                          <p:val>
                                            <p:strVal val="#ppt_x"/>
                                          </p:val>
                                        </p:tav>
                                      </p:tavLst>
                                    </p:anim>
                                    <p:anim calcmode="lin" valueType="num">
                                      <p:cBhvr additive="base">
                                        <p:cTn id="90" dur="3000" fill="hold"/>
                                        <p:tgtEl>
                                          <p:spTgt spid="37"/>
                                        </p:tgtEl>
                                        <p:attrNameLst>
                                          <p:attrName>ppt_y</p:attrName>
                                        </p:attrNameLst>
                                      </p:cBhvr>
                                      <p:tavLst>
                                        <p:tav tm="0">
                                          <p:val>
                                            <p:strVal val="#ppt_y"/>
                                          </p:val>
                                        </p:tav>
                                        <p:tav tm="100000">
                                          <p:val>
                                            <p:strVal val="#ppt_y"/>
                                          </p:val>
                                        </p:tav>
                                      </p:tavLst>
                                    </p:anim>
                                  </p:childTnLst>
                                </p:cTn>
                              </p:par>
                              <p:par>
                                <p:cTn id="91" presetID="3" presetClass="entr" presetSubtype="5" fill="hold" grpId="1"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blinds(vertical)">
                                      <p:cBhvr>
                                        <p:cTn id="93" dur="4000"/>
                                        <p:tgtEl>
                                          <p:spTgt spid="37"/>
                                        </p:tgtEl>
                                      </p:cBhvr>
                                    </p:animEffect>
                                  </p:childTnLst>
                                </p:cTn>
                              </p:par>
                              <p:par>
                                <p:cTn id="94" presetID="2" presetClass="exit" presetSubtype="8" fill="hold" grpId="2" nodeType="withEffect">
                                  <p:stCondLst>
                                    <p:cond delay="0"/>
                                  </p:stCondLst>
                                  <p:childTnLst>
                                    <p:anim calcmode="lin" valueType="num">
                                      <p:cBhvr additive="base">
                                        <p:cTn id="95" dur="3500"/>
                                        <p:tgtEl>
                                          <p:spTgt spid="37"/>
                                        </p:tgtEl>
                                        <p:attrNameLst>
                                          <p:attrName>ppt_x</p:attrName>
                                        </p:attrNameLst>
                                      </p:cBhvr>
                                      <p:tavLst>
                                        <p:tav tm="0">
                                          <p:val>
                                            <p:strVal val="ppt_x"/>
                                          </p:val>
                                        </p:tav>
                                        <p:tav tm="100000">
                                          <p:val>
                                            <p:strVal val="0-ppt_w/2"/>
                                          </p:val>
                                        </p:tav>
                                      </p:tavLst>
                                    </p:anim>
                                    <p:anim calcmode="lin" valueType="num">
                                      <p:cBhvr additive="base">
                                        <p:cTn id="96" dur="3500"/>
                                        <p:tgtEl>
                                          <p:spTgt spid="37"/>
                                        </p:tgtEl>
                                        <p:attrNameLst>
                                          <p:attrName>ppt_y</p:attrName>
                                        </p:attrNameLst>
                                      </p:cBhvr>
                                      <p:tavLst>
                                        <p:tav tm="0">
                                          <p:val>
                                            <p:strVal val="ppt_y"/>
                                          </p:val>
                                        </p:tav>
                                        <p:tav tm="100000">
                                          <p:val>
                                            <p:strVal val="ppt_y"/>
                                          </p:val>
                                        </p:tav>
                                      </p:tavLst>
                                    </p:anim>
                                    <p:set>
                                      <p:cBhvr>
                                        <p:cTn id="97" dur="1" fill="hold">
                                          <p:stCondLst>
                                            <p:cond delay="3499"/>
                                          </p:stCondLst>
                                        </p:cTn>
                                        <p:tgtEl>
                                          <p:spTgt spid="37"/>
                                        </p:tgtEl>
                                        <p:attrNameLst>
                                          <p:attrName>style.visibility</p:attrName>
                                        </p:attrNameLst>
                                      </p:cBhvr>
                                      <p:to>
                                        <p:strVal val="hidden"/>
                                      </p:to>
                                    </p:set>
                                  </p:childTnLst>
                                </p:cTn>
                              </p:par>
                              <p:par>
                                <p:cTn id="98" presetID="19" presetClass="entr" presetSubtype="10" fill="hold" grpId="3" nodeType="with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p:cTn id="100" dur="5500" fill="hold"/>
                                        <p:tgtEl>
                                          <p:spTgt spid="37"/>
                                        </p:tgtEl>
                                        <p:attrNameLst>
                                          <p:attrName>ppt_w</p:attrName>
                                        </p:attrNameLst>
                                      </p:cBhvr>
                                      <p:tavLst>
                                        <p:tav tm="0" fmla="#ppt_w*sin(2.5*pi*$)">
                                          <p:val>
                                            <p:fltVal val="0"/>
                                          </p:val>
                                        </p:tav>
                                        <p:tav tm="100000">
                                          <p:val>
                                            <p:fltVal val="1"/>
                                          </p:val>
                                        </p:tav>
                                      </p:tavLst>
                                    </p:anim>
                                    <p:anim calcmode="lin" valueType="num">
                                      <p:cBhvr>
                                        <p:cTn id="101" dur="5500" fill="hold"/>
                                        <p:tgtEl>
                                          <p:spTgt spid="37"/>
                                        </p:tgtEl>
                                        <p:attrNameLst>
                                          <p:attrName>ppt_h</p:attrName>
                                        </p:attrNameLst>
                                      </p:cBhvr>
                                      <p:tavLst>
                                        <p:tav tm="0">
                                          <p:val>
                                            <p:strVal val="#ppt_h"/>
                                          </p:val>
                                        </p:tav>
                                        <p:tav tm="100000">
                                          <p:val>
                                            <p:strVal val="#ppt_h"/>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38"/>
                                        </p:tgtEl>
                                        <p:attrNameLst>
                                          <p:attrName>style.visibility</p:attrName>
                                        </p:attrNameLst>
                                      </p:cBhvr>
                                      <p:to>
                                        <p:strVal val="visible"/>
                                      </p:to>
                                    </p:set>
                                    <p:anim calcmode="lin" valueType="num">
                                      <p:cBhvr additive="base">
                                        <p:cTn id="104" dur="3000" fill="hold"/>
                                        <p:tgtEl>
                                          <p:spTgt spid="38"/>
                                        </p:tgtEl>
                                        <p:attrNameLst>
                                          <p:attrName>ppt_x</p:attrName>
                                        </p:attrNameLst>
                                      </p:cBhvr>
                                      <p:tavLst>
                                        <p:tav tm="0">
                                          <p:val>
                                            <p:strVal val="1+#ppt_w/2"/>
                                          </p:val>
                                        </p:tav>
                                        <p:tav tm="100000">
                                          <p:val>
                                            <p:strVal val="#ppt_x"/>
                                          </p:val>
                                        </p:tav>
                                      </p:tavLst>
                                    </p:anim>
                                    <p:anim calcmode="lin" valueType="num">
                                      <p:cBhvr additive="base">
                                        <p:cTn id="105" dur="3000" fill="hold"/>
                                        <p:tgtEl>
                                          <p:spTgt spid="38"/>
                                        </p:tgtEl>
                                        <p:attrNameLst>
                                          <p:attrName>ppt_y</p:attrName>
                                        </p:attrNameLst>
                                      </p:cBhvr>
                                      <p:tavLst>
                                        <p:tav tm="0">
                                          <p:val>
                                            <p:strVal val="#ppt_y"/>
                                          </p:val>
                                        </p:tav>
                                        <p:tav tm="100000">
                                          <p:val>
                                            <p:strVal val="#ppt_y"/>
                                          </p:val>
                                        </p:tav>
                                      </p:tavLst>
                                    </p:anim>
                                  </p:childTnLst>
                                </p:cTn>
                              </p:par>
                              <p:par>
                                <p:cTn id="106" presetID="3" presetClass="entr" presetSubtype="5" fill="hold" grpId="1"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blinds(vertical)">
                                      <p:cBhvr>
                                        <p:cTn id="108" dur="4000"/>
                                        <p:tgtEl>
                                          <p:spTgt spid="38"/>
                                        </p:tgtEl>
                                      </p:cBhvr>
                                    </p:animEffect>
                                  </p:childTnLst>
                                </p:cTn>
                              </p:par>
                              <p:par>
                                <p:cTn id="109" presetID="2" presetClass="exit" presetSubtype="8" fill="hold" grpId="2" nodeType="withEffect">
                                  <p:stCondLst>
                                    <p:cond delay="0"/>
                                  </p:stCondLst>
                                  <p:childTnLst>
                                    <p:anim calcmode="lin" valueType="num">
                                      <p:cBhvr additive="base">
                                        <p:cTn id="110" dur="3500"/>
                                        <p:tgtEl>
                                          <p:spTgt spid="38"/>
                                        </p:tgtEl>
                                        <p:attrNameLst>
                                          <p:attrName>ppt_x</p:attrName>
                                        </p:attrNameLst>
                                      </p:cBhvr>
                                      <p:tavLst>
                                        <p:tav tm="0">
                                          <p:val>
                                            <p:strVal val="ppt_x"/>
                                          </p:val>
                                        </p:tav>
                                        <p:tav tm="100000">
                                          <p:val>
                                            <p:strVal val="0-ppt_w/2"/>
                                          </p:val>
                                        </p:tav>
                                      </p:tavLst>
                                    </p:anim>
                                    <p:anim calcmode="lin" valueType="num">
                                      <p:cBhvr additive="base">
                                        <p:cTn id="111" dur="3500"/>
                                        <p:tgtEl>
                                          <p:spTgt spid="38"/>
                                        </p:tgtEl>
                                        <p:attrNameLst>
                                          <p:attrName>ppt_y</p:attrName>
                                        </p:attrNameLst>
                                      </p:cBhvr>
                                      <p:tavLst>
                                        <p:tav tm="0">
                                          <p:val>
                                            <p:strVal val="ppt_y"/>
                                          </p:val>
                                        </p:tav>
                                        <p:tav tm="100000">
                                          <p:val>
                                            <p:strVal val="ppt_y"/>
                                          </p:val>
                                        </p:tav>
                                      </p:tavLst>
                                    </p:anim>
                                    <p:set>
                                      <p:cBhvr>
                                        <p:cTn id="112" dur="1" fill="hold">
                                          <p:stCondLst>
                                            <p:cond delay="3499"/>
                                          </p:stCondLst>
                                        </p:cTn>
                                        <p:tgtEl>
                                          <p:spTgt spid="38"/>
                                        </p:tgtEl>
                                        <p:attrNameLst>
                                          <p:attrName>style.visibility</p:attrName>
                                        </p:attrNameLst>
                                      </p:cBhvr>
                                      <p:to>
                                        <p:strVal val="hidden"/>
                                      </p:to>
                                    </p:set>
                                  </p:childTnLst>
                                </p:cTn>
                              </p:par>
                              <p:par>
                                <p:cTn id="113" presetID="19" presetClass="entr" presetSubtype="10" fill="hold" grpId="3" nodeType="withEffect">
                                  <p:stCondLst>
                                    <p:cond delay="0"/>
                                  </p:stCondLst>
                                  <p:childTnLst>
                                    <p:set>
                                      <p:cBhvr>
                                        <p:cTn id="114" dur="1" fill="hold">
                                          <p:stCondLst>
                                            <p:cond delay="0"/>
                                          </p:stCondLst>
                                        </p:cTn>
                                        <p:tgtEl>
                                          <p:spTgt spid="38"/>
                                        </p:tgtEl>
                                        <p:attrNameLst>
                                          <p:attrName>style.visibility</p:attrName>
                                        </p:attrNameLst>
                                      </p:cBhvr>
                                      <p:to>
                                        <p:strVal val="visible"/>
                                      </p:to>
                                    </p:set>
                                    <p:anim calcmode="lin" valueType="num">
                                      <p:cBhvr>
                                        <p:cTn id="115" dur="5500" fill="hold"/>
                                        <p:tgtEl>
                                          <p:spTgt spid="38"/>
                                        </p:tgtEl>
                                        <p:attrNameLst>
                                          <p:attrName>ppt_w</p:attrName>
                                        </p:attrNameLst>
                                      </p:cBhvr>
                                      <p:tavLst>
                                        <p:tav tm="0" fmla="#ppt_w*sin(2.5*pi*$)">
                                          <p:val>
                                            <p:fltVal val="0"/>
                                          </p:val>
                                        </p:tav>
                                        <p:tav tm="100000">
                                          <p:val>
                                            <p:fltVal val="1"/>
                                          </p:val>
                                        </p:tav>
                                      </p:tavLst>
                                    </p:anim>
                                    <p:anim calcmode="lin" valueType="num">
                                      <p:cBhvr>
                                        <p:cTn id="116" dur="5500" fill="hold"/>
                                        <p:tgtEl>
                                          <p:spTgt spid="38"/>
                                        </p:tgtEl>
                                        <p:attrNameLst>
                                          <p:attrName>ppt_h</p:attrName>
                                        </p:attrNameLst>
                                      </p:cBhvr>
                                      <p:tavLst>
                                        <p:tav tm="0">
                                          <p:val>
                                            <p:strVal val="#ppt_h"/>
                                          </p:val>
                                        </p:tav>
                                        <p:tav tm="100000">
                                          <p:val>
                                            <p:strVal val="#ppt_h"/>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9"/>
                                        </p:tgtEl>
                                        <p:attrNameLst>
                                          <p:attrName>style.visibility</p:attrName>
                                        </p:attrNameLst>
                                      </p:cBhvr>
                                      <p:to>
                                        <p:strVal val="visible"/>
                                      </p:to>
                                    </p:set>
                                    <p:anim calcmode="lin" valueType="num">
                                      <p:cBhvr additive="base">
                                        <p:cTn id="119" dur="3000" fill="hold"/>
                                        <p:tgtEl>
                                          <p:spTgt spid="39"/>
                                        </p:tgtEl>
                                        <p:attrNameLst>
                                          <p:attrName>ppt_x</p:attrName>
                                        </p:attrNameLst>
                                      </p:cBhvr>
                                      <p:tavLst>
                                        <p:tav tm="0">
                                          <p:val>
                                            <p:strVal val="1+#ppt_w/2"/>
                                          </p:val>
                                        </p:tav>
                                        <p:tav tm="100000">
                                          <p:val>
                                            <p:strVal val="#ppt_x"/>
                                          </p:val>
                                        </p:tav>
                                      </p:tavLst>
                                    </p:anim>
                                    <p:anim calcmode="lin" valueType="num">
                                      <p:cBhvr additive="base">
                                        <p:cTn id="120" dur="3000" fill="hold"/>
                                        <p:tgtEl>
                                          <p:spTgt spid="39"/>
                                        </p:tgtEl>
                                        <p:attrNameLst>
                                          <p:attrName>ppt_y</p:attrName>
                                        </p:attrNameLst>
                                      </p:cBhvr>
                                      <p:tavLst>
                                        <p:tav tm="0">
                                          <p:val>
                                            <p:strVal val="#ppt_y"/>
                                          </p:val>
                                        </p:tav>
                                        <p:tav tm="100000">
                                          <p:val>
                                            <p:strVal val="#ppt_y"/>
                                          </p:val>
                                        </p:tav>
                                      </p:tavLst>
                                    </p:anim>
                                  </p:childTnLst>
                                </p:cTn>
                              </p:par>
                              <p:par>
                                <p:cTn id="121" presetID="3" presetClass="entr" presetSubtype="5" fill="hold" grpId="1"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blinds(vertical)">
                                      <p:cBhvr>
                                        <p:cTn id="123" dur="4000"/>
                                        <p:tgtEl>
                                          <p:spTgt spid="39"/>
                                        </p:tgtEl>
                                      </p:cBhvr>
                                    </p:animEffect>
                                  </p:childTnLst>
                                </p:cTn>
                              </p:par>
                              <p:par>
                                <p:cTn id="124" presetID="2" presetClass="exit" presetSubtype="8" fill="hold" grpId="2" nodeType="withEffect">
                                  <p:stCondLst>
                                    <p:cond delay="0"/>
                                  </p:stCondLst>
                                  <p:childTnLst>
                                    <p:anim calcmode="lin" valueType="num">
                                      <p:cBhvr additive="base">
                                        <p:cTn id="125" dur="3500"/>
                                        <p:tgtEl>
                                          <p:spTgt spid="39"/>
                                        </p:tgtEl>
                                        <p:attrNameLst>
                                          <p:attrName>ppt_x</p:attrName>
                                        </p:attrNameLst>
                                      </p:cBhvr>
                                      <p:tavLst>
                                        <p:tav tm="0">
                                          <p:val>
                                            <p:strVal val="ppt_x"/>
                                          </p:val>
                                        </p:tav>
                                        <p:tav tm="100000">
                                          <p:val>
                                            <p:strVal val="0-ppt_w/2"/>
                                          </p:val>
                                        </p:tav>
                                      </p:tavLst>
                                    </p:anim>
                                    <p:anim calcmode="lin" valueType="num">
                                      <p:cBhvr additive="base">
                                        <p:cTn id="126" dur="3500"/>
                                        <p:tgtEl>
                                          <p:spTgt spid="39"/>
                                        </p:tgtEl>
                                        <p:attrNameLst>
                                          <p:attrName>ppt_y</p:attrName>
                                        </p:attrNameLst>
                                      </p:cBhvr>
                                      <p:tavLst>
                                        <p:tav tm="0">
                                          <p:val>
                                            <p:strVal val="ppt_y"/>
                                          </p:val>
                                        </p:tav>
                                        <p:tav tm="100000">
                                          <p:val>
                                            <p:strVal val="ppt_y"/>
                                          </p:val>
                                        </p:tav>
                                      </p:tavLst>
                                    </p:anim>
                                    <p:set>
                                      <p:cBhvr>
                                        <p:cTn id="127" dur="1" fill="hold">
                                          <p:stCondLst>
                                            <p:cond delay="3499"/>
                                          </p:stCondLst>
                                        </p:cTn>
                                        <p:tgtEl>
                                          <p:spTgt spid="39"/>
                                        </p:tgtEl>
                                        <p:attrNameLst>
                                          <p:attrName>style.visibility</p:attrName>
                                        </p:attrNameLst>
                                      </p:cBhvr>
                                      <p:to>
                                        <p:strVal val="hidden"/>
                                      </p:to>
                                    </p:set>
                                  </p:childTnLst>
                                </p:cTn>
                              </p:par>
                              <p:par>
                                <p:cTn id="128" presetID="19" presetClass="entr" presetSubtype="10" fill="hold" grpId="3"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5500" fill="hold"/>
                                        <p:tgtEl>
                                          <p:spTgt spid="39"/>
                                        </p:tgtEl>
                                        <p:attrNameLst>
                                          <p:attrName>ppt_w</p:attrName>
                                        </p:attrNameLst>
                                      </p:cBhvr>
                                      <p:tavLst>
                                        <p:tav tm="0" fmla="#ppt_w*sin(2.5*pi*$)">
                                          <p:val>
                                            <p:fltVal val="0"/>
                                          </p:val>
                                        </p:tav>
                                        <p:tav tm="100000">
                                          <p:val>
                                            <p:fltVal val="1"/>
                                          </p:val>
                                        </p:tav>
                                      </p:tavLst>
                                    </p:anim>
                                    <p:anim calcmode="lin" valueType="num">
                                      <p:cBhvr>
                                        <p:cTn id="131" dur="5500" fill="hold"/>
                                        <p:tgtEl>
                                          <p:spTgt spid="39"/>
                                        </p:tgtEl>
                                        <p:attrNameLst>
                                          <p:attrName>ppt_h</p:attrName>
                                        </p:attrNameLst>
                                      </p:cBhvr>
                                      <p:tavLst>
                                        <p:tav tm="0">
                                          <p:val>
                                            <p:strVal val="#ppt_h"/>
                                          </p:val>
                                        </p:tav>
                                        <p:tav tm="100000">
                                          <p:val>
                                            <p:strVal val="#ppt_h"/>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 calcmode="lin" valueType="num">
                                      <p:cBhvr additive="base">
                                        <p:cTn id="134" dur="3000" fill="hold"/>
                                        <p:tgtEl>
                                          <p:spTgt spid="42"/>
                                        </p:tgtEl>
                                        <p:attrNameLst>
                                          <p:attrName>ppt_x</p:attrName>
                                        </p:attrNameLst>
                                      </p:cBhvr>
                                      <p:tavLst>
                                        <p:tav tm="0">
                                          <p:val>
                                            <p:strVal val="1+#ppt_w/2"/>
                                          </p:val>
                                        </p:tav>
                                        <p:tav tm="100000">
                                          <p:val>
                                            <p:strVal val="#ppt_x"/>
                                          </p:val>
                                        </p:tav>
                                      </p:tavLst>
                                    </p:anim>
                                    <p:anim calcmode="lin" valueType="num">
                                      <p:cBhvr additive="base">
                                        <p:cTn id="135" dur="3000" fill="hold"/>
                                        <p:tgtEl>
                                          <p:spTgt spid="42"/>
                                        </p:tgtEl>
                                        <p:attrNameLst>
                                          <p:attrName>ppt_y</p:attrName>
                                        </p:attrNameLst>
                                      </p:cBhvr>
                                      <p:tavLst>
                                        <p:tav tm="0">
                                          <p:val>
                                            <p:strVal val="#ppt_y"/>
                                          </p:val>
                                        </p:tav>
                                        <p:tav tm="100000">
                                          <p:val>
                                            <p:strVal val="#ppt_y"/>
                                          </p:val>
                                        </p:tav>
                                      </p:tavLst>
                                    </p:anim>
                                  </p:childTnLst>
                                </p:cTn>
                              </p:par>
                              <p:par>
                                <p:cTn id="136" presetID="3" presetClass="entr" presetSubtype="5" fill="hold" grpId="1" nodeType="withEffect">
                                  <p:stCondLst>
                                    <p:cond delay="0"/>
                                  </p:stCondLst>
                                  <p:childTnLst>
                                    <p:set>
                                      <p:cBhvr>
                                        <p:cTn id="137" dur="1" fill="hold">
                                          <p:stCondLst>
                                            <p:cond delay="0"/>
                                          </p:stCondLst>
                                        </p:cTn>
                                        <p:tgtEl>
                                          <p:spTgt spid="42"/>
                                        </p:tgtEl>
                                        <p:attrNameLst>
                                          <p:attrName>style.visibility</p:attrName>
                                        </p:attrNameLst>
                                      </p:cBhvr>
                                      <p:to>
                                        <p:strVal val="visible"/>
                                      </p:to>
                                    </p:set>
                                    <p:animEffect transition="in" filter="blinds(vertical)">
                                      <p:cBhvr>
                                        <p:cTn id="138" dur="4000"/>
                                        <p:tgtEl>
                                          <p:spTgt spid="42"/>
                                        </p:tgtEl>
                                      </p:cBhvr>
                                    </p:animEffect>
                                  </p:childTnLst>
                                </p:cTn>
                              </p:par>
                              <p:par>
                                <p:cTn id="139" presetID="2" presetClass="exit" presetSubtype="8" fill="hold" grpId="2" nodeType="withEffect">
                                  <p:stCondLst>
                                    <p:cond delay="0"/>
                                  </p:stCondLst>
                                  <p:childTnLst>
                                    <p:anim calcmode="lin" valueType="num">
                                      <p:cBhvr additive="base">
                                        <p:cTn id="140" dur="3500"/>
                                        <p:tgtEl>
                                          <p:spTgt spid="42"/>
                                        </p:tgtEl>
                                        <p:attrNameLst>
                                          <p:attrName>ppt_x</p:attrName>
                                        </p:attrNameLst>
                                      </p:cBhvr>
                                      <p:tavLst>
                                        <p:tav tm="0">
                                          <p:val>
                                            <p:strVal val="ppt_x"/>
                                          </p:val>
                                        </p:tav>
                                        <p:tav tm="100000">
                                          <p:val>
                                            <p:strVal val="0-ppt_w/2"/>
                                          </p:val>
                                        </p:tav>
                                      </p:tavLst>
                                    </p:anim>
                                    <p:anim calcmode="lin" valueType="num">
                                      <p:cBhvr additive="base">
                                        <p:cTn id="141" dur="3500"/>
                                        <p:tgtEl>
                                          <p:spTgt spid="42"/>
                                        </p:tgtEl>
                                        <p:attrNameLst>
                                          <p:attrName>ppt_y</p:attrName>
                                        </p:attrNameLst>
                                      </p:cBhvr>
                                      <p:tavLst>
                                        <p:tav tm="0">
                                          <p:val>
                                            <p:strVal val="ppt_y"/>
                                          </p:val>
                                        </p:tav>
                                        <p:tav tm="100000">
                                          <p:val>
                                            <p:strVal val="ppt_y"/>
                                          </p:val>
                                        </p:tav>
                                      </p:tavLst>
                                    </p:anim>
                                    <p:set>
                                      <p:cBhvr>
                                        <p:cTn id="142" dur="1" fill="hold">
                                          <p:stCondLst>
                                            <p:cond delay="3499"/>
                                          </p:stCondLst>
                                        </p:cTn>
                                        <p:tgtEl>
                                          <p:spTgt spid="42"/>
                                        </p:tgtEl>
                                        <p:attrNameLst>
                                          <p:attrName>style.visibility</p:attrName>
                                        </p:attrNameLst>
                                      </p:cBhvr>
                                      <p:to>
                                        <p:strVal val="hidden"/>
                                      </p:to>
                                    </p:set>
                                  </p:childTnLst>
                                </p:cTn>
                              </p:par>
                              <p:par>
                                <p:cTn id="143" presetID="19" presetClass="entr" presetSubtype="10" fill="hold" grpId="3" nodeType="withEffect">
                                  <p:stCondLst>
                                    <p:cond delay="0"/>
                                  </p:stCondLst>
                                  <p:childTnLst>
                                    <p:set>
                                      <p:cBhvr>
                                        <p:cTn id="144" dur="1" fill="hold">
                                          <p:stCondLst>
                                            <p:cond delay="0"/>
                                          </p:stCondLst>
                                        </p:cTn>
                                        <p:tgtEl>
                                          <p:spTgt spid="42"/>
                                        </p:tgtEl>
                                        <p:attrNameLst>
                                          <p:attrName>style.visibility</p:attrName>
                                        </p:attrNameLst>
                                      </p:cBhvr>
                                      <p:to>
                                        <p:strVal val="visible"/>
                                      </p:to>
                                    </p:set>
                                    <p:anim calcmode="lin" valueType="num">
                                      <p:cBhvr>
                                        <p:cTn id="145" dur="5500" fill="hold"/>
                                        <p:tgtEl>
                                          <p:spTgt spid="42"/>
                                        </p:tgtEl>
                                        <p:attrNameLst>
                                          <p:attrName>ppt_w</p:attrName>
                                        </p:attrNameLst>
                                      </p:cBhvr>
                                      <p:tavLst>
                                        <p:tav tm="0" fmla="#ppt_w*sin(2.5*pi*$)">
                                          <p:val>
                                            <p:fltVal val="0"/>
                                          </p:val>
                                        </p:tav>
                                        <p:tav tm="100000">
                                          <p:val>
                                            <p:fltVal val="1"/>
                                          </p:val>
                                        </p:tav>
                                      </p:tavLst>
                                    </p:anim>
                                    <p:anim calcmode="lin" valueType="num">
                                      <p:cBhvr>
                                        <p:cTn id="146" dur="5500" fill="hold"/>
                                        <p:tgtEl>
                                          <p:spTgt spid="42"/>
                                        </p:tgtEl>
                                        <p:attrNameLst>
                                          <p:attrName>ppt_h</p:attrName>
                                        </p:attrNameLst>
                                      </p:cBhvr>
                                      <p:tavLst>
                                        <p:tav tm="0">
                                          <p:val>
                                            <p:strVal val="#ppt_h"/>
                                          </p:val>
                                        </p:tav>
                                        <p:tav tm="100000">
                                          <p:val>
                                            <p:strVal val="#ppt_h"/>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43"/>
                                        </p:tgtEl>
                                        <p:attrNameLst>
                                          <p:attrName>style.visibility</p:attrName>
                                        </p:attrNameLst>
                                      </p:cBhvr>
                                      <p:to>
                                        <p:strVal val="visible"/>
                                      </p:to>
                                    </p:set>
                                    <p:anim calcmode="lin" valueType="num">
                                      <p:cBhvr additive="base">
                                        <p:cTn id="149" dur="3000" fill="hold"/>
                                        <p:tgtEl>
                                          <p:spTgt spid="43"/>
                                        </p:tgtEl>
                                        <p:attrNameLst>
                                          <p:attrName>ppt_x</p:attrName>
                                        </p:attrNameLst>
                                      </p:cBhvr>
                                      <p:tavLst>
                                        <p:tav tm="0">
                                          <p:val>
                                            <p:strVal val="1+#ppt_w/2"/>
                                          </p:val>
                                        </p:tav>
                                        <p:tav tm="100000">
                                          <p:val>
                                            <p:strVal val="#ppt_x"/>
                                          </p:val>
                                        </p:tav>
                                      </p:tavLst>
                                    </p:anim>
                                    <p:anim calcmode="lin" valueType="num">
                                      <p:cBhvr additive="base">
                                        <p:cTn id="150" dur="3000" fill="hold"/>
                                        <p:tgtEl>
                                          <p:spTgt spid="43"/>
                                        </p:tgtEl>
                                        <p:attrNameLst>
                                          <p:attrName>ppt_y</p:attrName>
                                        </p:attrNameLst>
                                      </p:cBhvr>
                                      <p:tavLst>
                                        <p:tav tm="0">
                                          <p:val>
                                            <p:strVal val="#ppt_y"/>
                                          </p:val>
                                        </p:tav>
                                        <p:tav tm="100000">
                                          <p:val>
                                            <p:strVal val="#ppt_y"/>
                                          </p:val>
                                        </p:tav>
                                      </p:tavLst>
                                    </p:anim>
                                  </p:childTnLst>
                                </p:cTn>
                              </p:par>
                              <p:par>
                                <p:cTn id="151" presetID="3" presetClass="entr" presetSubtype="5" fill="hold" grpId="1"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blinds(vertical)">
                                      <p:cBhvr>
                                        <p:cTn id="153" dur="4000"/>
                                        <p:tgtEl>
                                          <p:spTgt spid="43"/>
                                        </p:tgtEl>
                                      </p:cBhvr>
                                    </p:animEffect>
                                  </p:childTnLst>
                                </p:cTn>
                              </p:par>
                              <p:par>
                                <p:cTn id="154" presetID="2" presetClass="exit" presetSubtype="8" fill="hold" grpId="2" nodeType="withEffect">
                                  <p:stCondLst>
                                    <p:cond delay="0"/>
                                  </p:stCondLst>
                                  <p:childTnLst>
                                    <p:anim calcmode="lin" valueType="num">
                                      <p:cBhvr additive="base">
                                        <p:cTn id="155" dur="3500"/>
                                        <p:tgtEl>
                                          <p:spTgt spid="43"/>
                                        </p:tgtEl>
                                        <p:attrNameLst>
                                          <p:attrName>ppt_x</p:attrName>
                                        </p:attrNameLst>
                                      </p:cBhvr>
                                      <p:tavLst>
                                        <p:tav tm="0">
                                          <p:val>
                                            <p:strVal val="ppt_x"/>
                                          </p:val>
                                        </p:tav>
                                        <p:tav tm="100000">
                                          <p:val>
                                            <p:strVal val="0-ppt_w/2"/>
                                          </p:val>
                                        </p:tav>
                                      </p:tavLst>
                                    </p:anim>
                                    <p:anim calcmode="lin" valueType="num">
                                      <p:cBhvr additive="base">
                                        <p:cTn id="156" dur="3500"/>
                                        <p:tgtEl>
                                          <p:spTgt spid="43"/>
                                        </p:tgtEl>
                                        <p:attrNameLst>
                                          <p:attrName>ppt_y</p:attrName>
                                        </p:attrNameLst>
                                      </p:cBhvr>
                                      <p:tavLst>
                                        <p:tav tm="0">
                                          <p:val>
                                            <p:strVal val="ppt_y"/>
                                          </p:val>
                                        </p:tav>
                                        <p:tav tm="100000">
                                          <p:val>
                                            <p:strVal val="ppt_y"/>
                                          </p:val>
                                        </p:tav>
                                      </p:tavLst>
                                    </p:anim>
                                    <p:set>
                                      <p:cBhvr>
                                        <p:cTn id="157" dur="1" fill="hold">
                                          <p:stCondLst>
                                            <p:cond delay="3499"/>
                                          </p:stCondLst>
                                        </p:cTn>
                                        <p:tgtEl>
                                          <p:spTgt spid="43"/>
                                        </p:tgtEl>
                                        <p:attrNameLst>
                                          <p:attrName>style.visibility</p:attrName>
                                        </p:attrNameLst>
                                      </p:cBhvr>
                                      <p:to>
                                        <p:strVal val="hidden"/>
                                      </p:to>
                                    </p:set>
                                  </p:childTnLst>
                                </p:cTn>
                              </p:par>
                              <p:par>
                                <p:cTn id="158" presetID="19" presetClass="entr" presetSubtype="10" fill="hold" grpId="3" nodeType="withEffect">
                                  <p:stCondLst>
                                    <p:cond delay="0"/>
                                  </p:stCondLst>
                                  <p:childTnLst>
                                    <p:set>
                                      <p:cBhvr>
                                        <p:cTn id="159" dur="1" fill="hold">
                                          <p:stCondLst>
                                            <p:cond delay="0"/>
                                          </p:stCondLst>
                                        </p:cTn>
                                        <p:tgtEl>
                                          <p:spTgt spid="43"/>
                                        </p:tgtEl>
                                        <p:attrNameLst>
                                          <p:attrName>style.visibility</p:attrName>
                                        </p:attrNameLst>
                                      </p:cBhvr>
                                      <p:to>
                                        <p:strVal val="visible"/>
                                      </p:to>
                                    </p:set>
                                    <p:anim calcmode="lin" valueType="num">
                                      <p:cBhvr>
                                        <p:cTn id="160" dur="5500" fill="hold"/>
                                        <p:tgtEl>
                                          <p:spTgt spid="43"/>
                                        </p:tgtEl>
                                        <p:attrNameLst>
                                          <p:attrName>ppt_w</p:attrName>
                                        </p:attrNameLst>
                                      </p:cBhvr>
                                      <p:tavLst>
                                        <p:tav tm="0" fmla="#ppt_w*sin(2.5*pi*$)">
                                          <p:val>
                                            <p:fltVal val="0"/>
                                          </p:val>
                                        </p:tav>
                                        <p:tav tm="100000">
                                          <p:val>
                                            <p:fltVal val="1"/>
                                          </p:val>
                                        </p:tav>
                                      </p:tavLst>
                                    </p:anim>
                                    <p:anim calcmode="lin" valueType="num">
                                      <p:cBhvr>
                                        <p:cTn id="161" dur="5500" fill="hold"/>
                                        <p:tgtEl>
                                          <p:spTgt spid="43"/>
                                        </p:tgtEl>
                                        <p:attrNameLst>
                                          <p:attrName>ppt_h</p:attrName>
                                        </p:attrNameLst>
                                      </p:cBhvr>
                                      <p:tavLst>
                                        <p:tav tm="0">
                                          <p:val>
                                            <p:strVal val="#ppt_h"/>
                                          </p:val>
                                        </p:tav>
                                        <p:tav tm="100000">
                                          <p:val>
                                            <p:strVal val="#ppt_h"/>
                                          </p:val>
                                        </p:tav>
                                      </p:tavLst>
                                    </p:anim>
                                  </p:childTnLst>
                                </p:cTn>
                              </p:par>
                              <p:par>
                                <p:cTn id="162" presetID="2" presetClass="entr" presetSubtype="2" fill="hold" grpId="0" nodeType="withEffect">
                                  <p:stCondLst>
                                    <p:cond delay="0"/>
                                  </p:stCondLst>
                                  <p:childTnLst>
                                    <p:set>
                                      <p:cBhvr>
                                        <p:cTn id="163" dur="1" fill="hold">
                                          <p:stCondLst>
                                            <p:cond delay="0"/>
                                          </p:stCondLst>
                                        </p:cTn>
                                        <p:tgtEl>
                                          <p:spTgt spid="44"/>
                                        </p:tgtEl>
                                        <p:attrNameLst>
                                          <p:attrName>style.visibility</p:attrName>
                                        </p:attrNameLst>
                                      </p:cBhvr>
                                      <p:to>
                                        <p:strVal val="visible"/>
                                      </p:to>
                                    </p:set>
                                    <p:anim calcmode="lin" valueType="num">
                                      <p:cBhvr additive="base">
                                        <p:cTn id="164" dur="3000" fill="hold"/>
                                        <p:tgtEl>
                                          <p:spTgt spid="44"/>
                                        </p:tgtEl>
                                        <p:attrNameLst>
                                          <p:attrName>ppt_x</p:attrName>
                                        </p:attrNameLst>
                                      </p:cBhvr>
                                      <p:tavLst>
                                        <p:tav tm="0">
                                          <p:val>
                                            <p:strVal val="1+#ppt_w/2"/>
                                          </p:val>
                                        </p:tav>
                                        <p:tav tm="100000">
                                          <p:val>
                                            <p:strVal val="#ppt_x"/>
                                          </p:val>
                                        </p:tav>
                                      </p:tavLst>
                                    </p:anim>
                                    <p:anim calcmode="lin" valueType="num">
                                      <p:cBhvr additive="base">
                                        <p:cTn id="165" dur="3000" fill="hold"/>
                                        <p:tgtEl>
                                          <p:spTgt spid="44"/>
                                        </p:tgtEl>
                                        <p:attrNameLst>
                                          <p:attrName>ppt_y</p:attrName>
                                        </p:attrNameLst>
                                      </p:cBhvr>
                                      <p:tavLst>
                                        <p:tav tm="0">
                                          <p:val>
                                            <p:strVal val="#ppt_y"/>
                                          </p:val>
                                        </p:tav>
                                        <p:tav tm="100000">
                                          <p:val>
                                            <p:strVal val="#ppt_y"/>
                                          </p:val>
                                        </p:tav>
                                      </p:tavLst>
                                    </p:anim>
                                  </p:childTnLst>
                                </p:cTn>
                              </p:par>
                              <p:par>
                                <p:cTn id="166" presetID="3" presetClass="entr" presetSubtype="5" fill="hold" grpId="1"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blinds(vertical)">
                                      <p:cBhvr>
                                        <p:cTn id="168" dur="4000"/>
                                        <p:tgtEl>
                                          <p:spTgt spid="44"/>
                                        </p:tgtEl>
                                      </p:cBhvr>
                                    </p:animEffect>
                                  </p:childTnLst>
                                </p:cTn>
                              </p:par>
                              <p:par>
                                <p:cTn id="169" presetID="2" presetClass="exit" presetSubtype="8" fill="hold" grpId="2" nodeType="withEffect">
                                  <p:stCondLst>
                                    <p:cond delay="0"/>
                                  </p:stCondLst>
                                  <p:childTnLst>
                                    <p:anim calcmode="lin" valueType="num">
                                      <p:cBhvr additive="base">
                                        <p:cTn id="170" dur="3500"/>
                                        <p:tgtEl>
                                          <p:spTgt spid="44"/>
                                        </p:tgtEl>
                                        <p:attrNameLst>
                                          <p:attrName>ppt_x</p:attrName>
                                        </p:attrNameLst>
                                      </p:cBhvr>
                                      <p:tavLst>
                                        <p:tav tm="0">
                                          <p:val>
                                            <p:strVal val="ppt_x"/>
                                          </p:val>
                                        </p:tav>
                                        <p:tav tm="100000">
                                          <p:val>
                                            <p:strVal val="0-ppt_w/2"/>
                                          </p:val>
                                        </p:tav>
                                      </p:tavLst>
                                    </p:anim>
                                    <p:anim calcmode="lin" valueType="num">
                                      <p:cBhvr additive="base">
                                        <p:cTn id="171" dur="3500"/>
                                        <p:tgtEl>
                                          <p:spTgt spid="44"/>
                                        </p:tgtEl>
                                        <p:attrNameLst>
                                          <p:attrName>ppt_y</p:attrName>
                                        </p:attrNameLst>
                                      </p:cBhvr>
                                      <p:tavLst>
                                        <p:tav tm="0">
                                          <p:val>
                                            <p:strVal val="ppt_y"/>
                                          </p:val>
                                        </p:tav>
                                        <p:tav tm="100000">
                                          <p:val>
                                            <p:strVal val="ppt_y"/>
                                          </p:val>
                                        </p:tav>
                                      </p:tavLst>
                                    </p:anim>
                                    <p:set>
                                      <p:cBhvr>
                                        <p:cTn id="172" dur="1" fill="hold">
                                          <p:stCondLst>
                                            <p:cond delay="3499"/>
                                          </p:stCondLst>
                                        </p:cTn>
                                        <p:tgtEl>
                                          <p:spTgt spid="44"/>
                                        </p:tgtEl>
                                        <p:attrNameLst>
                                          <p:attrName>style.visibility</p:attrName>
                                        </p:attrNameLst>
                                      </p:cBhvr>
                                      <p:to>
                                        <p:strVal val="hidden"/>
                                      </p:to>
                                    </p:set>
                                  </p:childTnLst>
                                </p:cTn>
                              </p:par>
                              <p:par>
                                <p:cTn id="173" presetID="19" presetClass="entr" presetSubtype="10" fill="hold" grpId="3" nodeType="withEffect">
                                  <p:stCondLst>
                                    <p:cond delay="0"/>
                                  </p:stCondLst>
                                  <p:childTnLst>
                                    <p:set>
                                      <p:cBhvr>
                                        <p:cTn id="174" dur="1" fill="hold">
                                          <p:stCondLst>
                                            <p:cond delay="0"/>
                                          </p:stCondLst>
                                        </p:cTn>
                                        <p:tgtEl>
                                          <p:spTgt spid="44"/>
                                        </p:tgtEl>
                                        <p:attrNameLst>
                                          <p:attrName>style.visibility</p:attrName>
                                        </p:attrNameLst>
                                      </p:cBhvr>
                                      <p:to>
                                        <p:strVal val="visible"/>
                                      </p:to>
                                    </p:set>
                                    <p:anim calcmode="lin" valueType="num">
                                      <p:cBhvr>
                                        <p:cTn id="175" dur="5500" fill="hold"/>
                                        <p:tgtEl>
                                          <p:spTgt spid="44"/>
                                        </p:tgtEl>
                                        <p:attrNameLst>
                                          <p:attrName>ppt_w</p:attrName>
                                        </p:attrNameLst>
                                      </p:cBhvr>
                                      <p:tavLst>
                                        <p:tav tm="0" fmla="#ppt_w*sin(2.5*pi*$)">
                                          <p:val>
                                            <p:fltVal val="0"/>
                                          </p:val>
                                        </p:tav>
                                        <p:tav tm="100000">
                                          <p:val>
                                            <p:fltVal val="1"/>
                                          </p:val>
                                        </p:tav>
                                      </p:tavLst>
                                    </p:anim>
                                    <p:anim calcmode="lin" valueType="num">
                                      <p:cBhvr>
                                        <p:cTn id="176" dur="5500" fill="hold"/>
                                        <p:tgtEl>
                                          <p:spTgt spid="44"/>
                                        </p:tgtEl>
                                        <p:attrNameLst>
                                          <p:attrName>ppt_h</p:attrName>
                                        </p:attrNameLst>
                                      </p:cBhvr>
                                      <p:tavLst>
                                        <p:tav tm="0">
                                          <p:val>
                                            <p:strVal val="#ppt_h"/>
                                          </p:val>
                                        </p:tav>
                                        <p:tav tm="100000">
                                          <p:val>
                                            <p:strVal val="#ppt_h"/>
                                          </p:val>
                                        </p:tav>
                                      </p:tavLst>
                                    </p:anim>
                                  </p:childTnLst>
                                </p:cTn>
                              </p:par>
                              <p:par>
                                <p:cTn id="177" presetID="2" presetClass="entr" presetSubtype="2" fill="hold" grpId="0" nodeType="withEffect">
                                  <p:stCondLst>
                                    <p:cond delay="0"/>
                                  </p:stCondLst>
                                  <p:childTnLst>
                                    <p:set>
                                      <p:cBhvr>
                                        <p:cTn id="178" dur="1" fill="hold">
                                          <p:stCondLst>
                                            <p:cond delay="0"/>
                                          </p:stCondLst>
                                        </p:cTn>
                                        <p:tgtEl>
                                          <p:spTgt spid="45"/>
                                        </p:tgtEl>
                                        <p:attrNameLst>
                                          <p:attrName>style.visibility</p:attrName>
                                        </p:attrNameLst>
                                      </p:cBhvr>
                                      <p:to>
                                        <p:strVal val="visible"/>
                                      </p:to>
                                    </p:set>
                                    <p:anim calcmode="lin" valueType="num">
                                      <p:cBhvr additive="base">
                                        <p:cTn id="179" dur="3000" fill="hold"/>
                                        <p:tgtEl>
                                          <p:spTgt spid="45"/>
                                        </p:tgtEl>
                                        <p:attrNameLst>
                                          <p:attrName>ppt_x</p:attrName>
                                        </p:attrNameLst>
                                      </p:cBhvr>
                                      <p:tavLst>
                                        <p:tav tm="0">
                                          <p:val>
                                            <p:strVal val="1+#ppt_w/2"/>
                                          </p:val>
                                        </p:tav>
                                        <p:tav tm="100000">
                                          <p:val>
                                            <p:strVal val="#ppt_x"/>
                                          </p:val>
                                        </p:tav>
                                      </p:tavLst>
                                    </p:anim>
                                    <p:anim calcmode="lin" valueType="num">
                                      <p:cBhvr additive="base">
                                        <p:cTn id="180" dur="3000" fill="hold"/>
                                        <p:tgtEl>
                                          <p:spTgt spid="45"/>
                                        </p:tgtEl>
                                        <p:attrNameLst>
                                          <p:attrName>ppt_y</p:attrName>
                                        </p:attrNameLst>
                                      </p:cBhvr>
                                      <p:tavLst>
                                        <p:tav tm="0">
                                          <p:val>
                                            <p:strVal val="#ppt_y"/>
                                          </p:val>
                                        </p:tav>
                                        <p:tav tm="100000">
                                          <p:val>
                                            <p:strVal val="#ppt_y"/>
                                          </p:val>
                                        </p:tav>
                                      </p:tavLst>
                                    </p:anim>
                                  </p:childTnLst>
                                </p:cTn>
                              </p:par>
                              <p:par>
                                <p:cTn id="181" presetID="3" presetClass="entr" presetSubtype="5" fill="hold" grpId="1" nodeType="withEffect">
                                  <p:stCondLst>
                                    <p:cond delay="0"/>
                                  </p:stCondLst>
                                  <p:childTnLst>
                                    <p:set>
                                      <p:cBhvr>
                                        <p:cTn id="182" dur="1" fill="hold">
                                          <p:stCondLst>
                                            <p:cond delay="0"/>
                                          </p:stCondLst>
                                        </p:cTn>
                                        <p:tgtEl>
                                          <p:spTgt spid="45"/>
                                        </p:tgtEl>
                                        <p:attrNameLst>
                                          <p:attrName>style.visibility</p:attrName>
                                        </p:attrNameLst>
                                      </p:cBhvr>
                                      <p:to>
                                        <p:strVal val="visible"/>
                                      </p:to>
                                    </p:set>
                                    <p:animEffect transition="in" filter="blinds(vertical)">
                                      <p:cBhvr>
                                        <p:cTn id="183" dur="4000"/>
                                        <p:tgtEl>
                                          <p:spTgt spid="45"/>
                                        </p:tgtEl>
                                      </p:cBhvr>
                                    </p:animEffect>
                                  </p:childTnLst>
                                </p:cTn>
                              </p:par>
                              <p:par>
                                <p:cTn id="184" presetID="2" presetClass="exit" presetSubtype="8" fill="hold" grpId="2" nodeType="withEffect">
                                  <p:stCondLst>
                                    <p:cond delay="0"/>
                                  </p:stCondLst>
                                  <p:childTnLst>
                                    <p:anim calcmode="lin" valueType="num">
                                      <p:cBhvr additive="base">
                                        <p:cTn id="185" dur="3500"/>
                                        <p:tgtEl>
                                          <p:spTgt spid="45"/>
                                        </p:tgtEl>
                                        <p:attrNameLst>
                                          <p:attrName>ppt_x</p:attrName>
                                        </p:attrNameLst>
                                      </p:cBhvr>
                                      <p:tavLst>
                                        <p:tav tm="0">
                                          <p:val>
                                            <p:strVal val="ppt_x"/>
                                          </p:val>
                                        </p:tav>
                                        <p:tav tm="100000">
                                          <p:val>
                                            <p:strVal val="0-ppt_w/2"/>
                                          </p:val>
                                        </p:tav>
                                      </p:tavLst>
                                    </p:anim>
                                    <p:anim calcmode="lin" valueType="num">
                                      <p:cBhvr additive="base">
                                        <p:cTn id="186" dur="3500"/>
                                        <p:tgtEl>
                                          <p:spTgt spid="45"/>
                                        </p:tgtEl>
                                        <p:attrNameLst>
                                          <p:attrName>ppt_y</p:attrName>
                                        </p:attrNameLst>
                                      </p:cBhvr>
                                      <p:tavLst>
                                        <p:tav tm="0">
                                          <p:val>
                                            <p:strVal val="ppt_y"/>
                                          </p:val>
                                        </p:tav>
                                        <p:tav tm="100000">
                                          <p:val>
                                            <p:strVal val="ppt_y"/>
                                          </p:val>
                                        </p:tav>
                                      </p:tavLst>
                                    </p:anim>
                                    <p:set>
                                      <p:cBhvr>
                                        <p:cTn id="187" dur="1" fill="hold">
                                          <p:stCondLst>
                                            <p:cond delay="3499"/>
                                          </p:stCondLst>
                                        </p:cTn>
                                        <p:tgtEl>
                                          <p:spTgt spid="45"/>
                                        </p:tgtEl>
                                        <p:attrNameLst>
                                          <p:attrName>style.visibility</p:attrName>
                                        </p:attrNameLst>
                                      </p:cBhvr>
                                      <p:to>
                                        <p:strVal val="hidden"/>
                                      </p:to>
                                    </p:set>
                                  </p:childTnLst>
                                </p:cTn>
                              </p:par>
                              <p:par>
                                <p:cTn id="188" presetID="19" presetClass="entr" presetSubtype="10" fill="hold" grpId="3"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p:cTn id="190" dur="5500" fill="hold"/>
                                        <p:tgtEl>
                                          <p:spTgt spid="45"/>
                                        </p:tgtEl>
                                        <p:attrNameLst>
                                          <p:attrName>ppt_w</p:attrName>
                                        </p:attrNameLst>
                                      </p:cBhvr>
                                      <p:tavLst>
                                        <p:tav tm="0" fmla="#ppt_w*sin(2.5*pi*$)">
                                          <p:val>
                                            <p:fltVal val="0"/>
                                          </p:val>
                                        </p:tav>
                                        <p:tav tm="100000">
                                          <p:val>
                                            <p:fltVal val="1"/>
                                          </p:val>
                                        </p:tav>
                                      </p:tavLst>
                                    </p:anim>
                                    <p:anim calcmode="lin" valueType="num">
                                      <p:cBhvr>
                                        <p:cTn id="191" dur="5500" fill="hold"/>
                                        <p:tgtEl>
                                          <p:spTgt spid="45"/>
                                        </p:tgtEl>
                                        <p:attrNameLst>
                                          <p:attrName>ppt_h</p:attrName>
                                        </p:attrNameLst>
                                      </p:cBhvr>
                                      <p:tavLst>
                                        <p:tav tm="0">
                                          <p:val>
                                            <p:strVal val="#ppt_h"/>
                                          </p:val>
                                        </p:tav>
                                        <p:tav tm="100000">
                                          <p:val>
                                            <p:strVal val="#ppt_h"/>
                                          </p:val>
                                        </p:tav>
                                      </p:tavLst>
                                    </p:anim>
                                  </p:childTnLst>
                                </p:cTn>
                              </p:par>
                              <p:par>
                                <p:cTn id="192" presetID="2" presetClass="entr" presetSubtype="2" fill="hold" grpId="0" nodeType="withEffect">
                                  <p:stCondLst>
                                    <p:cond delay="0"/>
                                  </p:stCondLst>
                                  <p:childTnLst>
                                    <p:set>
                                      <p:cBhvr>
                                        <p:cTn id="193" dur="1" fill="hold">
                                          <p:stCondLst>
                                            <p:cond delay="0"/>
                                          </p:stCondLst>
                                        </p:cTn>
                                        <p:tgtEl>
                                          <p:spTgt spid="46"/>
                                        </p:tgtEl>
                                        <p:attrNameLst>
                                          <p:attrName>style.visibility</p:attrName>
                                        </p:attrNameLst>
                                      </p:cBhvr>
                                      <p:to>
                                        <p:strVal val="visible"/>
                                      </p:to>
                                    </p:set>
                                    <p:anim calcmode="lin" valueType="num">
                                      <p:cBhvr additive="base">
                                        <p:cTn id="194" dur="3000" fill="hold"/>
                                        <p:tgtEl>
                                          <p:spTgt spid="46"/>
                                        </p:tgtEl>
                                        <p:attrNameLst>
                                          <p:attrName>ppt_x</p:attrName>
                                        </p:attrNameLst>
                                      </p:cBhvr>
                                      <p:tavLst>
                                        <p:tav tm="0">
                                          <p:val>
                                            <p:strVal val="1+#ppt_w/2"/>
                                          </p:val>
                                        </p:tav>
                                        <p:tav tm="100000">
                                          <p:val>
                                            <p:strVal val="#ppt_x"/>
                                          </p:val>
                                        </p:tav>
                                      </p:tavLst>
                                    </p:anim>
                                    <p:anim calcmode="lin" valueType="num">
                                      <p:cBhvr additive="base">
                                        <p:cTn id="195" dur="3000" fill="hold"/>
                                        <p:tgtEl>
                                          <p:spTgt spid="46"/>
                                        </p:tgtEl>
                                        <p:attrNameLst>
                                          <p:attrName>ppt_y</p:attrName>
                                        </p:attrNameLst>
                                      </p:cBhvr>
                                      <p:tavLst>
                                        <p:tav tm="0">
                                          <p:val>
                                            <p:strVal val="#ppt_y"/>
                                          </p:val>
                                        </p:tav>
                                        <p:tav tm="100000">
                                          <p:val>
                                            <p:strVal val="#ppt_y"/>
                                          </p:val>
                                        </p:tav>
                                      </p:tavLst>
                                    </p:anim>
                                  </p:childTnLst>
                                </p:cTn>
                              </p:par>
                              <p:par>
                                <p:cTn id="196" presetID="3" presetClass="entr" presetSubtype="5" fill="hold" grpId="1" nodeType="withEffect">
                                  <p:stCondLst>
                                    <p:cond delay="0"/>
                                  </p:stCondLst>
                                  <p:childTnLst>
                                    <p:set>
                                      <p:cBhvr>
                                        <p:cTn id="197" dur="1" fill="hold">
                                          <p:stCondLst>
                                            <p:cond delay="0"/>
                                          </p:stCondLst>
                                        </p:cTn>
                                        <p:tgtEl>
                                          <p:spTgt spid="46"/>
                                        </p:tgtEl>
                                        <p:attrNameLst>
                                          <p:attrName>style.visibility</p:attrName>
                                        </p:attrNameLst>
                                      </p:cBhvr>
                                      <p:to>
                                        <p:strVal val="visible"/>
                                      </p:to>
                                    </p:set>
                                    <p:animEffect transition="in" filter="blinds(vertical)">
                                      <p:cBhvr>
                                        <p:cTn id="198" dur="4000"/>
                                        <p:tgtEl>
                                          <p:spTgt spid="46"/>
                                        </p:tgtEl>
                                      </p:cBhvr>
                                    </p:animEffect>
                                  </p:childTnLst>
                                </p:cTn>
                              </p:par>
                              <p:par>
                                <p:cTn id="199" presetID="2" presetClass="exit" presetSubtype="8" fill="hold" grpId="2" nodeType="withEffect">
                                  <p:stCondLst>
                                    <p:cond delay="0"/>
                                  </p:stCondLst>
                                  <p:childTnLst>
                                    <p:anim calcmode="lin" valueType="num">
                                      <p:cBhvr additive="base">
                                        <p:cTn id="200" dur="3500"/>
                                        <p:tgtEl>
                                          <p:spTgt spid="46"/>
                                        </p:tgtEl>
                                        <p:attrNameLst>
                                          <p:attrName>ppt_x</p:attrName>
                                        </p:attrNameLst>
                                      </p:cBhvr>
                                      <p:tavLst>
                                        <p:tav tm="0">
                                          <p:val>
                                            <p:strVal val="ppt_x"/>
                                          </p:val>
                                        </p:tav>
                                        <p:tav tm="100000">
                                          <p:val>
                                            <p:strVal val="0-ppt_w/2"/>
                                          </p:val>
                                        </p:tav>
                                      </p:tavLst>
                                    </p:anim>
                                    <p:anim calcmode="lin" valueType="num">
                                      <p:cBhvr additive="base">
                                        <p:cTn id="201" dur="3500"/>
                                        <p:tgtEl>
                                          <p:spTgt spid="46"/>
                                        </p:tgtEl>
                                        <p:attrNameLst>
                                          <p:attrName>ppt_y</p:attrName>
                                        </p:attrNameLst>
                                      </p:cBhvr>
                                      <p:tavLst>
                                        <p:tav tm="0">
                                          <p:val>
                                            <p:strVal val="ppt_y"/>
                                          </p:val>
                                        </p:tav>
                                        <p:tav tm="100000">
                                          <p:val>
                                            <p:strVal val="ppt_y"/>
                                          </p:val>
                                        </p:tav>
                                      </p:tavLst>
                                    </p:anim>
                                    <p:set>
                                      <p:cBhvr>
                                        <p:cTn id="202" dur="1" fill="hold">
                                          <p:stCondLst>
                                            <p:cond delay="3499"/>
                                          </p:stCondLst>
                                        </p:cTn>
                                        <p:tgtEl>
                                          <p:spTgt spid="46"/>
                                        </p:tgtEl>
                                        <p:attrNameLst>
                                          <p:attrName>style.visibility</p:attrName>
                                        </p:attrNameLst>
                                      </p:cBhvr>
                                      <p:to>
                                        <p:strVal val="hidden"/>
                                      </p:to>
                                    </p:set>
                                  </p:childTnLst>
                                </p:cTn>
                              </p:par>
                              <p:par>
                                <p:cTn id="203" presetID="19" presetClass="entr" presetSubtype="10" fill="hold" grpId="3" nodeType="withEffect">
                                  <p:stCondLst>
                                    <p:cond delay="0"/>
                                  </p:stCondLst>
                                  <p:childTnLst>
                                    <p:set>
                                      <p:cBhvr>
                                        <p:cTn id="204" dur="1" fill="hold">
                                          <p:stCondLst>
                                            <p:cond delay="0"/>
                                          </p:stCondLst>
                                        </p:cTn>
                                        <p:tgtEl>
                                          <p:spTgt spid="46"/>
                                        </p:tgtEl>
                                        <p:attrNameLst>
                                          <p:attrName>style.visibility</p:attrName>
                                        </p:attrNameLst>
                                      </p:cBhvr>
                                      <p:to>
                                        <p:strVal val="visible"/>
                                      </p:to>
                                    </p:set>
                                    <p:anim calcmode="lin" valueType="num">
                                      <p:cBhvr>
                                        <p:cTn id="205" dur="5500" fill="hold"/>
                                        <p:tgtEl>
                                          <p:spTgt spid="46"/>
                                        </p:tgtEl>
                                        <p:attrNameLst>
                                          <p:attrName>ppt_w</p:attrName>
                                        </p:attrNameLst>
                                      </p:cBhvr>
                                      <p:tavLst>
                                        <p:tav tm="0" fmla="#ppt_w*sin(2.5*pi*$)">
                                          <p:val>
                                            <p:fltVal val="0"/>
                                          </p:val>
                                        </p:tav>
                                        <p:tav tm="100000">
                                          <p:val>
                                            <p:fltVal val="1"/>
                                          </p:val>
                                        </p:tav>
                                      </p:tavLst>
                                    </p:anim>
                                    <p:anim calcmode="lin" valueType="num">
                                      <p:cBhvr>
                                        <p:cTn id="206" dur="5500" fill="hold"/>
                                        <p:tgtEl>
                                          <p:spTgt spid="46"/>
                                        </p:tgtEl>
                                        <p:attrNameLst>
                                          <p:attrName>ppt_h</p:attrName>
                                        </p:attrNameLst>
                                      </p:cBhvr>
                                      <p:tavLst>
                                        <p:tav tm="0">
                                          <p:val>
                                            <p:strVal val="#ppt_h"/>
                                          </p:val>
                                        </p:tav>
                                        <p:tav tm="100000">
                                          <p:val>
                                            <p:strVal val="#ppt_h"/>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48"/>
                                        </p:tgtEl>
                                        <p:attrNameLst>
                                          <p:attrName>style.visibility</p:attrName>
                                        </p:attrNameLst>
                                      </p:cBhvr>
                                      <p:to>
                                        <p:strVal val="visible"/>
                                      </p:to>
                                    </p:set>
                                    <p:anim calcmode="lin" valueType="num">
                                      <p:cBhvr additive="base">
                                        <p:cTn id="209" dur="3000" fill="hold"/>
                                        <p:tgtEl>
                                          <p:spTgt spid="48"/>
                                        </p:tgtEl>
                                        <p:attrNameLst>
                                          <p:attrName>ppt_x</p:attrName>
                                        </p:attrNameLst>
                                      </p:cBhvr>
                                      <p:tavLst>
                                        <p:tav tm="0">
                                          <p:val>
                                            <p:strVal val="1+#ppt_w/2"/>
                                          </p:val>
                                        </p:tav>
                                        <p:tav tm="100000">
                                          <p:val>
                                            <p:strVal val="#ppt_x"/>
                                          </p:val>
                                        </p:tav>
                                      </p:tavLst>
                                    </p:anim>
                                    <p:anim calcmode="lin" valueType="num">
                                      <p:cBhvr additive="base">
                                        <p:cTn id="210" dur="3000" fill="hold"/>
                                        <p:tgtEl>
                                          <p:spTgt spid="48"/>
                                        </p:tgtEl>
                                        <p:attrNameLst>
                                          <p:attrName>ppt_y</p:attrName>
                                        </p:attrNameLst>
                                      </p:cBhvr>
                                      <p:tavLst>
                                        <p:tav tm="0">
                                          <p:val>
                                            <p:strVal val="#ppt_y"/>
                                          </p:val>
                                        </p:tav>
                                        <p:tav tm="100000">
                                          <p:val>
                                            <p:strVal val="#ppt_y"/>
                                          </p:val>
                                        </p:tav>
                                      </p:tavLst>
                                    </p:anim>
                                  </p:childTnLst>
                                </p:cTn>
                              </p:par>
                              <p:par>
                                <p:cTn id="211" presetID="3" presetClass="entr" presetSubtype="5" fill="hold" grpId="1" nodeType="withEffect">
                                  <p:stCondLst>
                                    <p:cond delay="0"/>
                                  </p:stCondLst>
                                  <p:childTnLst>
                                    <p:set>
                                      <p:cBhvr>
                                        <p:cTn id="212" dur="1" fill="hold">
                                          <p:stCondLst>
                                            <p:cond delay="0"/>
                                          </p:stCondLst>
                                        </p:cTn>
                                        <p:tgtEl>
                                          <p:spTgt spid="48"/>
                                        </p:tgtEl>
                                        <p:attrNameLst>
                                          <p:attrName>style.visibility</p:attrName>
                                        </p:attrNameLst>
                                      </p:cBhvr>
                                      <p:to>
                                        <p:strVal val="visible"/>
                                      </p:to>
                                    </p:set>
                                    <p:animEffect transition="in" filter="blinds(vertical)">
                                      <p:cBhvr>
                                        <p:cTn id="213" dur="4000"/>
                                        <p:tgtEl>
                                          <p:spTgt spid="48"/>
                                        </p:tgtEl>
                                      </p:cBhvr>
                                    </p:animEffect>
                                  </p:childTnLst>
                                </p:cTn>
                              </p:par>
                              <p:par>
                                <p:cTn id="214" presetID="2" presetClass="exit" presetSubtype="8" fill="hold" grpId="2" nodeType="withEffect">
                                  <p:stCondLst>
                                    <p:cond delay="0"/>
                                  </p:stCondLst>
                                  <p:childTnLst>
                                    <p:anim calcmode="lin" valueType="num">
                                      <p:cBhvr additive="base">
                                        <p:cTn id="215" dur="3500"/>
                                        <p:tgtEl>
                                          <p:spTgt spid="48"/>
                                        </p:tgtEl>
                                        <p:attrNameLst>
                                          <p:attrName>ppt_x</p:attrName>
                                        </p:attrNameLst>
                                      </p:cBhvr>
                                      <p:tavLst>
                                        <p:tav tm="0">
                                          <p:val>
                                            <p:strVal val="ppt_x"/>
                                          </p:val>
                                        </p:tav>
                                        <p:tav tm="100000">
                                          <p:val>
                                            <p:strVal val="0-ppt_w/2"/>
                                          </p:val>
                                        </p:tav>
                                      </p:tavLst>
                                    </p:anim>
                                    <p:anim calcmode="lin" valueType="num">
                                      <p:cBhvr additive="base">
                                        <p:cTn id="216" dur="3500"/>
                                        <p:tgtEl>
                                          <p:spTgt spid="48"/>
                                        </p:tgtEl>
                                        <p:attrNameLst>
                                          <p:attrName>ppt_y</p:attrName>
                                        </p:attrNameLst>
                                      </p:cBhvr>
                                      <p:tavLst>
                                        <p:tav tm="0">
                                          <p:val>
                                            <p:strVal val="ppt_y"/>
                                          </p:val>
                                        </p:tav>
                                        <p:tav tm="100000">
                                          <p:val>
                                            <p:strVal val="ppt_y"/>
                                          </p:val>
                                        </p:tav>
                                      </p:tavLst>
                                    </p:anim>
                                    <p:set>
                                      <p:cBhvr>
                                        <p:cTn id="217" dur="1" fill="hold">
                                          <p:stCondLst>
                                            <p:cond delay="3499"/>
                                          </p:stCondLst>
                                        </p:cTn>
                                        <p:tgtEl>
                                          <p:spTgt spid="48"/>
                                        </p:tgtEl>
                                        <p:attrNameLst>
                                          <p:attrName>style.visibility</p:attrName>
                                        </p:attrNameLst>
                                      </p:cBhvr>
                                      <p:to>
                                        <p:strVal val="hidden"/>
                                      </p:to>
                                    </p:set>
                                  </p:childTnLst>
                                </p:cTn>
                              </p:par>
                              <p:par>
                                <p:cTn id="218" presetID="19" presetClass="entr" presetSubtype="10" fill="hold" grpId="3" nodeType="withEffect">
                                  <p:stCondLst>
                                    <p:cond delay="0"/>
                                  </p:stCondLst>
                                  <p:childTnLst>
                                    <p:set>
                                      <p:cBhvr>
                                        <p:cTn id="219" dur="1" fill="hold">
                                          <p:stCondLst>
                                            <p:cond delay="0"/>
                                          </p:stCondLst>
                                        </p:cTn>
                                        <p:tgtEl>
                                          <p:spTgt spid="48"/>
                                        </p:tgtEl>
                                        <p:attrNameLst>
                                          <p:attrName>style.visibility</p:attrName>
                                        </p:attrNameLst>
                                      </p:cBhvr>
                                      <p:to>
                                        <p:strVal val="visible"/>
                                      </p:to>
                                    </p:set>
                                    <p:anim calcmode="lin" valueType="num">
                                      <p:cBhvr>
                                        <p:cTn id="220" dur="5500" fill="hold"/>
                                        <p:tgtEl>
                                          <p:spTgt spid="48"/>
                                        </p:tgtEl>
                                        <p:attrNameLst>
                                          <p:attrName>ppt_w</p:attrName>
                                        </p:attrNameLst>
                                      </p:cBhvr>
                                      <p:tavLst>
                                        <p:tav tm="0" fmla="#ppt_w*sin(2.5*pi*$)">
                                          <p:val>
                                            <p:fltVal val="0"/>
                                          </p:val>
                                        </p:tav>
                                        <p:tav tm="100000">
                                          <p:val>
                                            <p:fltVal val="1"/>
                                          </p:val>
                                        </p:tav>
                                      </p:tavLst>
                                    </p:anim>
                                    <p:anim calcmode="lin" valueType="num">
                                      <p:cBhvr>
                                        <p:cTn id="221" dur="5500" fill="hold"/>
                                        <p:tgtEl>
                                          <p:spTgt spid="48"/>
                                        </p:tgtEl>
                                        <p:attrNameLst>
                                          <p:attrName>ppt_h</p:attrName>
                                        </p:attrNameLst>
                                      </p:cBhvr>
                                      <p:tavLst>
                                        <p:tav tm="0">
                                          <p:val>
                                            <p:strVal val="#ppt_h"/>
                                          </p:val>
                                        </p:tav>
                                        <p:tav tm="100000">
                                          <p:val>
                                            <p:strVal val="#ppt_h"/>
                                          </p:val>
                                        </p:tav>
                                      </p:tavLst>
                                    </p:anim>
                                  </p:childTnLst>
                                </p:cTn>
                              </p:par>
                              <p:par>
                                <p:cTn id="222" presetID="2" presetClass="entr" presetSubtype="2" fill="hold" grpId="0" nodeType="withEffect">
                                  <p:stCondLst>
                                    <p:cond delay="0"/>
                                  </p:stCondLst>
                                  <p:childTnLst>
                                    <p:set>
                                      <p:cBhvr>
                                        <p:cTn id="223" dur="1" fill="hold">
                                          <p:stCondLst>
                                            <p:cond delay="0"/>
                                          </p:stCondLst>
                                        </p:cTn>
                                        <p:tgtEl>
                                          <p:spTgt spid="47"/>
                                        </p:tgtEl>
                                        <p:attrNameLst>
                                          <p:attrName>style.visibility</p:attrName>
                                        </p:attrNameLst>
                                      </p:cBhvr>
                                      <p:to>
                                        <p:strVal val="visible"/>
                                      </p:to>
                                    </p:set>
                                    <p:anim calcmode="lin" valueType="num">
                                      <p:cBhvr additive="base">
                                        <p:cTn id="224" dur="3000" fill="hold"/>
                                        <p:tgtEl>
                                          <p:spTgt spid="47"/>
                                        </p:tgtEl>
                                        <p:attrNameLst>
                                          <p:attrName>ppt_x</p:attrName>
                                        </p:attrNameLst>
                                      </p:cBhvr>
                                      <p:tavLst>
                                        <p:tav tm="0">
                                          <p:val>
                                            <p:strVal val="1+#ppt_w/2"/>
                                          </p:val>
                                        </p:tav>
                                        <p:tav tm="100000">
                                          <p:val>
                                            <p:strVal val="#ppt_x"/>
                                          </p:val>
                                        </p:tav>
                                      </p:tavLst>
                                    </p:anim>
                                    <p:anim calcmode="lin" valueType="num">
                                      <p:cBhvr additive="base">
                                        <p:cTn id="225" dur="3000" fill="hold"/>
                                        <p:tgtEl>
                                          <p:spTgt spid="47"/>
                                        </p:tgtEl>
                                        <p:attrNameLst>
                                          <p:attrName>ppt_y</p:attrName>
                                        </p:attrNameLst>
                                      </p:cBhvr>
                                      <p:tavLst>
                                        <p:tav tm="0">
                                          <p:val>
                                            <p:strVal val="#ppt_y"/>
                                          </p:val>
                                        </p:tav>
                                        <p:tav tm="100000">
                                          <p:val>
                                            <p:strVal val="#ppt_y"/>
                                          </p:val>
                                        </p:tav>
                                      </p:tavLst>
                                    </p:anim>
                                  </p:childTnLst>
                                </p:cTn>
                              </p:par>
                              <p:par>
                                <p:cTn id="226" presetID="3" presetClass="entr" presetSubtype="5" fill="hold" grpId="1" nodeType="withEffect">
                                  <p:stCondLst>
                                    <p:cond delay="0"/>
                                  </p:stCondLst>
                                  <p:childTnLst>
                                    <p:set>
                                      <p:cBhvr>
                                        <p:cTn id="227" dur="1" fill="hold">
                                          <p:stCondLst>
                                            <p:cond delay="0"/>
                                          </p:stCondLst>
                                        </p:cTn>
                                        <p:tgtEl>
                                          <p:spTgt spid="47"/>
                                        </p:tgtEl>
                                        <p:attrNameLst>
                                          <p:attrName>style.visibility</p:attrName>
                                        </p:attrNameLst>
                                      </p:cBhvr>
                                      <p:to>
                                        <p:strVal val="visible"/>
                                      </p:to>
                                    </p:set>
                                    <p:animEffect transition="in" filter="blinds(vertical)">
                                      <p:cBhvr>
                                        <p:cTn id="228" dur="4000"/>
                                        <p:tgtEl>
                                          <p:spTgt spid="47"/>
                                        </p:tgtEl>
                                      </p:cBhvr>
                                    </p:animEffect>
                                  </p:childTnLst>
                                </p:cTn>
                              </p:par>
                              <p:par>
                                <p:cTn id="229" presetID="2" presetClass="exit" presetSubtype="8" fill="hold" grpId="2" nodeType="withEffect">
                                  <p:stCondLst>
                                    <p:cond delay="0"/>
                                  </p:stCondLst>
                                  <p:childTnLst>
                                    <p:anim calcmode="lin" valueType="num">
                                      <p:cBhvr additive="base">
                                        <p:cTn id="230" dur="3500"/>
                                        <p:tgtEl>
                                          <p:spTgt spid="47"/>
                                        </p:tgtEl>
                                        <p:attrNameLst>
                                          <p:attrName>ppt_x</p:attrName>
                                        </p:attrNameLst>
                                      </p:cBhvr>
                                      <p:tavLst>
                                        <p:tav tm="0">
                                          <p:val>
                                            <p:strVal val="ppt_x"/>
                                          </p:val>
                                        </p:tav>
                                        <p:tav tm="100000">
                                          <p:val>
                                            <p:strVal val="0-ppt_w/2"/>
                                          </p:val>
                                        </p:tav>
                                      </p:tavLst>
                                    </p:anim>
                                    <p:anim calcmode="lin" valueType="num">
                                      <p:cBhvr additive="base">
                                        <p:cTn id="231" dur="3500"/>
                                        <p:tgtEl>
                                          <p:spTgt spid="47"/>
                                        </p:tgtEl>
                                        <p:attrNameLst>
                                          <p:attrName>ppt_y</p:attrName>
                                        </p:attrNameLst>
                                      </p:cBhvr>
                                      <p:tavLst>
                                        <p:tav tm="0">
                                          <p:val>
                                            <p:strVal val="ppt_y"/>
                                          </p:val>
                                        </p:tav>
                                        <p:tav tm="100000">
                                          <p:val>
                                            <p:strVal val="ppt_y"/>
                                          </p:val>
                                        </p:tav>
                                      </p:tavLst>
                                    </p:anim>
                                    <p:set>
                                      <p:cBhvr>
                                        <p:cTn id="232" dur="1" fill="hold">
                                          <p:stCondLst>
                                            <p:cond delay="3499"/>
                                          </p:stCondLst>
                                        </p:cTn>
                                        <p:tgtEl>
                                          <p:spTgt spid="47"/>
                                        </p:tgtEl>
                                        <p:attrNameLst>
                                          <p:attrName>style.visibility</p:attrName>
                                        </p:attrNameLst>
                                      </p:cBhvr>
                                      <p:to>
                                        <p:strVal val="hidden"/>
                                      </p:to>
                                    </p:set>
                                  </p:childTnLst>
                                </p:cTn>
                              </p:par>
                              <p:par>
                                <p:cTn id="233" presetID="19" presetClass="entr" presetSubtype="10" fill="hold" grpId="3" nodeType="withEffect">
                                  <p:stCondLst>
                                    <p:cond delay="0"/>
                                  </p:stCondLst>
                                  <p:childTnLst>
                                    <p:set>
                                      <p:cBhvr>
                                        <p:cTn id="234" dur="1" fill="hold">
                                          <p:stCondLst>
                                            <p:cond delay="0"/>
                                          </p:stCondLst>
                                        </p:cTn>
                                        <p:tgtEl>
                                          <p:spTgt spid="47"/>
                                        </p:tgtEl>
                                        <p:attrNameLst>
                                          <p:attrName>style.visibility</p:attrName>
                                        </p:attrNameLst>
                                      </p:cBhvr>
                                      <p:to>
                                        <p:strVal val="visible"/>
                                      </p:to>
                                    </p:set>
                                    <p:anim calcmode="lin" valueType="num">
                                      <p:cBhvr>
                                        <p:cTn id="235" dur="5500" fill="hold"/>
                                        <p:tgtEl>
                                          <p:spTgt spid="47"/>
                                        </p:tgtEl>
                                        <p:attrNameLst>
                                          <p:attrName>ppt_w</p:attrName>
                                        </p:attrNameLst>
                                      </p:cBhvr>
                                      <p:tavLst>
                                        <p:tav tm="0" fmla="#ppt_w*sin(2.5*pi*$)">
                                          <p:val>
                                            <p:fltVal val="0"/>
                                          </p:val>
                                        </p:tav>
                                        <p:tav tm="100000">
                                          <p:val>
                                            <p:fltVal val="1"/>
                                          </p:val>
                                        </p:tav>
                                      </p:tavLst>
                                    </p:anim>
                                    <p:anim calcmode="lin" valueType="num">
                                      <p:cBhvr>
                                        <p:cTn id="236" dur="5500" fill="hold"/>
                                        <p:tgtEl>
                                          <p:spTgt spid="47"/>
                                        </p:tgtEl>
                                        <p:attrNameLst>
                                          <p:attrName>ppt_h</p:attrName>
                                        </p:attrNameLst>
                                      </p:cBhvr>
                                      <p:tavLst>
                                        <p:tav tm="0">
                                          <p:val>
                                            <p:strVal val="#ppt_h"/>
                                          </p:val>
                                        </p:tav>
                                        <p:tav tm="100000">
                                          <p:val>
                                            <p:strVal val="#ppt_h"/>
                                          </p:val>
                                        </p:tav>
                                      </p:tavLst>
                                    </p:anim>
                                  </p:childTnLst>
                                </p:cTn>
                              </p:par>
                              <p:par>
                                <p:cTn id="237" presetID="2" presetClass="entr" presetSubtype="2" fill="hold" grpId="0" nodeType="withEffect">
                                  <p:stCondLst>
                                    <p:cond delay="0"/>
                                  </p:stCondLst>
                                  <p:childTnLst>
                                    <p:set>
                                      <p:cBhvr>
                                        <p:cTn id="238" dur="1" fill="hold">
                                          <p:stCondLst>
                                            <p:cond delay="0"/>
                                          </p:stCondLst>
                                        </p:cTn>
                                        <p:tgtEl>
                                          <p:spTgt spid="40"/>
                                        </p:tgtEl>
                                        <p:attrNameLst>
                                          <p:attrName>style.visibility</p:attrName>
                                        </p:attrNameLst>
                                      </p:cBhvr>
                                      <p:to>
                                        <p:strVal val="visible"/>
                                      </p:to>
                                    </p:set>
                                    <p:anim calcmode="lin" valueType="num">
                                      <p:cBhvr additive="base">
                                        <p:cTn id="239" dur="3000" fill="hold"/>
                                        <p:tgtEl>
                                          <p:spTgt spid="40"/>
                                        </p:tgtEl>
                                        <p:attrNameLst>
                                          <p:attrName>ppt_x</p:attrName>
                                        </p:attrNameLst>
                                      </p:cBhvr>
                                      <p:tavLst>
                                        <p:tav tm="0">
                                          <p:val>
                                            <p:strVal val="1+#ppt_w/2"/>
                                          </p:val>
                                        </p:tav>
                                        <p:tav tm="100000">
                                          <p:val>
                                            <p:strVal val="#ppt_x"/>
                                          </p:val>
                                        </p:tav>
                                      </p:tavLst>
                                    </p:anim>
                                    <p:anim calcmode="lin" valueType="num">
                                      <p:cBhvr additive="base">
                                        <p:cTn id="240" dur="3000" fill="hold"/>
                                        <p:tgtEl>
                                          <p:spTgt spid="40"/>
                                        </p:tgtEl>
                                        <p:attrNameLst>
                                          <p:attrName>ppt_y</p:attrName>
                                        </p:attrNameLst>
                                      </p:cBhvr>
                                      <p:tavLst>
                                        <p:tav tm="0">
                                          <p:val>
                                            <p:strVal val="#ppt_y"/>
                                          </p:val>
                                        </p:tav>
                                        <p:tav tm="100000">
                                          <p:val>
                                            <p:strVal val="#ppt_y"/>
                                          </p:val>
                                        </p:tav>
                                      </p:tavLst>
                                    </p:anim>
                                  </p:childTnLst>
                                </p:cTn>
                              </p:par>
                              <p:par>
                                <p:cTn id="241" presetID="3" presetClass="entr" presetSubtype="5" fill="hold" grpId="1" nodeType="withEffect">
                                  <p:stCondLst>
                                    <p:cond delay="0"/>
                                  </p:stCondLst>
                                  <p:childTnLst>
                                    <p:set>
                                      <p:cBhvr>
                                        <p:cTn id="242" dur="1" fill="hold">
                                          <p:stCondLst>
                                            <p:cond delay="0"/>
                                          </p:stCondLst>
                                        </p:cTn>
                                        <p:tgtEl>
                                          <p:spTgt spid="40"/>
                                        </p:tgtEl>
                                        <p:attrNameLst>
                                          <p:attrName>style.visibility</p:attrName>
                                        </p:attrNameLst>
                                      </p:cBhvr>
                                      <p:to>
                                        <p:strVal val="visible"/>
                                      </p:to>
                                    </p:set>
                                    <p:animEffect transition="in" filter="blinds(vertical)">
                                      <p:cBhvr>
                                        <p:cTn id="243" dur="4000"/>
                                        <p:tgtEl>
                                          <p:spTgt spid="40"/>
                                        </p:tgtEl>
                                      </p:cBhvr>
                                    </p:animEffect>
                                  </p:childTnLst>
                                </p:cTn>
                              </p:par>
                              <p:par>
                                <p:cTn id="244" presetID="2" presetClass="exit" presetSubtype="8" fill="hold" grpId="2" nodeType="withEffect">
                                  <p:stCondLst>
                                    <p:cond delay="0"/>
                                  </p:stCondLst>
                                  <p:childTnLst>
                                    <p:anim calcmode="lin" valueType="num">
                                      <p:cBhvr additive="base">
                                        <p:cTn id="245" dur="3500"/>
                                        <p:tgtEl>
                                          <p:spTgt spid="40"/>
                                        </p:tgtEl>
                                        <p:attrNameLst>
                                          <p:attrName>ppt_x</p:attrName>
                                        </p:attrNameLst>
                                      </p:cBhvr>
                                      <p:tavLst>
                                        <p:tav tm="0">
                                          <p:val>
                                            <p:strVal val="ppt_x"/>
                                          </p:val>
                                        </p:tav>
                                        <p:tav tm="100000">
                                          <p:val>
                                            <p:strVal val="0-ppt_w/2"/>
                                          </p:val>
                                        </p:tav>
                                      </p:tavLst>
                                    </p:anim>
                                    <p:anim calcmode="lin" valueType="num">
                                      <p:cBhvr additive="base">
                                        <p:cTn id="246" dur="3500"/>
                                        <p:tgtEl>
                                          <p:spTgt spid="40"/>
                                        </p:tgtEl>
                                        <p:attrNameLst>
                                          <p:attrName>ppt_y</p:attrName>
                                        </p:attrNameLst>
                                      </p:cBhvr>
                                      <p:tavLst>
                                        <p:tav tm="0">
                                          <p:val>
                                            <p:strVal val="ppt_y"/>
                                          </p:val>
                                        </p:tav>
                                        <p:tav tm="100000">
                                          <p:val>
                                            <p:strVal val="ppt_y"/>
                                          </p:val>
                                        </p:tav>
                                      </p:tavLst>
                                    </p:anim>
                                    <p:set>
                                      <p:cBhvr>
                                        <p:cTn id="247" dur="1" fill="hold">
                                          <p:stCondLst>
                                            <p:cond delay="3499"/>
                                          </p:stCondLst>
                                        </p:cTn>
                                        <p:tgtEl>
                                          <p:spTgt spid="40"/>
                                        </p:tgtEl>
                                        <p:attrNameLst>
                                          <p:attrName>style.visibility</p:attrName>
                                        </p:attrNameLst>
                                      </p:cBhvr>
                                      <p:to>
                                        <p:strVal val="hidden"/>
                                      </p:to>
                                    </p:set>
                                  </p:childTnLst>
                                </p:cTn>
                              </p:par>
                              <p:par>
                                <p:cTn id="248" presetID="19" presetClass="entr" presetSubtype="10" fill="hold" grpId="3" nodeType="withEffect">
                                  <p:stCondLst>
                                    <p:cond delay="0"/>
                                  </p:stCondLst>
                                  <p:childTnLst>
                                    <p:set>
                                      <p:cBhvr>
                                        <p:cTn id="249" dur="1" fill="hold">
                                          <p:stCondLst>
                                            <p:cond delay="0"/>
                                          </p:stCondLst>
                                        </p:cTn>
                                        <p:tgtEl>
                                          <p:spTgt spid="40"/>
                                        </p:tgtEl>
                                        <p:attrNameLst>
                                          <p:attrName>style.visibility</p:attrName>
                                        </p:attrNameLst>
                                      </p:cBhvr>
                                      <p:to>
                                        <p:strVal val="visible"/>
                                      </p:to>
                                    </p:set>
                                    <p:anim calcmode="lin" valueType="num">
                                      <p:cBhvr>
                                        <p:cTn id="250" dur="5500" fill="hold"/>
                                        <p:tgtEl>
                                          <p:spTgt spid="40"/>
                                        </p:tgtEl>
                                        <p:attrNameLst>
                                          <p:attrName>ppt_w</p:attrName>
                                        </p:attrNameLst>
                                      </p:cBhvr>
                                      <p:tavLst>
                                        <p:tav tm="0" fmla="#ppt_w*sin(2.5*pi*$)">
                                          <p:val>
                                            <p:fltVal val="0"/>
                                          </p:val>
                                        </p:tav>
                                        <p:tav tm="100000">
                                          <p:val>
                                            <p:fltVal val="1"/>
                                          </p:val>
                                        </p:tav>
                                      </p:tavLst>
                                    </p:anim>
                                    <p:anim calcmode="lin" valueType="num">
                                      <p:cBhvr>
                                        <p:cTn id="251" dur="5500" fill="hold"/>
                                        <p:tgtEl>
                                          <p:spTgt spid="40"/>
                                        </p:tgtEl>
                                        <p:attrNameLst>
                                          <p:attrName>ppt_h</p:attrName>
                                        </p:attrNameLst>
                                      </p:cBhvr>
                                      <p:tavLst>
                                        <p:tav tm="0">
                                          <p:val>
                                            <p:strVal val="#ppt_h"/>
                                          </p:val>
                                        </p:tav>
                                        <p:tav tm="100000">
                                          <p:val>
                                            <p:strVal val="#ppt_h"/>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87"/>
                                        </p:tgtEl>
                                        <p:attrNameLst>
                                          <p:attrName>style.visibility</p:attrName>
                                        </p:attrNameLst>
                                      </p:cBhvr>
                                      <p:to>
                                        <p:strVal val="visible"/>
                                      </p:to>
                                    </p:set>
                                    <p:anim calcmode="lin" valueType="num">
                                      <p:cBhvr additive="base">
                                        <p:cTn id="254" dur="3000" fill="hold"/>
                                        <p:tgtEl>
                                          <p:spTgt spid="87"/>
                                        </p:tgtEl>
                                        <p:attrNameLst>
                                          <p:attrName>ppt_x</p:attrName>
                                        </p:attrNameLst>
                                      </p:cBhvr>
                                      <p:tavLst>
                                        <p:tav tm="0">
                                          <p:val>
                                            <p:strVal val="1+#ppt_w/2"/>
                                          </p:val>
                                        </p:tav>
                                        <p:tav tm="100000">
                                          <p:val>
                                            <p:strVal val="#ppt_x"/>
                                          </p:val>
                                        </p:tav>
                                      </p:tavLst>
                                    </p:anim>
                                    <p:anim calcmode="lin" valueType="num">
                                      <p:cBhvr additive="base">
                                        <p:cTn id="255" dur="3000" fill="hold"/>
                                        <p:tgtEl>
                                          <p:spTgt spid="87"/>
                                        </p:tgtEl>
                                        <p:attrNameLst>
                                          <p:attrName>ppt_y</p:attrName>
                                        </p:attrNameLst>
                                      </p:cBhvr>
                                      <p:tavLst>
                                        <p:tav tm="0">
                                          <p:val>
                                            <p:strVal val="#ppt_y"/>
                                          </p:val>
                                        </p:tav>
                                        <p:tav tm="100000">
                                          <p:val>
                                            <p:strVal val="#ppt_y"/>
                                          </p:val>
                                        </p:tav>
                                      </p:tavLst>
                                    </p:anim>
                                  </p:childTnLst>
                                </p:cTn>
                              </p:par>
                              <p:par>
                                <p:cTn id="256" presetID="3" presetClass="entr" presetSubtype="5" fill="hold" grpId="1" nodeType="withEffect">
                                  <p:stCondLst>
                                    <p:cond delay="0"/>
                                  </p:stCondLst>
                                  <p:childTnLst>
                                    <p:set>
                                      <p:cBhvr>
                                        <p:cTn id="257" dur="1" fill="hold">
                                          <p:stCondLst>
                                            <p:cond delay="0"/>
                                          </p:stCondLst>
                                        </p:cTn>
                                        <p:tgtEl>
                                          <p:spTgt spid="87"/>
                                        </p:tgtEl>
                                        <p:attrNameLst>
                                          <p:attrName>style.visibility</p:attrName>
                                        </p:attrNameLst>
                                      </p:cBhvr>
                                      <p:to>
                                        <p:strVal val="visible"/>
                                      </p:to>
                                    </p:set>
                                    <p:animEffect transition="in" filter="blinds(vertical)">
                                      <p:cBhvr>
                                        <p:cTn id="258" dur="4000"/>
                                        <p:tgtEl>
                                          <p:spTgt spid="87"/>
                                        </p:tgtEl>
                                      </p:cBhvr>
                                    </p:animEffect>
                                  </p:childTnLst>
                                </p:cTn>
                              </p:par>
                              <p:par>
                                <p:cTn id="259" presetID="2" presetClass="exit" presetSubtype="8" fill="hold" grpId="2" nodeType="withEffect">
                                  <p:stCondLst>
                                    <p:cond delay="0"/>
                                  </p:stCondLst>
                                  <p:childTnLst>
                                    <p:anim calcmode="lin" valueType="num">
                                      <p:cBhvr additive="base">
                                        <p:cTn id="260" dur="3500"/>
                                        <p:tgtEl>
                                          <p:spTgt spid="87"/>
                                        </p:tgtEl>
                                        <p:attrNameLst>
                                          <p:attrName>ppt_x</p:attrName>
                                        </p:attrNameLst>
                                      </p:cBhvr>
                                      <p:tavLst>
                                        <p:tav tm="0">
                                          <p:val>
                                            <p:strVal val="ppt_x"/>
                                          </p:val>
                                        </p:tav>
                                        <p:tav tm="100000">
                                          <p:val>
                                            <p:strVal val="0-ppt_w/2"/>
                                          </p:val>
                                        </p:tav>
                                      </p:tavLst>
                                    </p:anim>
                                    <p:anim calcmode="lin" valueType="num">
                                      <p:cBhvr additive="base">
                                        <p:cTn id="261" dur="3500"/>
                                        <p:tgtEl>
                                          <p:spTgt spid="87"/>
                                        </p:tgtEl>
                                        <p:attrNameLst>
                                          <p:attrName>ppt_y</p:attrName>
                                        </p:attrNameLst>
                                      </p:cBhvr>
                                      <p:tavLst>
                                        <p:tav tm="0">
                                          <p:val>
                                            <p:strVal val="ppt_y"/>
                                          </p:val>
                                        </p:tav>
                                        <p:tav tm="100000">
                                          <p:val>
                                            <p:strVal val="ppt_y"/>
                                          </p:val>
                                        </p:tav>
                                      </p:tavLst>
                                    </p:anim>
                                    <p:set>
                                      <p:cBhvr>
                                        <p:cTn id="262" dur="1" fill="hold">
                                          <p:stCondLst>
                                            <p:cond delay="3499"/>
                                          </p:stCondLst>
                                        </p:cTn>
                                        <p:tgtEl>
                                          <p:spTgt spid="87"/>
                                        </p:tgtEl>
                                        <p:attrNameLst>
                                          <p:attrName>style.visibility</p:attrName>
                                        </p:attrNameLst>
                                      </p:cBhvr>
                                      <p:to>
                                        <p:strVal val="hidden"/>
                                      </p:to>
                                    </p:set>
                                  </p:childTnLst>
                                </p:cTn>
                              </p:par>
                              <p:par>
                                <p:cTn id="263" presetID="19" presetClass="entr" presetSubtype="10" fill="hold" grpId="3" nodeType="withEffect">
                                  <p:stCondLst>
                                    <p:cond delay="0"/>
                                  </p:stCondLst>
                                  <p:childTnLst>
                                    <p:set>
                                      <p:cBhvr>
                                        <p:cTn id="264" dur="1" fill="hold">
                                          <p:stCondLst>
                                            <p:cond delay="0"/>
                                          </p:stCondLst>
                                        </p:cTn>
                                        <p:tgtEl>
                                          <p:spTgt spid="87"/>
                                        </p:tgtEl>
                                        <p:attrNameLst>
                                          <p:attrName>style.visibility</p:attrName>
                                        </p:attrNameLst>
                                      </p:cBhvr>
                                      <p:to>
                                        <p:strVal val="visible"/>
                                      </p:to>
                                    </p:set>
                                    <p:anim calcmode="lin" valueType="num">
                                      <p:cBhvr>
                                        <p:cTn id="265" dur="5500" fill="hold"/>
                                        <p:tgtEl>
                                          <p:spTgt spid="87"/>
                                        </p:tgtEl>
                                        <p:attrNameLst>
                                          <p:attrName>ppt_w</p:attrName>
                                        </p:attrNameLst>
                                      </p:cBhvr>
                                      <p:tavLst>
                                        <p:tav tm="0" fmla="#ppt_w*sin(2.5*pi*$)">
                                          <p:val>
                                            <p:fltVal val="0"/>
                                          </p:val>
                                        </p:tav>
                                        <p:tav tm="100000">
                                          <p:val>
                                            <p:fltVal val="1"/>
                                          </p:val>
                                        </p:tav>
                                      </p:tavLst>
                                    </p:anim>
                                    <p:anim calcmode="lin" valueType="num">
                                      <p:cBhvr>
                                        <p:cTn id="266" dur="5500" fill="hold"/>
                                        <p:tgtEl>
                                          <p:spTgt spid="87"/>
                                        </p:tgtEl>
                                        <p:attrNameLst>
                                          <p:attrName>ppt_h</p:attrName>
                                        </p:attrNameLst>
                                      </p:cBhvr>
                                      <p:tavLst>
                                        <p:tav tm="0">
                                          <p:val>
                                            <p:strVal val="#ppt_h"/>
                                          </p:val>
                                        </p:tav>
                                        <p:tav tm="100000">
                                          <p:val>
                                            <p:strVal val="#ppt_h"/>
                                          </p:val>
                                        </p:tav>
                                      </p:tavLst>
                                    </p:anim>
                                  </p:childTnLst>
                                </p:cTn>
                              </p:par>
                              <p:par>
                                <p:cTn id="267" presetID="2" presetClass="entr" presetSubtype="2" fill="hold" grpId="0" nodeType="withEffect">
                                  <p:stCondLst>
                                    <p:cond delay="0"/>
                                  </p:stCondLst>
                                  <p:childTnLst>
                                    <p:set>
                                      <p:cBhvr>
                                        <p:cTn id="268" dur="1" fill="hold">
                                          <p:stCondLst>
                                            <p:cond delay="0"/>
                                          </p:stCondLst>
                                        </p:cTn>
                                        <p:tgtEl>
                                          <p:spTgt spid="88"/>
                                        </p:tgtEl>
                                        <p:attrNameLst>
                                          <p:attrName>style.visibility</p:attrName>
                                        </p:attrNameLst>
                                      </p:cBhvr>
                                      <p:to>
                                        <p:strVal val="visible"/>
                                      </p:to>
                                    </p:set>
                                    <p:anim calcmode="lin" valueType="num">
                                      <p:cBhvr additive="base">
                                        <p:cTn id="269" dur="3000" fill="hold"/>
                                        <p:tgtEl>
                                          <p:spTgt spid="88"/>
                                        </p:tgtEl>
                                        <p:attrNameLst>
                                          <p:attrName>ppt_x</p:attrName>
                                        </p:attrNameLst>
                                      </p:cBhvr>
                                      <p:tavLst>
                                        <p:tav tm="0">
                                          <p:val>
                                            <p:strVal val="1+#ppt_w/2"/>
                                          </p:val>
                                        </p:tav>
                                        <p:tav tm="100000">
                                          <p:val>
                                            <p:strVal val="#ppt_x"/>
                                          </p:val>
                                        </p:tav>
                                      </p:tavLst>
                                    </p:anim>
                                    <p:anim calcmode="lin" valueType="num">
                                      <p:cBhvr additive="base">
                                        <p:cTn id="270" dur="3000" fill="hold"/>
                                        <p:tgtEl>
                                          <p:spTgt spid="88"/>
                                        </p:tgtEl>
                                        <p:attrNameLst>
                                          <p:attrName>ppt_y</p:attrName>
                                        </p:attrNameLst>
                                      </p:cBhvr>
                                      <p:tavLst>
                                        <p:tav tm="0">
                                          <p:val>
                                            <p:strVal val="#ppt_y"/>
                                          </p:val>
                                        </p:tav>
                                        <p:tav tm="100000">
                                          <p:val>
                                            <p:strVal val="#ppt_y"/>
                                          </p:val>
                                        </p:tav>
                                      </p:tavLst>
                                    </p:anim>
                                  </p:childTnLst>
                                </p:cTn>
                              </p:par>
                              <p:par>
                                <p:cTn id="271" presetID="3" presetClass="entr" presetSubtype="5" fill="hold" grpId="1" nodeType="withEffect">
                                  <p:stCondLst>
                                    <p:cond delay="0"/>
                                  </p:stCondLst>
                                  <p:childTnLst>
                                    <p:set>
                                      <p:cBhvr>
                                        <p:cTn id="272" dur="1" fill="hold">
                                          <p:stCondLst>
                                            <p:cond delay="0"/>
                                          </p:stCondLst>
                                        </p:cTn>
                                        <p:tgtEl>
                                          <p:spTgt spid="88"/>
                                        </p:tgtEl>
                                        <p:attrNameLst>
                                          <p:attrName>style.visibility</p:attrName>
                                        </p:attrNameLst>
                                      </p:cBhvr>
                                      <p:to>
                                        <p:strVal val="visible"/>
                                      </p:to>
                                    </p:set>
                                    <p:animEffect transition="in" filter="blinds(vertical)">
                                      <p:cBhvr>
                                        <p:cTn id="273" dur="4000"/>
                                        <p:tgtEl>
                                          <p:spTgt spid="88"/>
                                        </p:tgtEl>
                                      </p:cBhvr>
                                    </p:animEffect>
                                  </p:childTnLst>
                                </p:cTn>
                              </p:par>
                              <p:par>
                                <p:cTn id="274" presetID="2" presetClass="exit" presetSubtype="8" fill="hold" grpId="2" nodeType="withEffect">
                                  <p:stCondLst>
                                    <p:cond delay="0"/>
                                  </p:stCondLst>
                                  <p:childTnLst>
                                    <p:anim calcmode="lin" valueType="num">
                                      <p:cBhvr additive="base">
                                        <p:cTn id="275" dur="3500"/>
                                        <p:tgtEl>
                                          <p:spTgt spid="88"/>
                                        </p:tgtEl>
                                        <p:attrNameLst>
                                          <p:attrName>ppt_x</p:attrName>
                                        </p:attrNameLst>
                                      </p:cBhvr>
                                      <p:tavLst>
                                        <p:tav tm="0">
                                          <p:val>
                                            <p:strVal val="ppt_x"/>
                                          </p:val>
                                        </p:tav>
                                        <p:tav tm="100000">
                                          <p:val>
                                            <p:strVal val="0-ppt_w/2"/>
                                          </p:val>
                                        </p:tav>
                                      </p:tavLst>
                                    </p:anim>
                                    <p:anim calcmode="lin" valueType="num">
                                      <p:cBhvr additive="base">
                                        <p:cTn id="276" dur="3500"/>
                                        <p:tgtEl>
                                          <p:spTgt spid="88"/>
                                        </p:tgtEl>
                                        <p:attrNameLst>
                                          <p:attrName>ppt_y</p:attrName>
                                        </p:attrNameLst>
                                      </p:cBhvr>
                                      <p:tavLst>
                                        <p:tav tm="0">
                                          <p:val>
                                            <p:strVal val="ppt_y"/>
                                          </p:val>
                                        </p:tav>
                                        <p:tav tm="100000">
                                          <p:val>
                                            <p:strVal val="ppt_y"/>
                                          </p:val>
                                        </p:tav>
                                      </p:tavLst>
                                    </p:anim>
                                    <p:set>
                                      <p:cBhvr>
                                        <p:cTn id="277" dur="1" fill="hold">
                                          <p:stCondLst>
                                            <p:cond delay="3499"/>
                                          </p:stCondLst>
                                        </p:cTn>
                                        <p:tgtEl>
                                          <p:spTgt spid="88"/>
                                        </p:tgtEl>
                                        <p:attrNameLst>
                                          <p:attrName>style.visibility</p:attrName>
                                        </p:attrNameLst>
                                      </p:cBhvr>
                                      <p:to>
                                        <p:strVal val="hidden"/>
                                      </p:to>
                                    </p:set>
                                  </p:childTnLst>
                                </p:cTn>
                              </p:par>
                              <p:par>
                                <p:cTn id="278" presetID="19" presetClass="entr" presetSubtype="10" fill="hold" grpId="3" nodeType="withEffect">
                                  <p:stCondLst>
                                    <p:cond delay="0"/>
                                  </p:stCondLst>
                                  <p:childTnLst>
                                    <p:set>
                                      <p:cBhvr>
                                        <p:cTn id="279" dur="1" fill="hold">
                                          <p:stCondLst>
                                            <p:cond delay="0"/>
                                          </p:stCondLst>
                                        </p:cTn>
                                        <p:tgtEl>
                                          <p:spTgt spid="88"/>
                                        </p:tgtEl>
                                        <p:attrNameLst>
                                          <p:attrName>style.visibility</p:attrName>
                                        </p:attrNameLst>
                                      </p:cBhvr>
                                      <p:to>
                                        <p:strVal val="visible"/>
                                      </p:to>
                                    </p:set>
                                    <p:anim calcmode="lin" valueType="num">
                                      <p:cBhvr>
                                        <p:cTn id="280" dur="5500" fill="hold"/>
                                        <p:tgtEl>
                                          <p:spTgt spid="88"/>
                                        </p:tgtEl>
                                        <p:attrNameLst>
                                          <p:attrName>ppt_w</p:attrName>
                                        </p:attrNameLst>
                                      </p:cBhvr>
                                      <p:tavLst>
                                        <p:tav tm="0" fmla="#ppt_w*sin(2.5*pi*$)">
                                          <p:val>
                                            <p:fltVal val="0"/>
                                          </p:val>
                                        </p:tav>
                                        <p:tav tm="100000">
                                          <p:val>
                                            <p:fltVal val="1"/>
                                          </p:val>
                                        </p:tav>
                                      </p:tavLst>
                                    </p:anim>
                                    <p:anim calcmode="lin" valueType="num">
                                      <p:cBhvr>
                                        <p:cTn id="281" dur="5500" fill="hold"/>
                                        <p:tgtEl>
                                          <p:spTgt spid="88"/>
                                        </p:tgtEl>
                                        <p:attrNameLst>
                                          <p:attrName>ppt_h</p:attrName>
                                        </p:attrNameLst>
                                      </p:cBhvr>
                                      <p:tavLst>
                                        <p:tav tm="0">
                                          <p:val>
                                            <p:strVal val="#ppt_h"/>
                                          </p:val>
                                        </p:tav>
                                        <p:tav tm="100000">
                                          <p:val>
                                            <p:strVal val="#ppt_h"/>
                                          </p:val>
                                        </p:tav>
                                      </p:tavLst>
                                    </p:anim>
                                  </p:childTnLst>
                                </p:cTn>
                              </p:par>
                              <p:par>
                                <p:cTn id="282" presetID="2" presetClass="entr" presetSubtype="2" fill="hold" grpId="0" nodeType="withEffect">
                                  <p:stCondLst>
                                    <p:cond delay="0"/>
                                  </p:stCondLst>
                                  <p:childTnLst>
                                    <p:set>
                                      <p:cBhvr>
                                        <p:cTn id="283" dur="1" fill="hold">
                                          <p:stCondLst>
                                            <p:cond delay="0"/>
                                          </p:stCondLst>
                                        </p:cTn>
                                        <p:tgtEl>
                                          <p:spTgt spid="89"/>
                                        </p:tgtEl>
                                        <p:attrNameLst>
                                          <p:attrName>style.visibility</p:attrName>
                                        </p:attrNameLst>
                                      </p:cBhvr>
                                      <p:to>
                                        <p:strVal val="visible"/>
                                      </p:to>
                                    </p:set>
                                    <p:anim calcmode="lin" valueType="num">
                                      <p:cBhvr additive="base">
                                        <p:cTn id="284" dur="3000" fill="hold"/>
                                        <p:tgtEl>
                                          <p:spTgt spid="89"/>
                                        </p:tgtEl>
                                        <p:attrNameLst>
                                          <p:attrName>ppt_x</p:attrName>
                                        </p:attrNameLst>
                                      </p:cBhvr>
                                      <p:tavLst>
                                        <p:tav tm="0">
                                          <p:val>
                                            <p:strVal val="1+#ppt_w/2"/>
                                          </p:val>
                                        </p:tav>
                                        <p:tav tm="100000">
                                          <p:val>
                                            <p:strVal val="#ppt_x"/>
                                          </p:val>
                                        </p:tav>
                                      </p:tavLst>
                                    </p:anim>
                                    <p:anim calcmode="lin" valueType="num">
                                      <p:cBhvr additive="base">
                                        <p:cTn id="285" dur="3000" fill="hold"/>
                                        <p:tgtEl>
                                          <p:spTgt spid="89"/>
                                        </p:tgtEl>
                                        <p:attrNameLst>
                                          <p:attrName>ppt_y</p:attrName>
                                        </p:attrNameLst>
                                      </p:cBhvr>
                                      <p:tavLst>
                                        <p:tav tm="0">
                                          <p:val>
                                            <p:strVal val="#ppt_y"/>
                                          </p:val>
                                        </p:tav>
                                        <p:tav tm="100000">
                                          <p:val>
                                            <p:strVal val="#ppt_y"/>
                                          </p:val>
                                        </p:tav>
                                      </p:tavLst>
                                    </p:anim>
                                  </p:childTnLst>
                                </p:cTn>
                              </p:par>
                              <p:par>
                                <p:cTn id="286" presetID="3" presetClass="entr" presetSubtype="5" fill="hold" grpId="1" nodeType="withEffect">
                                  <p:stCondLst>
                                    <p:cond delay="0"/>
                                  </p:stCondLst>
                                  <p:childTnLst>
                                    <p:set>
                                      <p:cBhvr>
                                        <p:cTn id="287" dur="1" fill="hold">
                                          <p:stCondLst>
                                            <p:cond delay="0"/>
                                          </p:stCondLst>
                                        </p:cTn>
                                        <p:tgtEl>
                                          <p:spTgt spid="89"/>
                                        </p:tgtEl>
                                        <p:attrNameLst>
                                          <p:attrName>style.visibility</p:attrName>
                                        </p:attrNameLst>
                                      </p:cBhvr>
                                      <p:to>
                                        <p:strVal val="visible"/>
                                      </p:to>
                                    </p:set>
                                    <p:animEffect transition="in" filter="blinds(vertical)">
                                      <p:cBhvr>
                                        <p:cTn id="288" dur="4000"/>
                                        <p:tgtEl>
                                          <p:spTgt spid="89"/>
                                        </p:tgtEl>
                                      </p:cBhvr>
                                    </p:animEffect>
                                  </p:childTnLst>
                                </p:cTn>
                              </p:par>
                              <p:par>
                                <p:cTn id="289" presetID="2" presetClass="exit" presetSubtype="8" fill="hold" grpId="2" nodeType="withEffect">
                                  <p:stCondLst>
                                    <p:cond delay="0"/>
                                  </p:stCondLst>
                                  <p:childTnLst>
                                    <p:anim calcmode="lin" valueType="num">
                                      <p:cBhvr additive="base">
                                        <p:cTn id="290" dur="3500"/>
                                        <p:tgtEl>
                                          <p:spTgt spid="89"/>
                                        </p:tgtEl>
                                        <p:attrNameLst>
                                          <p:attrName>ppt_x</p:attrName>
                                        </p:attrNameLst>
                                      </p:cBhvr>
                                      <p:tavLst>
                                        <p:tav tm="0">
                                          <p:val>
                                            <p:strVal val="ppt_x"/>
                                          </p:val>
                                        </p:tav>
                                        <p:tav tm="100000">
                                          <p:val>
                                            <p:strVal val="0-ppt_w/2"/>
                                          </p:val>
                                        </p:tav>
                                      </p:tavLst>
                                    </p:anim>
                                    <p:anim calcmode="lin" valueType="num">
                                      <p:cBhvr additive="base">
                                        <p:cTn id="291" dur="3500"/>
                                        <p:tgtEl>
                                          <p:spTgt spid="89"/>
                                        </p:tgtEl>
                                        <p:attrNameLst>
                                          <p:attrName>ppt_y</p:attrName>
                                        </p:attrNameLst>
                                      </p:cBhvr>
                                      <p:tavLst>
                                        <p:tav tm="0">
                                          <p:val>
                                            <p:strVal val="ppt_y"/>
                                          </p:val>
                                        </p:tav>
                                        <p:tav tm="100000">
                                          <p:val>
                                            <p:strVal val="ppt_y"/>
                                          </p:val>
                                        </p:tav>
                                      </p:tavLst>
                                    </p:anim>
                                    <p:set>
                                      <p:cBhvr>
                                        <p:cTn id="292" dur="1" fill="hold">
                                          <p:stCondLst>
                                            <p:cond delay="3499"/>
                                          </p:stCondLst>
                                        </p:cTn>
                                        <p:tgtEl>
                                          <p:spTgt spid="89"/>
                                        </p:tgtEl>
                                        <p:attrNameLst>
                                          <p:attrName>style.visibility</p:attrName>
                                        </p:attrNameLst>
                                      </p:cBhvr>
                                      <p:to>
                                        <p:strVal val="hidden"/>
                                      </p:to>
                                    </p:set>
                                  </p:childTnLst>
                                </p:cTn>
                              </p:par>
                              <p:par>
                                <p:cTn id="293" presetID="19" presetClass="entr" presetSubtype="10" fill="hold" grpId="3" nodeType="withEffect">
                                  <p:stCondLst>
                                    <p:cond delay="0"/>
                                  </p:stCondLst>
                                  <p:childTnLst>
                                    <p:set>
                                      <p:cBhvr>
                                        <p:cTn id="294" dur="1" fill="hold">
                                          <p:stCondLst>
                                            <p:cond delay="0"/>
                                          </p:stCondLst>
                                        </p:cTn>
                                        <p:tgtEl>
                                          <p:spTgt spid="89"/>
                                        </p:tgtEl>
                                        <p:attrNameLst>
                                          <p:attrName>style.visibility</p:attrName>
                                        </p:attrNameLst>
                                      </p:cBhvr>
                                      <p:to>
                                        <p:strVal val="visible"/>
                                      </p:to>
                                    </p:set>
                                    <p:anim calcmode="lin" valueType="num">
                                      <p:cBhvr>
                                        <p:cTn id="295" dur="5500" fill="hold"/>
                                        <p:tgtEl>
                                          <p:spTgt spid="89"/>
                                        </p:tgtEl>
                                        <p:attrNameLst>
                                          <p:attrName>ppt_w</p:attrName>
                                        </p:attrNameLst>
                                      </p:cBhvr>
                                      <p:tavLst>
                                        <p:tav tm="0" fmla="#ppt_w*sin(2.5*pi*$)">
                                          <p:val>
                                            <p:fltVal val="0"/>
                                          </p:val>
                                        </p:tav>
                                        <p:tav tm="100000">
                                          <p:val>
                                            <p:fltVal val="1"/>
                                          </p:val>
                                        </p:tav>
                                      </p:tavLst>
                                    </p:anim>
                                    <p:anim calcmode="lin" valueType="num">
                                      <p:cBhvr>
                                        <p:cTn id="296" dur="5500" fill="hold"/>
                                        <p:tgtEl>
                                          <p:spTgt spid="89"/>
                                        </p:tgtEl>
                                        <p:attrNameLst>
                                          <p:attrName>ppt_h</p:attrName>
                                        </p:attrNameLst>
                                      </p:cBhvr>
                                      <p:tavLst>
                                        <p:tav tm="0">
                                          <p:val>
                                            <p:strVal val="#ppt_h"/>
                                          </p:val>
                                        </p:tav>
                                        <p:tav tm="100000">
                                          <p:val>
                                            <p:strVal val="#ppt_h"/>
                                          </p:val>
                                        </p:tav>
                                      </p:tavLst>
                                    </p:anim>
                                  </p:childTnLst>
                                </p:cTn>
                              </p:par>
                              <p:par>
                                <p:cTn id="297" presetID="2" presetClass="entr" presetSubtype="2" fill="hold" grpId="0" nodeType="withEffect">
                                  <p:stCondLst>
                                    <p:cond delay="0"/>
                                  </p:stCondLst>
                                  <p:childTnLst>
                                    <p:set>
                                      <p:cBhvr>
                                        <p:cTn id="298" dur="1" fill="hold">
                                          <p:stCondLst>
                                            <p:cond delay="0"/>
                                          </p:stCondLst>
                                        </p:cTn>
                                        <p:tgtEl>
                                          <p:spTgt spid="96"/>
                                        </p:tgtEl>
                                        <p:attrNameLst>
                                          <p:attrName>style.visibility</p:attrName>
                                        </p:attrNameLst>
                                      </p:cBhvr>
                                      <p:to>
                                        <p:strVal val="visible"/>
                                      </p:to>
                                    </p:set>
                                    <p:anim calcmode="lin" valueType="num">
                                      <p:cBhvr additive="base">
                                        <p:cTn id="299" dur="3000" fill="hold"/>
                                        <p:tgtEl>
                                          <p:spTgt spid="96"/>
                                        </p:tgtEl>
                                        <p:attrNameLst>
                                          <p:attrName>ppt_x</p:attrName>
                                        </p:attrNameLst>
                                      </p:cBhvr>
                                      <p:tavLst>
                                        <p:tav tm="0">
                                          <p:val>
                                            <p:strVal val="1+#ppt_w/2"/>
                                          </p:val>
                                        </p:tav>
                                        <p:tav tm="100000">
                                          <p:val>
                                            <p:strVal val="#ppt_x"/>
                                          </p:val>
                                        </p:tav>
                                      </p:tavLst>
                                    </p:anim>
                                    <p:anim calcmode="lin" valueType="num">
                                      <p:cBhvr additive="base">
                                        <p:cTn id="300" dur="3000" fill="hold"/>
                                        <p:tgtEl>
                                          <p:spTgt spid="96"/>
                                        </p:tgtEl>
                                        <p:attrNameLst>
                                          <p:attrName>ppt_y</p:attrName>
                                        </p:attrNameLst>
                                      </p:cBhvr>
                                      <p:tavLst>
                                        <p:tav tm="0">
                                          <p:val>
                                            <p:strVal val="#ppt_y"/>
                                          </p:val>
                                        </p:tav>
                                        <p:tav tm="100000">
                                          <p:val>
                                            <p:strVal val="#ppt_y"/>
                                          </p:val>
                                        </p:tav>
                                      </p:tavLst>
                                    </p:anim>
                                  </p:childTnLst>
                                </p:cTn>
                              </p:par>
                              <p:par>
                                <p:cTn id="301" presetID="3" presetClass="entr" presetSubtype="5" fill="hold" grpId="1" nodeType="withEffect">
                                  <p:stCondLst>
                                    <p:cond delay="0"/>
                                  </p:stCondLst>
                                  <p:childTnLst>
                                    <p:set>
                                      <p:cBhvr>
                                        <p:cTn id="302" dur="1" fill="hold">
                                          <p:stCondLst>
                                            <p:cond delay="0"/>
                                          </p:stCondLst>
                                        </p:cTn>
                                        <p:tgtEl>
                                          <p:spTgt spid="96"/>
                                        </p:tgtEl>
                                        <p:attrNameLst>
                                          <p:attrName>style.visibility</p:attrName>
                                        </p:attrNameLst>
                                      </p:cBhvr>
                                      <p:to>
                                        <p:strVal val="visible"/>
                                      </p:to>
                                    </p:set>
                                    <p:animEffect transition="in" filter="blinds(vertical)">
                                      <p:cBhvr>
                                        <p:cTn id="303" dur="4000"/>
                                        <p:tgtEl>
                                          <p:spTgt spid="96"/>
                                        </p:tgtEl>
                                      </p:cBhvr>
                                    </p:animEffect>
                                  </p:childTnLst>
                                </p:cTn>
                              </p:par>
                              <p:par>
                                <p:cTn id="304" presetID="2" presetClass="exit" presetSubtype="8" fill="hold" grpId="2" nodeType="withEffect">
                                  <p:stCondLst>
                                    <p:cond delay="0"/>
                                  </p:stCondLst>
                                  <p:childTnLst>
                                    <p:anim calcmode="lin" valueType="num">
                                      <p:cBhvr additive="base">
                                        <p:cTn id="305" dur="3500"/>
                                        <p:tgtEl>
                                          <p:spTgt spid="96"/>
                                        </p:tgtEl>
                                        <p:attrNameLst>
                                          <p:attrName>ppt_x</p:attrName>
                                        </p:attrNameLst>
                                      </p:cBhvr>
                                      <p:tavLst>
                                        <p:tav tm="0">
                                          <p:val>
                                            <p:strVal val="ppt_x"/>
                                          </p:val>
                                        </p:tav>
                                        <p:tav tm="100000">
                                          <p:val>
                                            <p:strVal val="0-ppt_w/2"/>
                                          </p:val>
                                        </p:tav>
                                      </p:tavLst>
                                    </p:anim>
                                    <p:anim calcmode="lin" valueType="num">
                                      <p:cBhvr additive="base">
                                        <p:cTn id="306" dur="3500"/>
                                        <p:tgtEl>
                                          <p:spTgt spid="96"/>
                                        </p:tgtEl>
                                        <p:attrNameLst>
                                          <p:attrName>ppt_y</p:attrName>
                                        </p:attrNameLst>
                                      </p:cBhvr>
                                      <p:tavLst>
                                        <p:tav tm="0">
                                          <p:val>
                                            <p:strVal val="ppt_y"/>
                                          </p:val>
                                        </p:tav>
                                        <p:tav tm="100000">
                                          <p:val>
                                            <p:strVal val="ppt_y"/>
                                          </p:val>
                                        </p:tav>
                                      </p:tavLst>
                                    </p:anim>
                                    <p:set>
                                      <p:cBhvr>
                                        <p:cTn id="307" dur="1" fill="hold">
                                          <p:stCondLst>
                                            <p:cond delay="3499"/>
                                          </p:stCondLst>
                                        </p:cTn>
                                        <p:tgtEl>
                                          <p:spTgt spid="96"/>
                                        </p:tgtEl>
                                        <p:attrNameLst>
                                          <p:attrName>style.visibility</p:attrName>
                                        </p:attrNameLst>
                                      </p:cBhvr>
                                      <p:to>
                                        <p:strVal val="hidden"/>
                                      </p:to>
                                    </p:set>
                                  </p:childTnLst>
                                </p:cTn>
                              </p:par>
                              <p:par>
                                <p:cTn id="308" presetID="19" presetClass="entr" presetSubtype="10" fill="hold" grpId="3" nodeType="withEffect">
                                  <p:stCondLst>
                                    <p:cond delay="0"/>
                                  </p:stCondLst>
                                  <p:childTnLst>
                                    <p:set>
                                      <p:cBhvr>
                                        <p:cTn id="309" dur="1" fill="hold">
                                          <p:stCondLst>
                                            <p:cond delay="0"/>
                                          </p:stCondLst>
                                        </p:cTn>
                                        <p:tgtEl>
                                          <p:spTgt spid="96"/>
                                        </p:tgtEl>
                                        <p:attrNameLst>
                                          <p:attrName>style.visibility</p:attrName>
                                        </p:attrNameLst>
                                      </p:cBhvr>
                                      <p:to>
                                        <p:strVal val="visible"/>
                                      </p:to>
                                    </p:set>
                                    <p:anim calcmode="lin" valueType="num">
                                      <p:cBhvr>
                                        <p:cTn id="310" dur="5500" fill="hold"/>
                                        <p:tgtEl>
                                          <p:spTgt spid="96"/>
                                        </p:tgtEl>
                                        <p:attrNameLst>
                                          <p:attrName>ppt_w</p:attrName>
                                        </p:attrNameLst>
                                      </p:cBhvr>
                                      <p:tavLst>
                                        <p:tav tm="0" fmla="#ppt_w*sin(2.5*pi*$)">
                                          <p:val>
                                            <p:fltVal val="0"/>
                                          </p:val>
                                        </p:tav>
                                        <p:tav tm="100000">
                                          <p:val>
                                            <p:fltVal val="1"/>
                                          </p:val>
                                        </p:tav>
                                      </p:tavLst>
                                    </p:anim>
                                    <p:anim calcmode="lin" valueType="num">
                                      <p:cBhvr>
                                        <p:cTn id="311" dur="5500" fill="hold"/>
                                        <p:tgtEl>
                                          <p:spTgt spid="96"/>
                                        </p:tgtEl>
                                        <p:attrNameLst>
                                          <p:attrName>ppt_h</p:attrName>
                                        </p:attrNameLst>
                                      </p:cBhvr>
                                      <p:tavLst>
                                        <p:tav tm="0">
                                          <p:val>
                                            <p:strVal val="#ppt_h"/>
                                          </p:val>
                                        </p:tav>
                                        <p:tav tm="100000">
                                          <p:val>
                                            <p:strVal val="#ppt_h"/>
                                          </p:val>
                                        </p:tav>
                                      </p:tavLst>
                                    </p:anim>
                                  </p:childTnLst>
                                </p:cTn>
                              </p:par>
                              <p:par>
                                <p:cTn id="312" presetID="2" presetClass="entr" presetSubtype="2" fill="hold" grpId="0" nodeType="withEffect">
                                  <p:stCondLst>
                                    <p:cond delay="0"/>
                                  </p:stCondLst>
                                  <p:childTnLst>
                                    <p:set>
                                      <p:cBhvr>
                                        <p:cTn id="313" dur="1" fill="hold">
                                          <p:stCondLst>
                                            <p:cond delay="0"/>
                                          </p:stCondLst>
                                        </p:cTn>
                                        <p:tgtEl>
                                          <p:spTgt spid="90"/>
                                        </p:tgtEl>
                                        <p:attrNameLst>
                                          <p:attrName>style.visibility</p:attrName>
                                        </p:attrNameLst>
                                      </p:cBhvr>
                                      <p:to>
                                        <p:strVal val="visible"/>
                                      </p:to>
                                    </p:set>
                                    <p:anim calcmode="lin" valueType="num">
                                      <p:cBhvr additive="base">
                                        <p:cTn id="314" dur="3000" fill="hold"/>
                                        <p:tgtEl>
                                          <p:spTgt spid="90"/>
                                        </p:tgtEl>
                                        <p:attrNameLst>
                                          <p:attrName>ppt_x</p:attrName>
                                        </p:attrNameLst>
                                      </p:cBhvr>
                                      <p:tavLst>
                                        <p:tav tm="0">
                                          <p:val>
                                            <p:strVal val="1+#ppt_w/2"/>
                                          </p:val>
                                        </p:tav>
                                        <p:tav tm="100000">
                                          <p:val>
                                            <p:strVal val="#ppt_x"/>
                                          </p:val>
                                        </p:tav>
                                      </p:tavLst>
                                    </p:anim>
                                    <p:anim calcmode="lin" valueType="num">
                                      <p:cBhvr additive="base">
                                        <p:cTn id="315" dur="3000" fill="hold"/>
                                        <p:tgtEl>
                                          <p:spTgt spid="90"/>
                                        </p:tgtEl>
                                        <p:attrNameLst>
                                          <p:attrName>ppt_y</p:attrName>
                                        </p:attrNameLst>
                                      </p:cBhvr>
                                      <p:tavLst>
                                        <p:tav tm="0">
                                          <p:val>
                                            <p:strVal val="#ppt_y"/>
                                          </p:val>
                                        </p:tav>
                                        <p:tav tm="100000">
                                          <p:val>
                                            <p:strVal val="#ppt_y"/>
                                          </p:val>
                                        </p:tav>
                                      </p:tavLst>
                                    </p:anim>
                                  </p:childTnLst>
                                </p:cTn>
                              </p:par>
                              <p:par>
                                <p:cTn id="316" presetID="3" presetClass="entr" presetSubtype="5" fill="hold" grpId="1" nodeType="withEffect">
                                  <p:stCondLst>
                                    <p:cond delay="0"/>
                                  </p:stCondLst>
                                  <p:childTnLst>
                                    <p:set>
                                      <p:cBhvr>
                                        <p:cTn id="317" dur="1" fill="hold">
                                          <p:stCondLst>
                                            <p:cond delay="0"/>
                                          </p:stCondLst>
                                        </p:cTn>
                                        <p:tgtEl>
                                          <p:spTgt spid="90"/>
                                        </p:tgtEl>
                                        <p:attrNameLst>
                                          <p:attrName>style.visibility</p:attrName>
                                        </p:attrNameLst>
                                      </p:cBhvr>
                                      <p:to>
                                        <p:strVal val="visible"/>
                                      </p:to>
                                    </p:set>
                                    <p:animEffect transition="in" filter="blinds(vertical)">
                                      <p:cBhvr>
                                        <p:cTn id="318" dur="4000"/>
                                        <p:tgtEl>
                                          <p:spTgt spid="90"/>
                                        </p:tgtEl>
                                      </p:cBhvr>
                                    </p:animEffect>
                                  </p:childTnLst>
                                </p:cTn>
                              </p:par>
                              <p:par>
                                <p:cTn id="319" presetID="2" presetClass="exit" presetSubtype="8" fill="hold" grpId="2" nodeType="withEffect">
                                  <p:stCondLst>
                                    <p:cond delay="0"/>
                                  </p:stCondLst>
                                  <p:childTnLst>
                                    <p:anim calcmode="lin" valueType="num">
                                      <p:cBhvr additive="base">
                                        <p:cTn id="320" dur="3500"/>
                                        <p:tgtEl>
                                          <p:spTgt spid="90"/>
                                        </p:tgtEl>
                                        <p:attrNameLst>
                                          <p:attrName>ppt_x</p:attrName>
                                        </p:attrNameLst>
                                      </p:cBhvr>
                                      <p:tavLst>
                                        <p:tav tm="0">
                                          <p:val>
                                            <p:strVal val="ppt_x"/>
                                          </p:val>
                                        </p:tav>
                                        <p:tav tm="100000">
                                          <p:val>
                                            <p:strVal val="0-ppt_w/2"/>
                                          </p:val>
                                        </p:tav>
                                      </p:tavLst>
                                    </p:anim>
                                    <p:anim calcmode="lin" valueType="num">
                                      <p:cBhvr additive="base">
                                        <p:cTn id="321" dur="3500"/>
                                        <p:tgtEl>
                                          <p:spTgt spid="90"/>
                                        </p:tgtEl>
                                        <p:attrNameLst>
                                          <p:attrName>ppt_y</p:attrName>
                                        </p:attrNameLst>
                                      </p:cBhvr>
                                      <p:tavLst>
                                        <p:tav tm="0">
                                          <p:val>
                                            <p:strVal val="ppt_y"/>
                                          </p:val>
                                        </p:tav>
                                        <p:tav tm="100000">
                                          <p:val>
                                            <p:strVal val="ppt_y"/>
                                          </p:val>
                                        </p:tav>
                                      </p:tavLst>
                                    </p:anim>
                                    <p:set>
                                      <p:cBhvr>
                                        <p:cTn id="322" dur="1" fill="hold">
                                          <p:stCondLst>
                                            <p:cond delay="3499"/>
                                          </p:stCondLst>
                                        </p:cTn>
                                        <p:tgtEl>
                                          <p:spTgt spid="90"/>
                                        </p:tgtEl>
                                        <p:attrNameLst>
                                          <p:attrName>style.visibility</p:attrName>
                                        </p:attrNameLst>
                                      </p:cBhvr>
                                      <p:to>
                                        <p:strVal val="hidden"/>
                                      </p:to>
                                    </p:set>
                                  </p:childTnLst>
                                </p:cTn>
                              </p:par>
                              <p:par>
                                <p:cTn id="323" presetID="19" presetClass="entr" presetSubtype="10" fill="hold" grpId="3" nodeType="withEffect">
                                  <p:stCondLst>
                                    <p:cond delay="0"/>
                                  </p:stCondLst>
                                  <p:childTnLst>
                                    <p:set>
                                      <p:cBhvr>
                                        <p:cTn id="324" dur="1" fill="hold">
                                          <p:stCondLst>
                                            <p:cond delay="0"/>
                                          </p:stCondLst>
                                        </p:cTn>
                                        <p:tgtEl>
                                          <p:spTgt spid="90"/>
                                        </p:tgtEl>
                                        <p:attrNameLst>
                                          <p:attrName>style.visibility</p:attrName>
                                        </p:attrNameLst>
                                      </p:cBhvr>
                                      <p:to>
                                        <p:strVal val="visible"/>
                                      </p:to>
                                    </p:set>
                                    <p:anim calcmode="lin" valueType="num">
                                      <p:cBhvr>
                                        <p:cTn id="325" dur="5500" fill="hold"/>
                                        <p:tgtEl>
                                          <p:spTgt spid="90"/>
                                        </p:tgtEl>
                                        <p:attrNameLst>
                                          <p:attrName>ppt_w</p:attrName>
                                        </p:attrNameLst>
                                      </p:cBhvr>
                                      <p:tavLst>
                                        <p:tav tm="0" fmla="#ppt_w*sin(2.5*pi*$)">
                                          <p:val>
                                            <p:fltVal val="0"/>
                                          </p:val>
                                        </p:tav>
                                        <p:tav tm="100000">
                                          <p:val>
                                            <p:fltVal val="1"/>
                                          </p:val>
                                        </p:tav>
                                      </p:tavLst>
                                    </p:anim>
                                    <p:anim calcmode="lin" valueType="num">
                                      <p:cBhvr>
                                        <p:cTn id="326" dur="5500" fill="hold"/>
                                        <p:tgtEl>
                                          <p:spTgt spid="90"/>
                                        </p:tgtEl>
                                        <p:attrNameLst>
                                          <p:attrName>ppt_h</p:attrName>
                                        </p:attrNameLst>
                                      </p:cBhvr>
                                      <p:tavLst>
                                        <p:tav tm="0">
                                          <p:val>
                                            <p:strVal val="#ppt_h"/>
                                          </p:val>
                                        </p:tav>
                                        <p:tav tm="100000">
                                          <p:val>
                                            <p:strVal val="#ppt_h"/>
                                          </p:val>
                                        </p:tav>
                                      </p:tavLst>
                                    </p:anim>
                                  </p:childTnLst>
                                </p:cTn>
                              </p:par>
                              <p:par>
                                <p:cTn id="327" presetID="2" presetClass="entr" presetSubtype="2" fill="hold" grpId="0" nodeType="withEffect">
                                  <p:stCondLst>
                                    <p:cond delay="0"/>
                                  </p:stCondLst>
                                  <p:childTnLst>
                                    <p:set>
                                      <p:cBhvr>
                                        <p:cTn id="328" dur="1" fill="hold">
                                          <p:stCondLst>
                                            <p:cond delay="0"/>
                                          </p:stCondLst>
                                        </p:cTn>
                                        <p:tgtEl>
                                          <p:spTgt spid="91"/>
                                        </p:tgtEl>
                                        <p:attrNameLst>
                                          <p:attrName>style.visibility</p:attrName>
                                        </p:attrNameLst>
                                      </p:cBhvr>
                                      <p:to>
                                        <p:strVal val="visible"/>
                                      </p:to>
                                    </p:set>
                                    <p:anim calcmode="lin" valueType="num">
                                      <p:cBhvr additive="base">
                                        <p:cTn id="329" dur="3000" fill="hold"/>
                                        <p:tgtEl>
                                          <p:spTgt spid="91"/>
                                        </p:tgtEl>
                                        <p:attrNameLst>
                                          <p:attrName>ppt_x</p:attrName>
                                        </p:attrNameLst>
                                      </p:cBhvr>
                                      <p:tavLst>
                                        <p:tav tm="0">
                                          <p:val>
                                            <p:strVal val="1+#ppt_w/2"/>
                                          </p:val>
                                        </p:tav>
                                        <p:tav tm="100000">
                                          <p:val>
                                            <p:strVal val="#ppt_x"/>
                                          </p:val>
                                        </p:tav>
                                      </p:tavLst>
                                    </p:anim>
                                    <p:anim calcmode="lin" valueType="num">
                                      <p:cBhvr additive="base">
                                        <p:cTn id="330" dur="3000" fill="hold"/>
                                        <p:tgtEl>
                                          <p:spTgt spid="91"/>
                                        </p:tgtEl>
                                        <p:attrNameLst>
                                          <p:attrName>ppt_y</p:attrName>
                                        </p:attrNameLst>
                                      </p:cBhvr>
                                      <p:tavLst>
                                        <p:tav tm="0">
                                          <p:val>
                                            <p:strVal val="#ppt_y"/>
                                          </p:val>
                                        </p:tav>
                                        <p:tav tm="100000">
                                          <p:val>
                                            <p:strVal val="#ppt_y"/>
                                          </p:val>
                                        </p:tav>
                                      </p:tavLst>
                                    </p:anim>
                                  </p:childTnLst>
                                </p:cTn>
                              </p:par>
                              <p:par>
                                <p:cTn id="331" presetID="3" presetClass="entr" presetSubtype="5" fill="hold" grpId="1" nodeType="withEffect">
                                  <p:stCondLst>
                                    <p:cond delay="0"/>
                                  </p:stCondLst>
                                  <p:childTnLst>
                                    <p:set>
                                      <p:cBhvr>
                                        <p:cTn id="332" dur="1" fill="hold">
                                          <p:stCondLst>
                                            <p:cond delay="0"/>
                                          </p:stCondLst>
                                        </p:cTn>
                                        <p:tgtEl>
                                          <p:spTgt spid="91"/>
                                        </p:tgtEl>
                                        <p:attrNameLst>
                                          <p:attrName>style.visibility</p:attrName>
                                        </p:attrNameLst>
                                      </p:cBhvr>
                                      <p:to>
                                        <p:strVal val="visible"/>
                                      </p:to>
                                    </p:set>
                                    <p:animEffect transition="in" filter="blinds(vertical)">
                                      <p:cBhvr>
                                        <p:cTn id="333" dur="4000"/>
                                        <p:tgtEl>
                                          <p:spTgt spid="91"/>
                                        </p:tgtEl>
                                      </p:cBhvr>
                                    </p:animEffect>
                                  </p:childTnLst>
                                </p:cTn>
                              </p:par>
                              <p:par>
                                <p:cTn id="334" presetID="2" presetClass="exit" presetSubtype="8" fill="hold" grpId="2" nodeType="withEffect">
                                  <p:stCondLst>
                                    <p:cond delay="0"/>
                                  </p:stCondLst>
                                  <p:childTnLst>
                                    <p:anim calcmode="lin" valueType="num">
                                      <p:cBhvr additive="base">
                                        <p:cTn id="335" dur="3500"/>
                                        <p:tgtEl>
                                          <p:spTgt spid="91"/>
                                        </p:tgtEl>
                                        <p:attrNameLst>
                                          <p:attrName>ppt_x</p:attrName>
                                        </p:attrNameLst>
                                      </p:cBhvr>
                                      <p:tavLst>
                                        <p:tav tm="0">
                                          <p:val>
                                            <p:strVal val="ppt_x"/>
                                          </p:val>
                                        </p:tav>
                                        <p:tav tm="100000">
                                          <p:val>
                                            <p:strVal val="0-ppt_w/2"/>
                                          </p:val>
                                        </p:tav>
                                      </p:tavLst>
                                    </p:anim>
                                    <p:anim calcmode="lin" valueType="num">
                                      <p:cBhvr additive="base">
                                        <p:cTn id="336" dur="3500"/>
                                        <p:tgtEl>
                                          <p:spTgt spid="91"/>
                                        </p:tgtEl>
                                        <p:attrNameLst>
                                          <p:attrName>ppt_y</p:attrName>
                                        </p:attrNameLst>
                                      </p:cBhvr>
                                      <p:tavLst>
                                        <p:tav tm="0">
                                          <p:val>
                                            <p:strVal val="ppt_y"/>
                                          </p:val>
                                        </p:tav>
                                        <p:tav tm="100000">
                                          <p:val>
                                            <p:strVal val="ppt_y"/>
                                          </p:val>
                                        </p:tav>
                                      </p:tavLst>
                                    </p:anim>
                                    <p:set>
                                      <p:cBhvr>
                                        <p:cTn id="337" dur="1" fill="hold">
                                          <p:stCondLst>
                                            <p:cond delay="3499"/>
                                          </p:stCondLst>
                                        </p:cTn>
                                        <p:tgtEl>
                                          <p:spTgt spid="91"/>
                                        </p:tgtEl>
                                        <p:attrNameLst>
                                          <p:attrName>style.visibility</p:attrName>
                                        </p:attrNameLst>
                                      </p:cBhvr>
                                      <p:to>
                                        <p:strVal val="hidden"/>
                                      </p:to>
                                    </p:set>
                                  </p:childTnLst>
                                </p:cTn>
                              </p:par>
                              <p:par>
                                <p:cTn id="338" presetID="19" presetClass="entr" presetSubtype="10" fill="hold" grpId="3" nodeType="withEffect">
                                  <p:stCondLst>
                                    <p:cond delay="0"/>
                                  </p:stCondLst>
                                  <p:childTnLst>
                                    <p:set>
                                      <p:cBhvr>
                                        <p:cTn id="339" dur="1" fill="hold">
                                          <p:stCondLst>
                                            <p:cond delay="0"/>
                                          </p:stCondLst>
                                        </p:cTn>
                                        <p:tgtEl>
                                          <p:spTgt spid="91"/>
                                        </p:tgtEl>
                                        <p:attrNameLst>
                                          <p:attrName>style.visibility</p:attrName>
                                        </p:attrNameLst>
                                      </p:cBhvr>
                                      <p:to>
                                        <p:strVal val="visible"/>
                                      </p:to>
                                    </p:set>
                                    <p:anim calcmode="lin" valueType="num">
                                      <p:cBhvr>
                                        <p:cTn id="340" dur="5500" fill="hold"/>
                                        <p:tgtEl>
                                          <p:spTgt spid="91"/>
                                        </p:tgtEl>
                                        <p:attrNameLst>
                                          <p:attrName>ppt_w</p:attrName>
                                        </p:attrNameLst>
                                      </p:cBhvr>
                                      <p:tavLst>
                                        <p:tav tm="0" fmla="#ppt_w*sin(2.5*pi*$)">
                                          <p:val>
                                            <p:fltVal val="0"/>
                                          </p:val>
                                        </p:tav>
                                        <p:tav tm="100000">
                                          <p:val>
                                            <p:fltVal val="1"/>
                                          </p:val>
                                        </p:tav>
                                      </p:tavLst>
                                    </p:anim>
                                    <p:anim calcmode="lin" valueType="num">
                                      <p:cBhvr>
                                        <p:cTn id="341" dur="5500" fill="hold"/>
                                        <p:tgtEl>
                                          <p:spTgt spid="91"/>
                                        </p:tgtEl>
                                        <p:attrNameLst>
                                          <p:attrName>ppt_h</p:attrName>
                                        </p:attrNameLst>
                                      </p:cBhvr>
                                      <p:tavLst>
                                        <p:tav tm="0">
                                          <p:val>
                                            <p:strVal val="#ppt_h"/>
                                          </p:val>
                                        </p:tav>
                                        <p:tav tm="100000">
                                          <p:val>
                                            <p:strVal val="#ppt_h"/>
                                          </p:val>
                                        </p:tav>
                                      </p:tavLst>
                                    </p:anim>
                                  </p:childTnLst>
                                </p:cTn>
                              </p:par>
                              <p:par>
                                <p:cTn id="342" presetID="2" presetClass="entr" presetSubtype="2" fill="hold" grpId="0" nodeType="withEffect">
                                  <p:stCondLst>
                                    <p:cond delay="0"/>
                                  </p:stCondLst>
                                  <p:childTnLst>
                                    <p:set>
                                      <p:cBhvr>
                                        <p:cTn id="343" dur="1" fill="hold">
                                          <p:stCondLst>
                                            <p:cond delay="0"/>
                                          </p:stCondLst>
                                        </p:cTn>
                                        <p:tgtEl>
                                          <p:spTgt spid="92"/>
                                        </p:tgtEl>
                                        <p:attrNameLst>
                                          <p:attrName>style.visibility</p:attrName>
                                        </p:attrNameLst>
                                      </p:cBhvr>
                                      <p:to>
                                        <p:strVal val="visible"/>
                                      </p:to>
                                    </p:set>
                                    <p:anim calcmode="lin" valueType="num">
                                      <p:cBhvr additive="base">
                                        <p:cTn id="344" dur="3000" fill="hold"/>
                                        <p:tgtEl>
                                          <p:spTgt spid="92"/>
                                        </p:tgtEl>
                                        <p:attrNameLst>
                                          <p:attrName>ppt_x</p:attrName>
                                        </p:attrNameLst>
                                      </p:cBhvr>
                                      <p:tavLst>
                                        <p:tav tm="0">
                                          <p:val>
                                            <p:strVal val="1+#ppt_w/2"/>
                                          </p:val>
                                        </p:tav>
                                        <p:tav tm="100000">
                                          <p:val>
                                            <p:strVal val="#ppt_x"/>
                                          </p:val>
                                        </p:tav>
                                      </p:tavLst>
                                    </p:anim>
                                    <p:anim calcmode="lin" valueType="num">
                                      <p:cBhvr additive="base">
                                        <p:cTn id="345" dur="3000" fill="hold"/>
                                        <p:tgtEl>
                                          <p:spTgt spid="92"/>
                                        </p:tgtEl>
                                        <p:attrNameLst>
                                          <p:attrName>ppt_y</p:attrName>
                                        </p:attrNameLst>
                                      </p:cBhvr>
                                      <p:tavLst>
                                        <p:tav tm="0">
                                          <p:val>
                                            <p:strVal val="#ppt_y"/>
                                          </p:val>
                                        </p:tav>
                                        <p:tav tm="100000">
                                          <p:val>
                                            <p:strVal val="#ppt_y"/>
                                          </p:val>
                                        </p:tav>
                                      </p:tavLst>
                                    </p:anim>
                                  </p:childTnLst>
                                </p:cTn>
                              </p:par>
                              <p:par>
                                <p:cTn id="346" presetID="3" presetClass="entr" presetSubtype="5" fill="hold" grpId="1" nodeType="withEffect">
                                  <p:stCondLst>
                                    <p:cond delay="0"/>
                                  </p:stCondLst>
                                  <p:childTnLst>
                                    <p:set>
                                      <p:cBhvr>
                                        <p:cTn id="347" dur="1" fill="hold">
                                          <p:stCondLst>
                                            <p:cond delay="0"/>
                                          </p:stCondLst>
                                        </p:cTn>
                                        <p:tgtEl>
                                          <p:spTgt spid="92"/>
                                        </p:tgtEl>
                                        <p:attrNameLst>
                                          <p:attrName>style.visibility</p:attrName>
                                        </p:attrNameLst>
                                      </p:cBhvr>
                                      <p:to>
                                        <p:strVal val="visible"/>
                                      </p:to>
                                    </p:set>
                                    <p:animEffect transition="in" filter="blinds(vertical)">
                                      <p:cBhvr>
                                        <p:cTn id="348" dur="4000"/>
                                        <p:tgtEl>
                                          <p:spTgt spid="92"/>
                                        </p:tgtEl>
                                      </p:cBhvr>
                                    </p:animEffect>
                                  </p:childTnLst>
                                </p:cTn>
                              </p:par>
                              <p:par>
                                <p:cTn id="349" presetID="2" presetClass="exit" presetSubtype="8" fill="hold" grpId="2" nodeType="withEffect">
                                  <p:stCondLst>
                                    <p:cond delay="0"/>
                                  </p:stCondLst>
                                  <p:childTnLst>
                                    <p:anim calcmode="lin" valueType="num">
                                      <p:cBhvr additive="base">
                                        <p:cTn id="350" dur="3500"/>
                                        <p:tgtEl>
                                          <p:spTgt spid="92"/>
                                        </p:tgtEl>
                                        <p:attrNameLst>
                                          <p:attrName>ppt_x</p:attrName>
                                        </p:attrNameLst>
                                      </p:cBhvr>
                                      <p:tavLst>
                                        <p:tav tm="0">
                                          <p:val>
                                            <p:strVal val="ppt_x"/>
                                          </p:val>
                                        </p:tav>
                                        <p:tav tm="100000">
                                          <p:val>
                                            <p:strVal val="0-ppt_w/2"/>
                                          </p:val>
                                        </p:tav>
                                      </p:tavLst>
                                    </p:anim>
                                    <p:anim calcmode="lin" valueType="num">
                                      <p:cBhvr additive="base">
                                        <p:cTn id="351" dur="3500"/>
                                        <p:tgtEl>
                                          <p:spTgt spid="92"/>
                                        </p:tgtEl>
                                        <p:attrNameLst>
                                          <p:attrName>ppt_y</p:attrName>
                                        </p:attrNameLst>
                                      </p:cBhvr>
                                      <p:tavLst>
                                        <p:tav tm="0">
                                          <p:val>
                                            <p:strVal val="ppt_y"/>
                                          </p:val>
                                        </p:tav>
                                        <p:tav tm="100000">
                                          <p:val>
                                            <p:strVal val="ppt_y"/>
                                          </p:val>
                                        </p:tav>
                                      </p:tavLst>
                                    </p:anim>
                                    <p:set>
                                      <p:cBhvr>
                                        <p:cTn id="352" dur="1" fill="hold">
                                          <p:stCondLst>
                                            <p:cond delay="3499"/>
                                          </p:stCondLst>
                                        </p:cTn>
                                        <p:tgtEl>
                                          <p:spTgt spid="92"/>
                                        </p:tgtEl>
                                        <p:attrNameLst>
                                          <p:attrName>style.visibility</p:attrName>
                                        </p:attrNameLst>
                                      </p:cBhvr>
                                      <p:to>
                                        <p:strVal val="hidden"/>
                                      </p:to>
                                    </p:set>
                                  </p:childTnLst>
                                </p:cTn>
                              </p:par>
                              <p:par>
                                <p:cTn id="353" presetID="19" presetClass="entr" presetSubtype="10" fill="hold" grpId="3" nodeType="withEffect">
                                  <p:stCondLst>
                                    <p:cond delay="0"/>
                                  </p:stCondLst>
                                  <p:childTnLst>
                                    <p:set>
                                      <p:cBhvr>
                                        <p:cTn id="354" dur="1" fill="hold">
                                          <p:stCondLst>
                                            <p:cond delay="0"/>
                                          </p:stCondLst>
                                        </p:cTn>
                                        <p:tgtEl>
                                          <p:spTgt spid="92"/>
                                        </p:tgtEl>
                                        <p:attrNameLst>
                                          <p:attrName>style.visibility</p:attrName>
                                        </p:attrNameLst>
                                      </p:cBhvr>
                                      <p:to>
                                        <p:strVal val="visible"/>
                                      </p:to>
                                    </p:set>
                                    <p:anim calcmode="lin" valueType="num">
                                      <p:cBhvr>
                                        <p:cTn id="355" dur="5500" fill="hold"/>
                                        <p:tgtEl>
                                          <p:spTgt spid="92"/>
                                        </p:tgtEl>
                                        <p:attrNameLst>
                                          <p:attrName>ppt_w</p:attrName>
                                        </p:attrNameLst>
                                      </p:cBhvr>
                                      <p:tavLst>
                                        <p:tav tm="0" fmla="#ppt_w*sin(2.5*pi*$)">
                                          <p:val>
                                            <p:fltVal val="0"/>
                                          </p:val>
                                        </p:tav>
                                        <p:tav tm="100000">
                                          <p:val>
                                            <p:fltVal val="1"/>
                                          </p:val>
                                        </p:tav>
                                      </p:tavLst>
                                    </p:anim>
                                    <p:anim calcmode="lin" valueType="num">
                                      <p:cBhvr>
                                        <p:cTn id="356" dur="5500" fill="hold"/>
                                        <p:tgtEl>
                                          <p:spTgt spid="92"/>
                                        </p:tgtEl>
                                        <p:attrNameLst>
                                          <p:attrName>ppt_h</p:attrName>
                                        </p:attrNameLst>
                                      </p:cBhvr>
                                      <p:tavLst>
                                        <p:tav tm="0">
                                          <p:val>
                                            <p:strVal val="#ppt_h"/>
                                          </p:val>
                                        </p:tav>
                                        <p:tav tm="100000">
                                          <p:val>
                                            <p:strVal val="#ppt_h"/>
                                          </p:val>
                                        </p:tav>
                                      </p:tavLst>
                                    </p:anim>
                                  </p:childTnLst>
                                </p:cTn>
                              </p:par>
                              <p:par>
                                <p:cTn id="357" presetID="2" presetClass="entr" presetSubtype="2" fill="hold" grpId="0" nodeType="withEffect">
                                  <p:stCondLst>
                                    <p:cond delay="0"/>
                                  </p:stCondLst>
                                  <p:childTnLst>
                                    <p:set>
                                      <p:cBhvr>
                                        <p:cTn id="358" dur="1" fill="hold">
                                          <p:stCondLst>
                                            <p:cond delay="0"/>
                                          </p:stCondLst>
                                        </p:cTn>
                                        <p:tgtEl>
                                          <p:spTgt spid="93"/>
                                        </p:tgtEl>
                                        <p:attrNameLst>
                                          <p:attrName>style.visibility</p:attrName>
                                        </p:attrNameLst>
                                      </p:cBhvr>
                                      <p:to>
                                        <p:strVal val="visible"/>
                                      </p:to>
                                    </p:set>
                                    <p:anim calcmode="lin" valueType="num">
                                      <p:cBhvr additive="base">
                                        <p:cTn id="359" dur="3000" fill="hold"/>
                                        <p:tgtEl>
                                          <p:spTgt spid="93"/>
                                        </p:tgtEl>
                                        <p:attrNameLst>
                                          <p:attrName>ppt_x</p:attrName>
                                        </p:attrNameLst>
                                      </p:cBhvr>
                                      <p:tavLst>
                                        <p:tav tm="0">
                                          <p:val>
                                            <p:strVal val="1+#ppt_w/2"/>
                                          </p:val>
                                        </p:tav>
                                        <p:tav tm="100000">
                                          <p:val>
                                            <p:strVal val="#ppt_x"/>
                                          </p:val>
                                        </p:tav>
                                      </p:tavLst>
                                    </p:anim>
                                    <p:anim calcmode="lin" valueType="num">
                                      <p:cBhvr additive="base">
                                        <p:cTn id="360" dur="3000" fill="hold"/>
                                        <p:tgtEl>
                                          <p:spTgt spid="93"/>
                                        </p:tgtEl>
                                        <p:attrNameLst>
                                          <p:attrName>ppt_y</p:attrName>
                                        </p:attrNameLst>
                                      </p:cBhvr>
                                      <p:tavLst>
                                        <p:tav tm="0">
                                          <p:val>
                                            <p:strVal val="#ppt_y"/>
                                          </p:val>
                                        </p:tav>
                                        <p:tav tm="100000">
                                          <p:val>
                                            <p:strVal val="#ppt_y"/>
                                          </p:val>
                                        </p:tav>
                                      </p:tavLst>
                                    </p:anim>
                                  </p:childTnLst>
                                </p:cTn>
                              </p:par>
                              <p:par>
                                <p:cTn id="361" presetID="3" presetClass="entr" presetSubtype="5" fill="hold" grpId="1" nodeType="withEffect">
                                  <p:stCondLst>
                                    <p:cond delay="0"/>
                                  </p:stCondLst>
                                  <p:childTnLst>
                                    <p:set>
                                      <p:cBhvr>
                                        <p:cTn id="362" dur="1" fill="hold">
                                          <p:stCondLst>
                                            <p:cond delay="0"/>
                                          </p:stCondLst>
                                        </p:cTn>
                                        <p:tgtEl>
                                          <p:spTgt spid="93"/>
                                        </p:tgtEl>
                                        <p:attrNameLst>
                                          <p:attrName>style.visibility</p:attrName>
                                        </p:attrNameLst>
                                      </p:cBhvr>
                                      <p:to>
                                        <p:strVal val="visible"/>
                                      </p:to>
                                    </p:set>
                                    <p:animEffect transition="in" filter="blinds(vertical)">
                                      <p:cBhvr>
                                        <p:cTn id="363" dur="4000"/>
                                        <p:tgtEl>
                                          <p:spTgt spid="93"/>
                                        </p:tgtEl>
                                      </p:cBhvr>
                                    </p:animEffect>
                                  </p:childTnLst>
                                </p:cTn>
                              </p:par>
                              <p:par>
                                <p:cTn id="364" presetID="2" presetClass="exit" presetSubtype="8" fill="hold" grpId="2" nodeType="withEffect">
                                  <p:stCondLst>
                                    <p:cond delay="0"/>
                                  </p:stCondLst>
                                  <p:childTnLst>
                                    <p:anim calcmode="lin" valueType="num">
                                      <p:cBhvr additive="base">
                                        <p:cTn id="365" dur="3500"/>
                                        <p:tgtEl>
                                          <p:spTgt spid="93"/>
                                        </p:tgtEl>
                                        <p:attrNameLst>
                                          <p:attrName>ppt_x</p:attrName>
                                        </p:attrNameLst>
                                      </p:cBhvr>
                                      <p:tavLst>
                                        <p:tav tm="0">
                                          <p:val>
                                            <p:strVal val="ppt_x"/>
                                          </p:val>
                                        </p:tav>
                                        <p:tav tm="100000">
                                          <p:val>
                                            <p:strVal val="0-ppt_w/2"/>
                                          </p:val>
                                        </p:tav>
                                      </p:tavLst>
                                    </p:anim>
                                    <p:anim calcmode="lin" valueType="num">
                                      <p:cBhvr additive="base">
                                        <p:cTn id="366" dur="3500"/>
                                        <p:tgtEl>
                                          <p:spTgt spid="93"/>
                                        </p:tgtEl>
                                        <p:attrNameLst>
                                          <p:attrName>ppt_y</p:attrName>
                                        </p:attrNameLst>
                                      </p:cBhvr>
                                      <p:tavLst>
                                        <p:tav tm="0">
                                          <p:val>
                                            <p:strVal val="ppt_y"/>
                                          </p:val>
                                        </p:tav>
                                        <p:tav tm="100000">
                                          <p:val>
                                            <p:strVal val="ppt_y"/>
                                          </p:val>
                                        </p:tav>
                                      </p:tavLst>
                                    </p:anim>
                                    <p:set>
                                      <p:cBhvr>
                                        <p:cTn id="367" dur="1" fill="hold">
                                          <p:stCondLst>
                                            <p:cond delay="3499"/>
                                          </p:stCondLst>
                                        </p:cTn>
                                        <p:tgtEl>
                                          <p:spTgt spid="93"/>
                                        </p:tgtEl>
                                        <p:attrNameLst>
                                          <p:attrName>style.visibility</p:attrName>
                                        </p:attrNameLst>
                                      </p:cBhvr>
                                      <p:to>
                                        <p:strVal val="hidden"/>
                                      </p:to>
                                    </p:set>
                                  </p:childTnLst>
                                </p:cTn>
                              </p:par>
                              <p:par>
                                <p:cTn id="368" presetID="19" presetClass="entr" presetSubtype="10" fill="hold" grpId="3" nodeType="withEffect">
                                  <p:stCondLst>
                                    <p:cond delay="0"/>
                                  </p:stCondLst>
                                  <p:childTnLst>
                                    <p:set>
                                      <p:cBhvr>
                                        <p:cTn id="369" dur="1" fill="hold">
                                          <p:stCondLst>
                                            <p:cond delay="0"/>
                                          </p:stCondLst>
                                        </p:cTn>
                                        <p:tgtEl>
                                          <p:spTgt spid="93"/>
                                        </p:tgtEl>
                                        <p:attrNameLst>
                                          <p:attrName>style.visibility</p:attrName>
                                        </p:attrNameLst>
                                      </p:cBhvr>
                                      <p:to>
                                        <p:strVal val="visible"/>
                                      </p:to>
                                    </p:set>
                                    <p:anim calcmode="lin" valueType="num">
                                      <p:cBhvr>
                                        <p:cTn id="370" dur="5500" fill="hold"/>
                                        <p:tgtEl>
                                          <p:spTgt spid="93"/>
                                        </p:tgtEl>
                                        <p:attrNameLst>
                                          <p:attrName>ppt_w</p:attrName>
                                        </p:attrNameLst>
                                      </p:cBhvr>
                                      <p:tavLst>
                                        <p:tav tm="0" fmla="#ppt_w*sin(2.5*pi*$)">
                                          <p:val>
                                            <p:fltVal val="0"/>
                                          </p:val>
                                        </p:tav>
                                        <p:tav tm="100000">
                                          <p:val>
                                            <p:fltVal val="1"/>
                                          </p:val>
                                        </p:tav>
                                      </p:tavLst>
                                    </p:anim>
                                    <p:anim calcmode="lin" valueType="num">
                                      <p:cBhvr>
                                        <p:cTn id="371" dur="5500" fill="hold"/>
                                        <p:tgtEl>
                                          <p:spTgt spid="93"/>
                                        </p:tgtEl>
                                        <p:attrNameLst>
                                          <p:attrName>ppt_h</p:attrName>
                                        </p:attrNameLst>
                                      </p:cBhvr>
                                      <p:tavLst>
                                        <p:tav tm="0">
                                          <p:val>
                                            <p:strVal val="#ppt_h"/>
                                          </p:val>
                                        </p:tav>
                                        <p:tav tm="100000">
                                          <p:val>
                                            <p:strVal val="#ppt_h"/>
                                          </p:val>
                                        </p:tav>
                                      </p:tavLst>
                                    </p:anim>
                                  </p:childTnLst>
                                </p:cTn>
                              </p:par>
                              <p:par>
                                <p:cTn id="372" presetID="2" presetClass="entr" presetSubtype="2" fill="hold" grpId="0" nodeType="withEffect">
                                  <p:stCondLst>
                                    <p:cond delay="0"/>
                                  </p:stCondLst>
                                  <p:childTnLst>
                                    <p:set>
                                      <p:cBhvr>
                                        <p:cTn id="373" dur="1" fill="hold">
                                          <p:stCondLst>
                                            <p:cond delay="0"/>
                                          </p:stCondLst>
                                        </p:cTn>
                                        <p:tgtEl>
                                          <p:spTgt spid="94"/>
                                        </p:tgtEl>
                                        <p:attrNameLst>
                                          <p:attrName>style.visibility</p:attrName>
                                        </p:attrNameLst>
                                      </p:cBhvr>
                                      <p:to>
                                        <p:strVal val="visible"/>
                                      </p:to>
                                    </p:set>
                                    <p:anim calcmode="lin" valueType="num">
                                      <p:cBhvr additive="base">
                                        <p:cTn id="374" dur="3000" fill="hold"/>
                                        <p:tgtEl>
                                          <p:spTgt spid="94"/>
                                        </p:tgtEl>
                                        <p:attrNameLst>
                                          <p:attrName>ppt_x</p:attrName>
                                        </p:attrNameLst>
                                      </p:cBhvr>
                                      <p:tavLst>
                                        <p:tav tm="0">
                                          <p:val>
                                            <p:strVal val="1+#ppt_w/2"/>
                                          </p:val>
                                        </p:tav>
                                        <p:tav tm="100000">
                                          <p:val>
                                            <p:strVal val="#ppt_x"/>
                                          </p:val>
                                        </p:tav>
                                      </p:tavLst>
                                    </p:anim>
                                    <p:anim calcmode="lin" valueType="num">
                                      <p:cBhvr additive="base">
                                        <p:cTn id="375" dur="3000" fill="hold"/>
                                        <p:tgtEl>
                                          <p:spTgt spid="94"/>
                                        </p:tgtEl>
                                        <p:attrNameLst>
                                          <p:attrName>ppt_y</p:attrName>
                                        </p:attrNameLst>
                                      </p:cBhvr>
                                      <p:tavLst>
                                        <p:tav tm="0">
                                          <p:val>
                                            <p:strVal val="#ppt_y"/>
                                          </p:val>
                                        </p:tav>
                                        <p:tav tm="100000">
                                          <p:val>
                                            <p:strVal val="#ppt_y"/>
                                          </p:val>
                                        </p:tav>
                                      </p:tavLst>
                                    </p:anim>
                                  </p:childTnLst>
                                </p:cTn>
                              </p:par>
                              <p:par>
                                <p:cTn id="376" presetID="3" presetClass="entr" presetSubtype="5" fill="hold" grpId="1" nodeType="withEffect">
                                  <p:stCondLst>
                                    <p:cond delay="0"/>
                                  </p:stCondLst>
                                  <p:childTnLst>
                                    <p:set>
                                      <p:cBhvr>
                                        <p:cTn id="377" dur="1" fill="hold">
                                          <p:stCondLst>
                                            <p:cond delay="0"/>
                                          </p:stCondLst>
                                        </p:cTn>
                                        <p:tgtEl>
                                          <p:spTgt spid="94"/>
                                        </p:tgtEl>
                                        <p:attrNameLst>
                                          <p:attrName>style.visibility</p:attrName>
                                        </p:attrNameLst>
                                      </p:cBhvr>
                                      <p:to>
                                        <p:strVal val="visible"/>
                                      </p:to>
                                    </p:set>
                                    <p:animEffect transition="in" filter="blinds(vertical)">
                                      <p:cBhvr>
                                        <p:cTn id="378" dur="4000"/>
                                        <p:tgtEl>
                                          <p:spTgt spid="94"/>
                                        </p:tgtEl>
                                      </p:cBhvr>
                                    </p:animEffect>
                                  </p:childTnLst>
                                </p:cTn>
                              </p:par>
                              <p:par>
                                <p:cTn id="379" presetID="2" presetClass="exit" presetSubtype="8" fill="hold" grpId="2" nodeType="withEffect">
                                  <p:stCondLst>
                                    <p:cond delay="0"/>
                                  </p:stCondLst>
                                  <p:childTnLst>
                                    <p:anim calcmode="lin" valueType="num">
                                      <p:cBhvr additive="base">
                                        <p:cTn id="380" dur="3500"/>
                                        <p:tgtEl>
                                          <p:spTgt spid="94"/>
                                        </p:tgtEl>
                                        <p:attrNameLst>
                                          <p:attrName>ppt_x</p:attrName>
                                        </p:attrNameLst>
                                      </p:cBhvr>
                                      <p:tavLst>
                                        <p:tav tm="0">
                                          <p:val>
                                            <p:strVal val="ppt_x"/>
                                          </p:val>
                                        </p:tav>
                                        <p:tav tm="100000">
                                          <p:val>
                                            <p:strVal val="0-ppt_w/2"/>
                                          </p:val>
                                        </p:tav>
                                      </p:tavLst>
                                    </p:anim>
                                    <p:anim calcmode="lin" valueType="num">
                                      <p:cBhvr additive="base">
                                        <p:cTn id="381" dur="3500"/>
                                        <p:tgtEl>
                                          <p:spTgt spid="94"/>
                                        </p:tgtEl>
                                        <p:attrNameLst>
                                          <p:attrName>ppt_y</p:attrName>
                                        </p:attrNameLst>
                                      </p:cBhvr>
                                      <p:tavLst>
                                        <p:tav tm="0">
                                          <p:val>
                                            <p:strVal val="ppt_y"/>
                                          </p:val>
                                        </p:tav>
                                        <p:tav tm="100000">
                                          <p:val>
                                            <p:strVal val="ppt_y"/>
                                          </p:val>
                                        </p:tav>
                                      </p:tavLst>
                                    </p:anim>
                                    <p:set>
                                      <p:cBhvr>
                                        <p:cTn id="382" dur="1" fill="hold">
                                          <p:stCondLst>
                                            <p:cond delay="3499"/>
                                          </p:stCondLst>
                                        </p:cTn>
                                        <p:tgtEl>
                                          <p:spTgt spid="94"/>
                                        </p:tgtEl>
                                        <p:attrNameLst>
                                          <p:attrName>style.visibility</p:attrName>
                                        </p:attrNameLst>
                                      </p:cBhvr>
                                      <p:to>
                                        <p:strVal val="hidden"/>
                                      </p:to>
                                    </p:set>
                                  </p:childTnLst>
                                </p:cTn>
                              </p:par>
                              <p:par>
                                <p:cTn id="383" presetID="19" presetClass="entr" presetSubtype="10" fill="hold" grpId="3" nodeType="withEffect">
                                  <p:stCondLst>
                                    <p:cond delay="0"/>
                                  </p:stCondLst>
                                  <p:childTnLst>
                                    <p:set>
                                      <p:cBhvr>
                                        <p:cTn id="384" dur="1" fill="hold">
                                          <p:stCondLst>
                                            <p:cond delay="0"/>
                                          </p:stCondLst>
                                        </p:cTn>
                                        <p:tgtEl>
                                          <p:spTgt spid="94"/>
                                        </p:tgtEl>
                                        <p:attrNameLst>
                                          <p:attrName>style.visibility</p:attrName>
                                        </p:attrNameLst>
                                      </p:cBhvr>
                                      <p:to>
                                        <p:strVal val="visible"/>
                                      </p:to>
                                    </p:set>
                                    <p:anim calcmode="lin" valueType="num">
                                      <p:cBhvr>
                                        <p:cTn id="385" dur="5500" fill="hold"/>
                                        <p:tgtEl>
                                          <p:spTgt spid="94"/>
                                        </p:tgtEl>
                                        <p:attrNameLst>
                                          <p:attrName>ppt_w</p:attrName>
                                        </p:attrNameLst>
                                      </p:cBhvr>
                                      <p:tavLst>
                                        <p:tav tm="0" fmla="#ppt_w*sin(2.5*pi*$)">
                                          <p:val>
                                            <p:fltVal val="0"/>
                                          </p:val>
                                        </p:tav>
                                        <p:tav tm="100000">
                                          <p:val>
                                            <p:fltVal val="1"/>
                                          </p:val>
                                        </p:tav>
                                      </p:tavLst>
                                    </p:anim>
                                    <p:anim calcmode="lin" valueType="num">
                                      <p:cBhvr>
                                        <p:cTn id="386" dur="5500" fill="hold"/>
                                        <p:tgtEl>
                                          <p:spTgt spid="94"/>
                                        </p:tgtEl>
                                        <p:attrNameLst>
                                          <p:attrName>ppt_h</p:attrName>
                                        </p:attrNameLst>
                                      </p:cBhvr>
                                      <p:tavLst>
                                        <p:tav tm="0">
                                          <p:val>
                                            <p:strVal val="#ppt_h"/>
                                          </p:val>
                                        </p:tav>
                                        <p:tav tm="100000">
                                          <p:val>
                                            <p:strVal val="#ppt_h"/>
                                          </p:val>
                                        </p:tav>
                                      </p:tavLst>
                                    </p:anim>
                                  </p:childTnLst>
                                </p:cTn>
                              </p:par>
                              <p:par>
                                <p:cTn id="387" presetID="2" presetClass="entr" presetSubtype="2" fill="hold" grpId="0" nodeType="withEffect">
                                  <p:stCondLst>
                                    <p:cond delay="0"/>
                                  </p:stCondLst>
                                  <p:childTnLst>
                                    <p:set>
                                      <p:cBhvr>
                                        <p:cTn id="388" dur="1" fill="hold">
                                          <p:stCondLst>
                                            <p:cond delay="0"/>
                                          </p:stCondLst>
                                        </p:cTn>
                                        <p:tgtEl>
                                          <p:spTgt spid="97"/>
                                        </p:tgtEl>
                                        <p:attrNameLst>
                                          <p:attrName>style.visibility</p:attrName>
                                        </p:attrNameLst>
                                      </p:cBhvr>
                                      <p:to>
                                        <p:strVal val="visible"/>
                                      </p:to>
                                    </p:set>
                                    <p:anim calcmode="lin" valueType="num">
                                      <p:cBhvr additive="base">
                                        <p:cTn id="389" dur="3000" fill="hold"/>
                                        <p:tgtEl>
                                          <p:spTgt spid="97"/>
                                        </p:tgtEl>
                                        <p:attrNameLst>
                                          <p:attrName>ppt_x</p:attrName>
                                        </p:attrNameLst>
                                      </p:cBhvr>
                                      <p:tavLst>
                                        <p:tav tm="0">
                                          <p:val>
                                            <p:strVal val="1+#ppt_w/2"/>
                                          </p:val>
                                        </p:tav>
                                        <p:tav tm="100000">
                                          <p:val>
                                            <p:strVal val="#ppt_x"/>
                                          </p:val>
                                        </p:tav>
                                      </p:tavLst>
                                    </p:anim>
                                    <p:anim calcmode="lin" valueType="num">
                                      <p:cBhvr additive="base">
                                        <p:cTn id="390" dur="3000" fill="hold"/>
                                        <p:tgtEl>
                                          <p:spTgt spid="97"/>
                                        </p:tgtEl>
                                        <p:attrNameLst>
                                          <p:attrName>ppt_y</p:attrName>
                                        </p:attrNameLst>
                                      </p:cBhvr>
                                      <p:tavLst>
                                        <p:tav tm="0">
                                          <p:val>
                                            <p:strVal val="#ppt_y"/>
                                          </p:val>
                                        </p:tav>
                                        <p:tav tm="100000">
                                          <p:val>
                                            <p:strVal val="#ppt_y"/>
                                          </p:val>
                                        </p:tav>
                                      </p:tavLst>
                                    </p:anim>
                                  </p:childTnLst>
                                </p:cTn>
                              </p:par>
                              <p:par>
                                <p:cTn id="391" presetID="3" presetClass="entr" presetSubtype="5" fill="hold" grpId="1" nodeType="withEffect">
                                  <p:stCondLst>
                                    <p:cond delay="0"/>
                                  </p:stCondLst>
                                  <p:childTnLst>
                                    <p:set>
                                      <p:cBhvr>
                                        <p:cTn id="392" dur="1" fill="hold">
                                          <p:stCondLst>
                                            <p:cond delay="0"/>
                                          </p:stCondLst>
                                        </p:cTn>
                                        <p:tgtEl>
                                          <p:spTgt spid="97"/>
                                        </p:tgtEl>
                                        <p:attrNameLst>
                                          <p:attrName>style.visibility</p:attrName>
                                        </p:attrNameLst>
                                      </p:cBhvr>
                                      <p:to>
                                        <p:strVal val="visible"/>
                                      </p:to>
                                    </p:set>
                                    <p:animEffect transition="in" filter="blinds(vertical)">
                                      <p:cBhvr>
                                        <p:cTn id="393" dur="4000"/>
                                        <p:tgtEl>
                                          <p:spTgt spid="97"/>
                                        </p:tgtEl>
                                      </p:cBhvr>
                                    </p:animEffect>
                                  </p:childTnLst>
                                </p:cTn>
                              </p:par>
                              <p:par>
                                <p:cTn id="394" presetID="2" presetClass="exit" presetSubtype="8" fill="hold" grpId="2" nodeType="withEffect">
                                  <p:stCondLst>
                                    <p:cond delay="0"/>
                                  </p:stCondLst>
                                  <p:childTnLst>
                                    <p:anim calcmode="lin" valueType="num">
                                      <p:cBhvr additive="base">
                                        <p:cTn id="395" dur="3500"/>
                                        <p:tgtEl>
                                          <p:spTgt spid="97"/>
                                        </p:tgtEl>
                                        <p:attrNameLst>
                                          <p:attrName>ppt_x</p:attrName>
                                        </p:attrNameLst>
                                      </p:cBhvr>
                                      <p:tavLst>
                                        <p:tav tm="0">
                                          <p:val>
                                            <p:strVal val="ppt_x"/>
                                          </p:val>
                                        </p:tav>
                                        <p:tav tm="100000">
                                          <p:val>
                                            <p:strVal val="0-ppt_w/2"/>
                                          </p:val>
                                        </p:tav>
                                      </p:tavLst>
                                    </p:anim>
                                    <p:anim calcmode="lin" valueType="num">
                                      <p:cBhvr additive="base">
                                        <p:cTn id="396" dur="3500"/>
                                        <p:tgtEl>
                                          <p:spTgt spid="97"/>
                                        </p:tgtEl>
                                        <p:attrNameLst>
                                          <p:attrName>ppt_y</p:attrName>
                                        </p:attrNameLst>
                                      </p:cBhvr>
                                      <p:tavLst>
                                        <p:tav tm="0">
                                          <p:val>
                                            <p:strVal val="ppt_y"/>
                                          </p:val>
                                        </p:tav>
                                        <p:tav tm="100000">
                                          <p:val>
                                            <p:strVal val="ppt_y"/>
                                          </p:val>
                                        </p:tav>
                                      </p:tavLst>
                                    </p:anim>
                                    <p:set>
                                      <p:cBhvr>
                                        <p:cTn id="397" dur="1" fill="hold">
                                          <p:stCondLst>
                                            <p:cond delay="3499"/>
                                          </p:stCondLst>
                                        </p:cTn>
                                        <p:tgtEl>
                                          <p:spTgt spid="97"/>
                                        </p:tgtEl>
                                        <p:attrNameLst>
                                          <p:attrName>style.visibility</p:attrName>
                                        </p:attrNameLst>
                                      </p:cBhvr>
                                      <p:to>
                                        <p:strVal val="hidden"/>
                                      </p:to>
                                    </p:set>
                                  </p:childTnLst>
                                </p:cTn>
                              </p:par>
                              <p:par>
                                <p:cTn id="398" presetID="19" presetClass="entr" presetSubtype="10" fill="hold" grpId="3" nodeType="withEffect">
                                  <p:stCondLst>
                                    <p:cond delay="0"/>
                                  </p:stCondLst>
                                  <p:childTnLst>
                                    <p:set>
                                      <p:cBhvr>
                                        <p:cTn id="399" dur="1" fill="hold">
                                          <p:stCondLst>
                                            <p:cond delay="0"/>
                                          </p:stCondLst>
                                        </p:cTn>
                                        <p:tgtEl>
                                          <p:spTgt spid="97"/>
                                        </p:tgtEl>
                                        <p:attrNameLst>
                                          <p:attrName>style.visibility</p:attrName>
                                        </p:attrNameLst>
                                      </p:cBhvr>
                                      <p:to>
                                        <p:strVal val="visible"/>
                                      </p:to>
                                    </p:set>
                                    <p:anim calcmode="lin" valueType="num">
                                      <p:cBhvr>
                                        <p:cTn id="400" dur="5500" fill="hold"/>
                                        <p:tgtEl>
                                          <p:spTgt spid="97"/>
                                        </p:tgtEl>
                                        <p:attrNameLst>
                                          <p:attrName>ppt_w</p:attrName>
                                        </p:attrNameLst>
                                      </p:cBhvr>
                                      <p:tavLst>
                                        <p:tav tm="0" fmla="#ppt_w*sin(2.5*pi*$)">
                                          <p:val>
                                            <p:fltVal val="0"/>
                                          </p:val>
                                        </p:tav>
                                        <p:tav tm="100000">
                                          <p:val>
                                            <p:fltVal val="1"/>
                                          </p:val>
                                        </p:tav>
                                      </p:tavLst>
                                    </p:anim>
                                    <p:anim calcmode="lin" valueType="num">
                                      <p:cBhvr>
                                        <p:cTn id="401" dur="5500" fill="hold"/>
                                        <p:tgtEl>
                                          <p:spTgt spid="97"/>
                                        </p:tgtEl>
                                        <p:attrNameLst>
                                          <p:attrName>ppt_h</p:attrName>
                                        </p:attrNameLst>
                                      </p:cBhvr>
                                      <p:tavLst>
                                        <p:tav tm="0">
                                          <p:val>
                                            <p:strVal val="#ppt_h"/>
                                          </p:val>
                                        </p:tav>
                                        <p:tav tm="100000">
                                          <p:val>
                                            <p:strVal val="#ppt_h"/>
                                          </p:val>
                                        </p:tav>
                                      </p:tavLst>
                                    </p:anim>
                                  </p:childTnLst>
                                </p:cTn>
                              </p:par>
                              <p:par>
                                <p:cTn id="402" presetID="2" presetClass="entr" presetSubtype="2" fill="hold" grpId="0" nodeType="withEffect">
                                  <p:stCondLst>
                                    <p:cond delay="0"/>
                                  </p:stCondLst>
                                  <p:childTnLst>
                                    <p:set>
                                      <p:cBhvr>
                                        <p:cTn id="403" dur="1" fill="hold">
                                          <p:stCondLst>
                                            <p:cond delay="0"/>
                                          </p:stCondLst>
                                        </p:cTn>
                                        <p:tgtEl>
                                          <p:spTgt spid="98"/>
                                        </p:tgtEl>
                                        <p:attrNameLst>
                                          <p:attrName>style.visibility</p:attrName>
                                        </p:attrNameLst>
                                      </p:cBhvr>
                                      <p:to>
                                        <p:strVal val="visible"/>
                                      </p:to>
                                    </p:set>
                                    <p:anim calcmode="lin" valueType="num">
                                      <p:cBhvr additive="base">
                                        <p:cTn id="404" dur="3000" fill="hold"/>
                                        <p:tgtEl>
                                          <p:spTgt spid="98"/>
                                        </p:tgtEl>
                                        <p:attrNameLst>
                                          <p:attrName>ppt_x</p:attrName>
                                        </p:attrNameLst>
                                      </p:cBhvr>
                                      <p:tavLst>
                                        <p:tav tm="0">
                                          <p:val>
                                            <p:strVal val="1+#ppt_w/2"/>
                                          </p:val>
                                        </p:tav>
                                        <p:tav tm="100000">
                                          <p:val>
                                            <p:strVal val="#ppt_x"/>
                                          </p:val>
                                        </p:tav>
                                      </p:tavLst>
                                    </p:anim>
                                    <p:anim calcmode="lin" valueType="num">
                                      <p:cBhvr additive="base">
                                        <p:cTn id="405" dur="3000" fill="hold"/>
                                        <p:tgtEl>
                                          <p:spTgt spid="98"/>
                                        </p:tgtEl>
                                        <p:attrNameLst>
                                          <p:attrName>ppt_y</p:attrName>
                                        </p:attrNameLst>
                                      </p:cBhvr>
                                      <p:tavLst>
                                        <p:tav tm="0">
                                          <p:val>
                                            <p:strVal val="#ppt_y"/>
                                          </p:val>
                                        </p:tav>
                                        <p:tav tm="100000">
                                          <p:val>
                                            <p:strVal val="#ppt_y"/>
                                          </p:val>
                                        </p:tav>
                                      </p:tavLst>
                                    </p:anim>
                                  </p:childTnLst>
                                </p:cTn>
                              </p:par>
                              <p:par>
                                <p:cTn id="406" presetID="3" presetClass="entr" presetSubtype="5" fill="hold" grpId="1" nodeType="withEffect">
                                  <p:stCondLst>
                                    <p:cond delay="0"/>
                                  </p:stCondLst>
                                  <p:childTnLst>
                                    <p:set>
                                      <p:cBhvr>
                                        <p:cTn id="407" dur="1" fill="hold">
                                          <p:stCondLst>
                                            <p:cond delay="0"/>
                                          </p:stCondLst>
                                        </p:cTn>
                                        <p:tgtEl>
                                          <p:spTgt spid="98"/>
                                        </p:tgtEl>
                                        <p:attrNameLst>
                                          <p:attrName>style.visibility</p:attrName>
                                        </p:attrNameLst>
                                      </p:cBhvr>
                                      <p:to>
                                        <p:strVal val="visible"/>
                                      </p:to>
                                    </p:set>
                                    <p:animEffect transition="in" filter="blinds(vertical)">
                                      <p:cBhvr>
                                        <p:cTn id="408" dur="4000"/>
                                        <p:tgtEl>
                                          <p:spTgt spid="98"/>
                                        </p:tgtEl>
                                      </p:cBhvr>
                                    </p:animEffect>
                                  </p:childTnLst>
                                </p:cTn>
                              </p:par>
                              <p:par>
                                <p:cTn id="409" presetID="2" presetClass="exit" presetSubtype="8" fill="hold" grpId="2" nodeType="withEffect">
                                  <p:stCondLst>
                                    <p:cond delay="0"/>
                                  </p:stCondLst>
                                  <p:childTnLst>
                                    <p:anim calcmode="lin" valueType="num">
                                      <p:cBhvr additive="base">
                                        <p:cTn id="410" dur="3500"/>
                                        <p:tgtEl>
                                          <p:spTgt spid="98"/>
                                        </p:tgtEl>
                                        <p:attrNameLst>
                                          <p:attrName>ppt_x</p:attrName>
                                        </p:attrNameLst>
                                      </p:cBhvr>
                                      <p:tavLst>
                                        <p:tav tm="0">
                                          <p:val>
                                            <p:strVal val="ppt_x"/>
                                          </p:val>
                                        </p:tav>
                                        <p:tav tm="100000">
                                          <p:val>
                                            <p:strVal val="0-ppt_w/2"/>
                                          </p:val>
                                        </p:tav>
                                      </p:tavLst>
                                    </p:anim>
                                    <p:anim calcmode="lin" valueType="num">
                                      <p:cBhvr additive="base">
                                        <p:cTn id="411" dur="3500"/>
                                        <p:tgtEl>
                                          <p:spTgt spid="98"/>
                                        </p:tgtEl>
                                        <p:attrNameLst>
                                          <p:attrName>ppt_y</p:attrName>
                                        </p:attrNameLst>
                                      </p:cBhvr>
                                      <p:tavLst>
                                        <p:tav tm="0">
                                          <p:val>
                                            <p:strVal val="ppt_y"/>
                                          </p:val>
                                        </p:tav>
                                        <p:tav tm="100000">
                                          <p:val>
                                            <p:strVal val="ppt_y"/>
                                          </p:val>
                                        </p:tav>
                                      </p:tavLst>
                                    </p:anim>
                                    <p:set>
                                      <p:cBhvr>
                                        <p:cTn id="412" dur="1" fill="hold">
                                          <p:stCondLst>
                                            <p:cond delay="3499"/>
                                          </p:stCondLst>
                                        </p:cTn>
                                        <p:tgtEl>
                                          <p:spTgt spid="98"/>
                                        </p:tgtEl>
                                        <p:attrNameLst>
                                          <p:attrName>style.visibility</p:attrName>
                                        </p:attrNameLst>
                                      </p:cBhvr>
                                      <p:to>
                                        <p:strVal val="hidden"/>
                                      </p:to>
                                    </p:set>
                                  </p:childTnLst>
                                </p:cTn>
                              </p:par>
                              <p:par>
                                <p:cTn id="413" presetID="19" presetClass="entr" presetSubtype="10" fill="hold" grpId="3" nodeType="withEffect">
                                  <p:stCondLst>
                                    <p:cond delay="0"/>
                                  </p:stCondLst>
                                  <p:childTnLst>
                                    <p:set>
                                      <p:cBhvr>
                                        <p:cTn id="414" dur="1" fill="hold">
                                          <p:stCondLst>
                                            <p:cond delay="0"/>
                                          </p:stCondLst>
                                        </p:cTn>
                                        <p:tgtEl>
                                          <p:spTgt spid="98"/>
                                        </p:tgtEl>
                                        <p:attrNameLst>
                                          <p:attrName>style.visibility</p:attrName>
                                        </p:attrNameLst>
                                      </p:cBhvr>
                                      <p:to>
                                        <p:strVal val="visible"/>
                                      </p:to>
                                    </p:set>
                                    <p:anim calcmode="lin" valueType="num">
                                      <p:cBhvr>
                                        <p:cTn id="415" dur="5500" fill="hold"/>
                                        <p:tgtEl>
                                          <p:spTgt spid="98"/>
                                        </p:tgtEl>
                                        <p:attrNameLst>
                                          <p:attrName>ppt_w</p:attrName>
                                        </p:attrNameLst>
                                      </p:cBhvr>
                                      <p:tavLst>
                                        <p:tav tm="0" fmla="#ppt_w*sin(2.5*pi*$)">
                                          <p:val>
                                            <p:fltVal val="0"/>
                                          </p:val>
                                        </p:tav>
                                        <p:tav tm="100000">
                                          <p:val>
                                            <p:fltVal val="1"/>
                                          </p:val>
                                        </p:tav>
                                      </p:tavLst>
                                    </p:anim>
                                    <p:anim calcmode="lin" valueType="num">
                                      <p:cBhvr>
                                        <p:cTn id="416" dur="5500" fill="hold"/>
                                        <p:tgtEl>
                                          <p:spTgt spid="98"/>
                                        </p:tgtEl>
                                        <p:attrNameLst>
                                          <p:attrName>ppt_h</p:attrName>
                                        </p:attrNameLst>
                                      </p:cBhvr>
                                      <p:tavLst>
                                        <p:tav tm="0">
                                          <p:val>
                                            <p:strVal val="#ppt_h"/>
                                          </p:val>
                                        </p:tav>
                                        <p:tav tm="100000">
                                          <p:val>
                                            <p:strVal val="#ppt_h"/>
                                          </p:val>
                                        </p:tav>
                                      </p:tavLst>
                                    </p:anim>
                                  </p:childTnLst>
                                </p:cTn>
                              </p:par>
                              <p:par>
                                <p:cTn id="417" presetID="2" presetClass="entr" presetSubtype="2" fill="hold" grpId="0" nodeType="withEffect">
                                  <p:stCondLst>
                                    <p:cond delay="0"/>
                                  </p:stCondLst>
                                  <p:childTnLst>
                                    <p:set>
                                      <p:cBhvr>
                                        <p:cTn id="418" dur="1" fill="hold">
                                          <p:stCondLst>
                                            <p:cond delay="0"/>
                                          </p:stCondLst>
                                        </p:cTn>
                                        <p:tgtEl>
                                          <p:spTgt spid="99"/>
                                        </p:tgtEl>
                                        <p:attrNameLst>
                                          <p:attrName>style.visibility</p:attrName>
                                        </p:attrNameLst>
                                      </p:cBhvr>
                                      <p:to>
                                        <p:strVal val="visible"/>
                                      </p:to>
                                    </p:set>
                                    <p:anim calcmode="lin" valueType="num">
                                      <p:cBhvr additive="base">
                                        <p:cTn id="419" dur="3000" fill="hold"/>
                                        <p:tgtEl>
                                          <p:spTgt spid="99"/>
                                        </p:tgtEl>
                                        <p:attrNameLst>
                                          <p:attrName>ppt_x</p:attrName>
                                        </p:attrNameLst>
                                      </p:cBhvr>
                                      <p:tavLst>
                                        <p:tav tm="0">
                                          <p:val>
                                            <p:strVal val="1+#ppt_w/2"/>
                                          </p:val>
                                        </p:tav>
                                        <p:tav tm="100000">
                                          <p:val>
                                            <p:strVal val="#ppt_x"/>
                                          </p:val>
                                        </p:tav>
                                      </p:tavLst>
                                    </p:anim>
                                    <p:anim calcmode="lin" valueType="num">
                                      <p:cBhvr additive="base">
                                        <p:cTn id="420" dur="3000" fill="hold"/>
                                        <p:tgtEl>
                                          <p:spTgt spid="99"/>
                                        </p:tgtEl>
                                        <p:attrNameLst>
                                          <p:attrName>ppt_y</p:attrName>
                                        </p:attrNameLst>
                                      </p:cBhvr>
                                      <p:tavLst>
                                        <p:tav tm="0">
                                          <p:val>
                                            <p:strVal val="#ppt_y"/>
                                          </p:val>
                                        </p:tav>
                                        <p:tav tm="100000">
                                          <p:val>
                                            <p:strVal val="#ppt_y"/>
                                          </p:val>
                                        </p:tav>
                                      </p:tavLst>
                                    </p:anim>
                                  </p:childTnLst>
                                </p:cTn>
                              </p:par>
                              <p:par>
                                <p:cTn id="421" presetID="3" presetClass="entr" presetSubtype="5" fill="hold" grpId="1" nodeType="withEffect">
                                  <p:stCondLst>
                                    <p:cond delay="0"/>
                                  </p:stCondLst>
                                  <p:childTnLst>
                                    <p:set>
                                      <p:cBhvr>
                                        <p:cTn id="422" dur="1" fill="hold">
                                          <p:stCondLst>
                                            <p:cond delay="0"/>
                                          </p:stCondLst>
                                        </p:cTn>
                                        <p:tgtEl>
                                          <p:spTgt spid="99"/>
                                        </p:tgtEl>
                                        <p:attrNameLst>
                                          <p:attrName>style.visibility</p:attrName>
                                        </p:attrNameLst>
                                      </p:cBhvr>
                                      <p:to>
                                        <p:strVal val="visible"/>
                                      </p:to>
                                    </p:set>
                                    <p:animEffect transition="in" filter="blinds(vertical)">
                                      <p:cBhvr>
                                        <p:cTn id="423" dur="4000"/>
                                        <p:tgtEl>
                                          <p:spTgt spid="99"/>
                                        </p:tgtEl>
                                      </p:cBhvr>
                                    </p:animEffect>
                                  </p:childTnLst>
                                </p:cTn>
                              </p:par>
                              <p:par>
                                <p:cTn id="424" presetID="2" presetClass="exit" presetSubtype="8" fill="hold" grpId="2" nodeType="withEffect">
                                  <p:stCondLst>
                                    <p:cond delay="0"/>
                                  </p:stCondLst>
                                  <p:childTnLst>
                                    <p:anim calcmode="lin" valueType="num">
                                      <p:cBhvr additive="base">
                                        <p:cTn id="425" dur="3500"/>
                                        <p:tgtEl>
                                          <p:spTgt spid="99"/>
                                        </p:tgtEl>
                                        <p:attrNameLst>
                                          <p:attrName>ppt_x</p:attrName>
                                        </p:attrNameLst>
                                      </p:cBhvr>
                                      <p:tavLst>
                                        <p:tav tm="0">
                                          <p:val>
                                            <p:strVal val="ppt_x"/>
                                          </p:val>
                                        </p:tav>
                                        <p:tav tm="100000">
                                          <p:val>
                                            <p:strVal val="0-ppt_w/2"/>
                                          </p:val>
                                        </p:tav>
                                      </p:tavLst>
                                    </p:anim>
                                    <p:anim calcmode="lin" valueType="num">
                                      <p:cBhvr additive="base">
                                        <p:cTn id="426" dur="3500"/>
                                        <p:tgtEl>
                                          <p:spTgt spid="99"/>
                                        </p:tgtEl>
                                        <p:attrNameLst>
                                          <p:attrName>ppt_y</p:attrName>
                                        </p:attrNameLst>
                                      </p:cBhvr>
                                      <p:tavLst>
                                        <p:tav tm="0">
                                          <p:val>
                                            <p:strVal val="ppt_y"/>
                                          </p:val>
                                        </p:tav>
                                        <p:tav tm="100000">
                                          <p:val>
                                            <p:strVal val="ppt_y"/>
                                          </p:val>
                                        </p:tav>
                                      </p:tavLst>
                                    </p:anim>
                                    <p:set>
                                      <p:cBhvr>
                                        <p:cTn id="427" dur="1" fill="hold">
                                          <p:stCondLst>
                                            <p:cond delay="3499"/>
                                          </p:stCondLst>
                                        </p:cTn>
                                        <p:tgtEl>
                                          <p:spTgt spid="99"/>
                                        </p:tgtEl>
                                        <p:attrNameLst>
                                          <p:attrName>style.visibility</p:attrName>
                                        </p:attrNameLst>
                                      </p:cBhvr>
                                      <p:to>
                                        <p:strVal val="hidden"/>
                                      </p:to>
                                    </p:set>
                                  </p:childTnLst>
                                </p:cTn>
                              </p:par>
                              <p:par>
                                <p:cTn id="428" presetID="19" presetClass="entr" presetSubtype="10" fill="hold" grpId="3" nodeType="withEffect">
                                  <p:stCondLst>
                                    <p:cond delay="0"/>
                                  </p:stCondLst>
                                  <p:childTnLst>
                                    <p:set>
                                      <p:cBhvr>
                                        <p:cTn id="429" dur="1" fill="hold">
                                          <p:stCondLst>
                                            <p:cond delay="0"/>
                                          </p:stCondLst>
                                        </p:cTn>
                                        <p:tgtEl>
                                          <p:spTgt spid="99"/>
                                        </p:tgtEl>
                                        <p:attrNameLst>
                                          <p:attrName>style.visibility</p:attrName>
                                        </p:attrNameLst>
                                      </p:cBhvr>
                                      <p:to>
                                        <p:strVal val="visible"/>
                                      </p:to>
                                    </p:set>
                                    <p:anim calcmode="lin" valueType="num">
                                      <p:cBhvr>
                                        <p:cTn id="430" dur="5500" fill="hold"/>
                                        <p:tgtEl>
                                          <p:spTgt spid="99"/>
                                        </p:tgtEl>
                                        <p:attrNameLst>
                                          <p:attrName>ppt_w</p:attrName>
                                        </p:attrNameLst>
                                      </p:cBhvr>
                                      <p:tavLst>
                                        <p:tav tm="0" fmla="#ppt_w*sin(2.5*pi*$)">
                                          <p:val>
                                            <p:fltVal val="0"/>
                                          </p:val>
                                        </p:tav>
                                        <p:tav tm="100000">
                                          <p:val>
                                            <p:fltVal val="1"/>
                                          </p:val>
                                        </p:tav>
                                      </p:tavLst>
                                    </p:anim>
                                    <p:anim calcmode="lin" valueType="num">
                                      <p:cBhvr>
                                        <p:cTn id="431" dur="5500" fill="hold"/>
                                        <p:tgtEl>
                                          <p:spTgt spid="99"/>
                                        </p:tgtEl>
                                        <p:attrNameLst>
                                          <p:attrName>ppt_h</p:attrName>
                                        </p:attrNameLst>
                                      </p:cBhvr>
                                      <p:tavLst>
                                        <p:tav tm="0">
                                          <p:val>
                                            <p:strVal val="#ppt_h"/>
                                          </p:val>
                                        </p:tav>
                                        <p:tav tm="100000">
                                          <p:val>
                                            <p:strVal val="#ppt_h"/>
                                          </p:val>
                                        </p:tav>
                                      </p:tavLst>
                                    </p:anim>
                                  </p:childTnLst>
                                </p:cTn>
                              </p:par>
                              <p:par>
                                <p:cTn id="432" presetID="2" presetClass="entr" presetSubtype="2" fill="hold" grpId="0" nodeType="withEffect">
                                  <p:stCondLst>
                                    <p:cond delay="0"/>
                                  </p:stCondLst>
                                  <p:childTnLst>
                                    <p:set>
                                      <p:cBhvr>
                                        <p:cTn id="433" dur="1" fill="hold">
                                          <p:stCondLst>
                                            <p:cond delay="0"/>
                                          </p:stCondLst>
                                        </p:cTn>
                                        <p:tgtEl>
                                          <p:spTgt spid="100"/>
                                        </p:tgtEl>
                                        <p:attrNameLst>
                                          <p:attrName>style.visibility</p:attrName>
                                        </p:attrNameLst>
                                      </p:cBhvr>
                                      <p:to>
                                        <p:strVal val="visible"/>
                                      </p:to>
                                    </p:set>
                                    <p:anim calcmode="lin" valueType="num">
                                      <p:cBhvr additive="base">
                                        <p:cTn id="434" dur="3000" fill="hold"/>
                                        <p:tgtEl>
                                          <p:spTgt spid="100"/>
                                        </p:tgtEl>
                                        <p:attrNameLst>
                                          <p:attrName>ppt_x</p:attrName>
                                        </p:attrNameLst>
                                      </p:cBhvr>
                                      <p:tavLst>
                                        <p:tav tm="0">
                                          <p:val>
                                            <p:strVal val="1+#ppt_w/2"/>
                                          </p:val>
                                        </p:tav>
                                        <p:tav tm="100000">
                                          <p:val>
                                            <p:strVal val="#ppt_x"/>
                                          </p:val>
                                        </p:tav>
                                      </p:tavLst>
                                    </p:anim>
                                    <p:anim calcmode="lin" valueType="num">
                                      <p:cBhvr additive="base">
                                        <p:cTn id="435" dur="3000" fill="hold"/>
                                        <p:tgtEl>
                                          <p:spTgt spid="100"/>
                                        </p:tgtEl>
                                        <p:attrNameLst>
                                          <p:attrName>ppt_y</p:attrName>
                                        </p:attrNameLst>
                                      </p:cBhvr>
                                      <p:tavLst>
                                        <p:tav tm="0">
                                          <p:val>
                                            <p:strVal val="#ppt_y"/>
                                          </p:val>
                                        </p:tav>
                                        <p:tav tm="100000">
                                          <p:val>
                                            <p:strVal val="#ppt_y"/>
                                          </p:val>
                                        </p:tav>
                                      </p:tavLst>
                                    </p:anim>
                                  </p:childTnLst>
                                </p:cTn>
                              </p:par>
                              <p:par>
                                <p:cTn id="436" presetID="3" presetClass="entr" presetSubtype="5" fill="hold" grpId="1" nodeType="withEffect">
                                  <p:stCondLst>
                                    <p:cond delay="0"/>
                                  </p:stCondLst>
                                  <p:childTnLst>
                                    <p:set>
                                      <p:cBhvr>
                                        <p:cTn id="437" dur="1" fill="hold">
                                          <p:stCondLst>
                                            <p:cond delay="0"/>
                                          </p:stCondLst>
                                        </p:cTn>
                                        <p:tgtEl>
                                          <p:spTgt spid="100"/>
                                        </p:tgtEl>
                                        <p:attrNameLst>
                                          <p:attrName>style.visibility</p:attrName>
                                        </p:attrNameLst>
                                      </p:cBhvr>
                                      <p:to>
                                        <p:strVal val="visible"/>
                                      </p:to>
                                    </p:set>
                                    <p:animEffect transition="in" filter="blinds(vertical)">
                                      <p:cBhvr>
                                        <p:cTn id="438" dur="4000"/>
                                        <p:tgtEl>
                                          <p:spTgt spid="100"/>
                                        </p:tgtEl>
                                      </p:cBhvr>
                                    </p:animEffect>
                                  </p:childTnLst>
                                </p:cTn>
                              </p:par>
                              <p:par>
                                <p:cTn id="439" presetID="2" presetClass="exit" presetSubtype="8" fill="hold" grpId="2" nodeType="withEffect">
                                  <p:stCondLst>
                                    <p:cond delay="0"/>
                                  </p:stCondLst>
                                  <p:childTnLst>
                                    <p:anim calcmode="lin" valueType="num">
                                      <p:cBhvr additive="base">
                                        <p:cTn id="440" dur="3500"/>
                                        <p:tgtEl>
                                          <p:spTgt spid="100"/>
                                        </p:tgtEl>
                                        <p:attrNameLst>
                                          <p:attrName>ppt_x</p:attrName>
                                        </p:attrNameLst>
                                      </p:cBhvr>
                                      <p:tavLst>
                                        <p:tav tm="0">
                                          <p:val>
                                            <p:strVal val="ppt_x"/>
                                          </p:val>
                                        </p:tav>
                                        <p:tav tm="100000">
                                          <p:val>
                                            <p:strVal val="0-ppt_w/2"/>
                                          </p:val>
                                        </p:tav>
                                      </p:tavLst>
                                    </p:anim>
                                    <p:anim calcmode="lin" valueType="num">
                                      <p:cBhvr additive="base">
                                        <p:cTn id="441" dur="3500"/>
                                        <p:tgtEl>
                                          <p:spTgt spid="100"/>
                                        </p:tgtEl>
                                        <p:attrNameLst>
                                          <p:attrName>ppt_y</p:attrName>
                                        </p:attrNameLst>
                                      </p:cBhvr>
                                      <p:tavLst>
                                        <p:tav tm="0">
                                          <p:val>
                                            <p:strVal val="ppt_y"/>
                                          </p:val>
                                        </p:tav>
                                        <p:tav tm="100000">
                                          <p:val>
                                            <p:strVal val="ppt_y"/>
                                          </p:val>
                                        </p:tav>
                                      </p:tavLst>
                                    </p:anim>
                                    <p:set>
                                      <p:cBhvr>
                                        <p:cTn id="442" dur="1" fill="hold">
                                          <p:stCondLst>
                                            <p:cond delay="3499"/>
                                          </p:stCondLst>
                                        </p:cTn>
                                        <p:tgtEl>
                                          <p:spTgt spid="100"/>
                                        </p:tgtEl>
                                        <p:attrNameLst>
                                          <p:attrName>style.visibility</p:attrName>
                                        </p:attrNameLst>
                                      </p:cBhvr>
                                      <p:to>
                                        <p:strVal val="hidden"/>
                                      </p:to>
                                    </p:set>
                                  </p:childTnLst>
                                </p:cTn>
                              </p:par>
                              <p:par>
                                <p:cTn id="443" presetID="19" presetClass="entr" presetSubtype="10" fill="hold" grpId="3" nodeType="withEffect">
                                  <p:stCondLst>
                                    <p:cond delay="0"/>
                                  </p:stCondLst>
                                  <p:childTnLst>
                                    <p:set>
                                      <p:cBhvr>
                                        <p:cTn id="444" dur="1" fill="hold">
                                          <p:stCondLst>
                                            <p:cond delay="0"/>
                                          </p:stCondLst>
                                        </p:cTn>
                                        <p:tgtEl>
                                          <p:spTgt spid="100"/>
                                        </p:tgtEl>
                                        <p:attrNameLst>
                                          <p:attrName>style.visibility</p:attrName>
                                        </p:attrNameLst>
                                      </p:cBhvr>
                                      <p:to>
                                        <p:strVal val="visible"/>
                                      </p:to>
                                    </p:set>
                                    <p:anim calcmode="lin" valueType="num">
                                      <p:cBhvr>
                                        <p:cTn id="445" dur="5500" fill="hold"/>
                                        <p:tgtEl>
                                          <p:spTgt spid="100"/>
                                        </p:tgtEl>
                                        <p:attrNameLst>
                                          <p:attrName>ppt_w</p:attrName>
                                        </p:attrNameLst>
                                      </p:cBhvr>
                                      <p:tavLst>
                                        <p:tav tm="0" fmla="#ppt_w*sin(2.5*pi*$)">
                                          <p:val>
                                            <p:fltVal val="0"/>
                                          </p:val>
                                        </p:tav>
                                        <p:tav tm="100000">
                                          <p:val>
                                            <p:fltVal val="1"/>
                                          </p:val>
                                        </p:tav>
                                      </p:tavLst>
                                    </p:anim>
                                    <p:anim calcmode="lin" valueType="num">
                                      <p:cBhvr>
                                        <p:cTn id="446" dur="5500" fill="hold"/>
                                        <p:tgtEl>
                                          <p:spTgt spid="100"/>
                                        </p:tgtEl>
                                        <p:attrNameLst>
                                          <p:attrName>ppt_h</p:attrName>
                                        </p:attrNameLst>
                                      </p:cBhvr>
                                      <p:tavLst>
                                        <p:tav tm="0">
                                          <p:val>
                                            <p:strVal val="#ppt_h"/>
                                          </p:val>
                                        </p:tav>
                                        <p:tav tm="100000">
                                          <p:val>
                                            <p:strVal val="#ppt_h"/>
                                          </p:val>
                                        </p:tav>
                                      </p:tavLst>
                                    </p:anim>
                                  </p:childTnLst>
                                </p:cTn>
                              </p:par>
                              <p:par>
                                <p:cTn id="447" presetID="2" presetClass="entr" presetSubtype="2" fill="hold" grpId="0" nodeType="withEffect">
                                  <p:stCondLst>
                                    <p:cond delay="0"/>
                                  </p:stCondLst>
                                  <p:childTnLst>
                                    <p:set>
                                      <p:cBhvr>
                                        <p:cTn id="448" dur="1" fill="hold">
                                          <p:stCondLst>
                                            <p:cond delay="0"/>
                                          </p:stCondLst>
                                        </p:cTn>
                                        <p:tgtEl>
                                          <p:spTgt spid="101"/>
                                        </p:tgtEl>
                                        <p:attrNameLst>
                                          <p:attrName>style.visibility</p:attrName>
                                        </p:attrNameLst>
                                      </p:cBhvr>
                                      <p:to>
                                        <p:strVal val="visible"/>
                                      </p:to>
                                    </p:set>
                                    <p:anim calcmode="lin" valueType="num">
                                      <p:cBhvr additive="base">
                                        <p:cTn id="449" dur="3000" fill="hold"/>
                                        <p:tgtEl>
                                          <p:spTgt spid="101"/>
                                        </p:tgtEl>
                                        <p:attrNameLst>
                                          <p:attrName>ppt_x</p:attrName>
                                        </p:attrNameLst>
                                      </p:cBhvr>
                                      <p:tavLst>
                                        <p:tav tm="0">
                                          <p:val>
                                            <p:strVal val="1+#ppt_w/2"/>
                                          </p:val>
                                        </p:tav>
                                        <p:tav tm="100000">
                                          <p:val>
                                            <p:strVal val="#ppt_x"/>
                                          </p:val>
                                        </p:tav>
                                      </p:tavLst>
                                    </p:anim>
                                    <p:anim calcmode="lin" valueType="num">
                                      <p:cBhvr additive="base">
                                        <p:cTn id="450" dur="3000" fill="hold"/>
                                        <p:tgtEl>
                                          <p:spTgt spid="101"/>
                                        </p:tgtEl>
                                        <p:attrNameLst>
                                          <p:attrName>ppt_y</p:attrName>
                                        </p:attrNameLst>
                                      </p:cBhvr>
                                      <p:tavLst>
                                        <p:tav tm="0">
                                          <p:val>
                                            <p:strVal val="#ppt_y"/>
                                          </p:val>
                                        </p:tav>
                                        <p:tav tm="100000">
                                          <p:val>
                                            <p:strVal val="#ppt_y"/>
                                          </p:val>
                                        </p:tav>
                                      </p:tavLst>
                                    </p:anim>
                                  </p:childTnLst>
                                </p:cTn>
                              </p:par>
                              <p:par>
                                <p:cTn id="451" presetID="3" presetClass="entr" presetSubtype="5" fill="hold" grpId="1" nodeType="withEffect">
                                  <p:stCondLst>
                                    <p:cond delay="0"/>
                                  </p:stCondLst>
                                  <p:childTnLst>
                                    <p:set>
                                      <p:cBhvr>
                                        <p:cTn id="452" dur="1" fill="hold">
                                          <p:stCondLst>
                                            <p:cond delay="0"/>
                                          </p:stCondLst>
                                        </p:cTn>
                                        <p:tgtEl>
                                          <p:spTgt spid="101"/>
                                        </p:tgtEl>
                                        <p:attrNameLst>
                                          <p:attrName>style.visibility</p:attrName>
                                        </p:attrNameLst>
                                      </p:cBhvr>
                                      <p:to>
                                        <p:strVal val="visible"/>
                                      </p:to>
                                    </p:set>
                                    <p:animEffect transition="in" filter="blinds(vertical)">
                                      <p:cBhvr>
                                        <p:cTn id="453" dur="4000"/>
                                        <p:tgtEl>
                                          <p:spTgt spid="101"/>
                                        </p:tgtEl>
                                      </p:cBhvr>
                                    </p:animEffect>
                                  </p:childTnLst>
                                </p:cTn>
                              </p:par>
                              <p:par>
                                <p:cTn id="454" presetID="2" presetClass="exit" presetSubtype="8" fill="hold" grpId="2" nodeType="withEffect">
                                  <p:stCondLst>
                                    <p:cond delay="0"/>
                                  </p:stCondLst>
                                  <p:childTnLst>
                                    <p:anim calcmode="lin" valueType="num">
                                      <p:cBhvr additive="base">
                                        <p:cTn id="455" dur="3500"/>
                                        <p:tgtEl>
                                          <p:spTgt spid="101"/>
                                        </p:tgtEl>
                                        <p:attrNameLst>
                                          <p:attrName>ppt_x</p:attrName>
                                        </p:attrNameLst>
                                      </p:cBhvr>
                                      <p:tavLst>
                                        <p:tav tm="0">
                                          <p:val>
                                            <p:strVal val="ppt_x"/>
                                          </p:val>
                                        </p:tav>
                                        <p:tav tm="100000">
                                          <p:val>
                                            <p:strVal val="0-ppt_w/2"/>
                                          </p:val>
                                        </p:tav>
                                      </p:tavLst>
                                    </p:anim>
                                    <p:anim calcmode="lin" valueType="num">
                                      <p:cBhvr additive="base">
                                        <p:cTn id="456" dur="3500"/>
                                        <p:tgtEl>
                                          <p:spTgt spid="101"/>
                                        </p:tgtEl>
                                        <p:attrNameLst>
                                          <p:attrName>ppt_y</p:attrName>
                                        </p:attrNameLst>
                                      </p:cBhvr>
                                      <p:tavLst>
                                        <p:tav tm="0">
                                          <p:val>
                                            <p:strVal val="ppt_y"/>
                                          </p:val>
                                        </p:tav>
                                        <p:tav tm="100000">
                                          <p:val>
                                            <p:strVal val="ppt_y"/>
                                          </p:val>
                                        </p:tav>
                                      </p:tavLst>
                                    </p:anim>
                                    <p:set>
                                      <p:cBhvr>
                                        <p:cTn id="457" dur="1" fill="hold">
                                          <p:stCondLst>
                                            <p:cond delay="3499"/>
                                          </p:stCondLst>
                                        </p:cTn>
                                        <p:tgtEl>
                                          <p:spTgt spid="101"/>
                                        </p:tgtEl>
                                        <p:attrNameLst>
                                          <p:attrName>style.visibility</p:attrName>
                                        </p:attrNameLst>
                                      </p:cBhvr>
                                      <p:to>
                                        <p:strVal val="hidden"/>
                                      </p:to>
                                    </p:set>
                                  </p:childTnLst>
                                </p:cTn>
                              </p:par>
                              <p:par>
                                <p:cTn id="458" presetID="19" presetClass="entr" presetSubtype="10" fill="hold" grpId="3" nodeType="withEffect">
                                  <p:stCondLst>
                                    <p:cond delay="0"/>
                                  </p:stCondLst>
                                  <p:childTnLst>
                                    <p:set>
                                      <p:cBhvr>
                                        <p:cTn id="459" dur="1" fill="hold">
                                          <p:stCondLst>
                                            <p:cond delay="0"/>
                                          </p:stCondLst>
                                        </p:cTn>
                                        <p:tgtEl>
                                          <p:spTgt spid="101"/>
                                        </p:tgtEl>
                                        <p:attrNameLst>
                                          <p:attrName>style.visibility</p:attrName>
                                        </p:attrNameLst>
                                      </p:cBhvr>
                                      <p:to>
                                        <p:strVal val="visible"/>
                                      </p:to>
                                    </p:set>
                                    <p:anim calcmode="lin" valueType="num">
                                      <p:cBhvr>
                                        <p:cTn id="460" dur="5500" fill="hold"/>
                                        <p:tgtEl>
                                          <p:spTgt spid="101"/>
                                        </p:tgtEl>
                                        <p:attrNameLst>
                                          <p:attrName>ppt_w</p:attrName>
                                        </p:attrNameLst>
                                      </p:cBhvr>
                                      <p:tavLst>
                                        <p:tav tm="0" fmla="#ppt_w*sin(2.5*pi*$)">
                                          <p:val>
                                            <p:fltVal val="0"/>
                                          </p:val>
                                        </p:tav>
                                        <p:tav tm="100000">
                                          <p:val>
                                            <p:fltVal val="1"/>
                                          </p:val>
                                        </p:tav>
                                      </p:tavLst>
                                    </p:anim>
                                    <p:anim calcmode="lin" valueType="num">
                                      <p:cBhvr>
                                        <p:cTn id="461" dur="5500" fill="hold"/>
                                        <p:tgtEl>
                                          <p:spTgt spid="101"/>
                                        </p:tgtEl>
                                        <p:attrNameLst>
                                          <p:attrName>ppt_h</p:attrName>
                                        </p:attrNameLst>
                                      </p:cBhvr>
                                      <p:tavLst>
                                        <p:tav tm="0">
                                          <p:val>
                                            <p:strVal val="#ppt_h"/>
                                          </p:val>
                                        </p:tav>
                                        <p:tav tm="100000">
                                          <p:val>
                                            <p:strVal val="#ppt_h"/>
                                          </p:val>
                                        </p:tav>
                                      </p:tavLst>
                                    </p:anim>
                                  </p:childTnLst>
                                </p:cTn>
                              </p:par>
                              <p:par>
                                <p:cTn id="462" presetID="2" presetClass="entr" presetSubtype="2" fill="hold" grpId="0" nodeType="withEffect">
                                  <p:stCondLst>
                                    <p:cond delay="0"/>
                                  </p:stCondLst>
                                  <p:childTnLst>
                                    <p:set>
                                      <p:cBhvr>
                                        <p:cTn id="463" dur="1" fill="hold">
                                          <p:stCondLst>
                                            <p:cond delay="0"/>
                                          </p:stCondLst>
                                        </p:cTn>
                                        <p:tgtEl>
                                          <p:spTgt spid="103"/>
                                        </p:tgtEl>
                                        <p:attrNameLst>
                                          <p:attrName>style.visibility</p:attrName>
                                        </p:attrNameLst>
                                      </p:cBhvr>
                                      <p:to>
                                        <p:strVal val="visible"/>
                                      </p:to>
                                    </p:set>
                                    <p:anim calcmode="lin" valueType="num">
                                      <p:cBhvr additive="base">
                                        <p:cTn id="464" dur="3000" fill="hold"/>
                                        <p:tgtEl>
                                          <p:spTgt spid="103"/>
                                        </p:tgtEl>
                                        <p:attrNameLst>
                                          <p:attrName>ppt_x</p:attrName>
                                        </p:attrNameLst>
                                      </p:cBhvr>
                                      <p:tavLst>
                                        <p:tav tm="0">
                                          <p:val>
                                            <p:strVal val="1+#ppt_w/2"/>
                                          </p:val>
                                        </p:tav>
                                        <p:tav tm="100000">
                                          <p:val>
                                            <p:strVal val="#ppt_x"/>
                                          </p:val>
                                        </p:tav>
                                      </p:tavLst>
                                    </p:anim>
                                    <p:anim calcmode="lin" valueType="num">
                                      <p:cBhvr additive="base">
                                        <p:cTn id="465" dur="3000" fill="hold"/>
                                        <p:tgtEl>
                                          <p:spTgt spid="103"/>
                                        </p:tgtEl>
                                        <p:attrNameLst>
                                          <p:attrName>ppt_y</p:attrName>
                                        </p:attrNameLst>
                                      </p:cBhvr>
                                      <p:tavLst>
                                        <p:tav tm="0">
                                          <p:val>
                                            <p:strVal val="#ppt_y"/>
                                          </p:val>
                                        </p:tav>
                                        <p:tav tm="100000">
                                          <p:val>
                                            <p:strVal val="#ppt_y"/>
                                          </p:val>
                                        </p:tav>
                                      </p:tavLst>
                                    </p:anim>
                                  </p:childTnLst>
                                </p:cTn>
                              </p:par>
                              <p:par>
                                <p:cTn id="466" presetID="3" presetClass="entr" presetSubtype="5" fill="hold" grpId="1" nodeType="withEffect">
                                  <p:stCondLst>
                                    <p:cond delay="0"/>
                                  </p:stCondLst>
                                  <p:childTnLst>
                                    <p:set>
                                      <p:cBhvr>
                                        <p:cTn id="467" dur="1" fill="hold">
                                          <p:stCondLst>
                                            <p:cond delay="0"/>
                                          </p:stCondLst>
                                        </p:cTn>
                                        <p:tgtEl>
                                          <p:spTgt spid="103"/>
                                        </p:tgtEl>
                                        <p:attrNameLst>
                                          <p:attrName>style.visibility</p:attrName>
                                        </p:attrNameLst>
                                      </p:cBhvr>
                                      <p:to>
                                        <p:strVal val="visible"/>
                                      </p:to>
                                    </p:set>
                                    <p:animEffect transition="in" filter="blinds(vertical)">
                                      <p:cBhvr>
                                        <p:cTn id="468" dur="4000"/>
                                        <p:tgtEl>
                                          <p:spTgt spid="103"/>
                                        </p:tgtEl>
                                      </p:cBhvr>
                                    </p:animEffect>
                                  </p:childTnLst>
                                </p:cTn>
                              </p:par>
                              <p:par>
                                <p:cTn id="469" presetID="2" presetClass="exit" presetSubtype="8" fill="hold" grpId="2" nodeType="withEffect">
                                  <p:stCondLst>
                                    <p:cond delay="0"/>
                                  </p:stCondLst>
                                  <p:childTnLst>
                                    <p:anim calcmode="lin" valueType="num">
                                      <p:cBhvr additive="base">
                                        <p:cTn id="470" dur="3500"/>
                                        <p:tgtEl>
                                          <p:spTgt spid="103"/>
                                        </p:tgtEl>
                                        <p:attrNameLst>
                                          <p:attrName>ppt_x</p:attrName>
                                        </p:attrNameLst>
                                      </p:cBhvr>
                                      <p:tavLst>
                                        <p:tav tm="0">
                                          <p:val>
                                            <p:strVal val="ppt_x"/>
                                          </p:val>
                                        </p:tav>
                                        <p:tav tm="100000">
                                          <p:val>
                                            <p:strVal val="0-ppt_w/2"/>
                                          </p:val>
                                        </p:tav>
                                      </p:tavLst>
                                    </p:anim>
                                    <p:anim calcmode="lin" valueType="num">
                                      <p:cBhvr additive="base">
                                        <p:cTn id="471" dur="3500"/>
                                        <p:tgtEl>
                                          <p:spTgt spid="103"/>
                                        </p:tgtEl>
                                        <p:attrNameLst>
                                          <p:attrName>ppt_y</p:attrName>
                                        </p:attrNameLst>
                                      </p:cBhvr>
                                      <p:tavLst>
                                        <p:tav tm="0">
                                          <p:val>
                                            <p:strVal val="ppt_y"/>
                                          </p:val>
                                        </p:tav>
                                        <p:tav tm="100000">
                                          <p:val>
                                            <p:strVal val="ppt_y"/>
                                          </p:val>
                                        </p:tav>
                                      </p:tavLst>
                                    </p:anim>
                                    <p:set>
                                      <p:cBhvr>
                                        <p:cTn id="472" dur="1" fill="hold">
                                          <p:stCondLst>
                                            <p:cond delay="3499"/>
                                          </p:stCondLst>
                                        </p:cTn>
                                        <p:tgtEl>
                                          <p:spTgt spid="103"/>
                                        </p:tgtEl>
                                        <p:attrNameLst>
                                          <p:attrName>style.visibility</p:attrName>
                                        </p:attrNameLst>
                                      </p:cBhvr>
                                      <p:to>
                                        <p:strVal val="hidden"/>
                                      </p:to>
                                    </p:set>
                                  </p:childTnLst>
                                </p:cTn>
                              </p:par>
                              <p:par>
                                <p:cTn id="473" presetID="19" presetClass="entr" presetSubtype="10" fill="hold" grpId="3" nodeType="withEffect">
                                  <p:stCondLst>
                                    <p:cond delay="0"/>
                                  </p:stCondLst>
                                  <p:childTnLst>
                                    <p:set>
                                      <p:cBhvr>
                                        <p:cTn id="474" dur="1" fill="hold">
                                          <p:stCondLst>
                                            <p:cond delay="0"/>
                                          </p:stCondLst>
                                        </p:cTn>
                                        <p:tgtEl>
                                          <p:spTgt spid="103"/>
                                        </p:tgtEl>
                                        <p:attrNameLst>
                                          <p:attrName>style.visibility</p:attrName>
                                        </p:attrNameLst>
                                      </p:cBhvr>
                                      <p:to>
                                        <p:strVal val="visible"/>
                                      </p:to>
                                    </p:set>
                                    <p:anim calcmode="lin" valueType="num">
                                      <p:cBhvr>
                                        <p:cTn id="475" dur="5500" fill="hold"/>
                                        <p:tgtEl>
                                          <p:spTgt spid="103"/>
                                        </p:tgtEl>
                                        <p:attrNameLst>
                                          <p:attrName>ppt_w</p:attrName>
                                        </p:attrNameLst>
                                      </p:cBhvr>
                                      <p:tavLst>
                                        <p:tav tm="0" fmla="#ppt_w*sin(2.5*pi*$)">
                                          <p:val>
                                            <p:fltVal val="0"/>
                                          </p:val>
                                        </p:tav>
                                        <p:tav tm="100000">
                                          <p:val>
                                            <p:fltVal val="1"/>
                                          </p:val>
                                        </p:tav>
                                      </p:tavLst>
                                    </p:anim>
                                    <p:anim calcmode="lin" valueType="num">
                                      <p:cBhvr>
                                        <p:cTn id="476" dur="5500" fill="hold"/>
                                        <p:tgtEl>
                                          <p:spTgt spid="103"/>
                                        </p:tgtEl>
                                        <p:attrNameLst>
                                          <p:attrName>ppt_h</p:attrName>
                                        </p:attrNameLst>
                                      </p:cBhvr>
                                      <p:tavLst>
                                        <p:tav tm="0">
                                          <p:val>
                                            <p:strVal val="#ppt_h"/>
                                          </p:val>
                                        </p:tav>
                                        <p:tav tm="100000">
                                          <p:val>
                                            <p:strVal val="#ppt_h"/>
                                          </p:val>
                                        </p:tav>
                                      </p:tavLst>
                                    </p:anim>
                                  </p:childTnLst>
                                </p:cTn>
                              </p:par>
                              <p:par>
                                <p:cTn id="477" presetID="2" presetClass="entr" presetSubtype="2" fill="hold" grpId="0" nodeType="withEffect">
                                  <p:stCondLst>
                                    <p:cond delay="0"/>
                                  </p:stCondLst>
                                  <p:childTnLst>
                                    <p:set>
                                      <p:cBhvr>
                                        <p:cTn id="478" dur="1" fill="hold">
                                          <p:stCondLst>
                                            <p:cond delay="0"/>
                                          </p:stCondLst>
                                        </p:cTn>
                                        <p:tgtEl>
                                          <p:spTgt spid="102"/>
                                        </p:tgtEl>
                                        <p:attrNameLst>
                                          <p:attrName>style.visibility</p:attrName>
                                        </p:attrNameLst>
                                      </p:cBhvr>
                                      <p:to>
                                        <p:strVal val="visible"/>
                                      </p:to>
                                    </p:set>
                                    <p:anim calcmode="lin" valueType="num">
                                      <p:cBhvr additive="base">
                                        <p:cTn id="479" dur="3000" fill="hold"/>
                                        <p:tgtEl>
                                          <p:spTgt spid="102"/>
                                        </p:tgtEl>
                                        <p:attrNameLst>
                                          <p:attrName>ppt_x</p:attrName>
                                        </p:attrNameLst>
                                      </p:cBhvr>
                                      <p:tavLst>
                                        <p:tav tm="0">
                                          <p:val>
                                            <p:strVal val="1+#ppt_w/2"/>
                                          </p:val>
                                        </p:tav>
                                        <p:tav tm="100000">
                                          <p:val>
                                            <p:strVal val="#ppt_x"/>
                                          </p:val>
                                        </p:tav>
                                      </p:tavLst>
                                    </p:anim>
                                    <p:anim calcmode="lin" valueType="num">
                                      <p:cBhvr additive="base">
                                        <p:cTn id="480" dur="3000" fill="hold"/>
                                        <p:tgtEl>
                                          <p:spTgt spid="102"/>
                                        </p:tgtEl>
                                        <p:attrNameLst>
                                          <p:attrName>ppt_y</p:attrName>
                                        </p:attrNameLst>
                                      </p:cBhvr>
                                      <p:tavLst>
                                        <p:tav tm="0">
                                          <p:val>
                                            <p:strVal val="#ppt_y"/>
                                          </p:val>
                                        </p:tav>
                                        <p:tav tm="100000">
                                          <p:val>
                                            <p:strVal val="#ppt_y"/>
                                          </p:val>
                                        </p:tav>
                                      </p:tavLst>
                                    </p:anim>
                                  </p:childTnLst>
                                </p:cTn>
                              </p:par>
                              <p:par>
                                <p:cTn id="481" presetID="3" presetClass="entr" presetSubtype="5" fill="hold" grpId="1" nodeType="withEffect">
                                  <p:stCondLst>
                                    <p:cond delay="0"/>
                                  </p:stCondLst>
                                  <p:childTnLst>
                                    <p:set>
                                      <p:cBhvr>
                                        <p:cTn id="482" dur="1" fill="hold">
                                          <p:stCondLst>
                                            <p:cond delay="0"/>
                                          </p:stCondLst>
                                        </p:cTn>
                                        <p:tgtEl>
                                          <p:spTgt spid="102"/>
                                        </p:tgtEl>
                                        <p:attrNameLst>
                                          <p:attrName>style.visibility</p:attrName>
                                        </p:attrNameLst>
                                      </p:cBhvr>
                                      <p:to>
                                        <p:strVal val="visible"/>
                                      </p:to>
                                    </p:set>
                                    <p:animEffect transition="in" filter="blinds(vertical)">
                                      <p:cBhvr>
                                        <p:cTn id="483" dur="4000"/>
                                        <p:tgtEl>
                                          <p:spTgt spid="102"/>
                                        </p:tgtEl>
                                      </p:cBhvr>
                                    </p:animEffect>
                                  </p:childTnLst>
                                </p:cTn>
                              </p:par>
                              <p:par>
                                <p:cTn id="484" presetID="2" presetClass="exit" presetSubtype="8" fill="hold" grpId="2" nodeType="withEffect">
                                  <p:stCondLst>
                                    <p:cond delay="0"/>
                                  </p:stCondLst>
                                  <p:childTnLst>
                                    <p:anim calcmode="lin" valueType="num">
                                      <p:cBhvr additive="base">
                                        <p:cTn id="485" dur="3500"/>
                                        <p:tgtEl>
                                          <p:spTgt spid="102"/>
                                        </p:tgtEl>
                                        <p:attrNameLst>
                                          <p:attrName>ppt_x</p:attrName>
                                        </p:attrNameLst>
                                      </p:cBhvr>
                                      <p:tavLst>
                                        <p:tav tm="0">
                                          <p:val>
                                            <p:strVal val="ppt_x"/>
                                          </p:val>
                                        </p:tav>
                                        <p:tav tm="100000">
                                          <p:val>
                                            <p:strVal val="0-ppt_w/2"/>
                                          </p:val>
                                        </p:tav>
                                      </p:tavLst>
                                    </p:anim>
                                    <p:anim calcmode="lin" valueType="num">
                                      <p:cBhvr additive="base">
                                        <p:cTn id="486" dur="3500"/>
                                        <p:tgtEl>
                                          <p:spTgt spid="102"/>
                                        </p:tgtEl>
                                        <p:attrNameLst>
                                          <p:attrName>ppt_y</p:attrName>
                                        </p:attrNameLst>
                                      </p:cBhvr>
                                      <p:tavLst>
                                        <p:tav tm="0">
                                          <p:val>
                                            <p:strVal val="ppt_y"/>
                                          </p:val>
                                        </p:tav>
                                        <p:tav tm="100000">
                                          <p:val>
                                            <p:strVal val="ppt_y"/>
                                          </p:val>
                                        </p:tav>
                                      </p:tavLst>
                                    </p:anim>
                                    <p:set>
                                      <p:cBhvr>
                                        <p:cTn id="487" dur="1" fill="hold">
                                          <p:stCondLst>
                                            <p:cond delay="3499"/>
                                          </p:stCondLst>
                                        </p:cTn>
                                        <p:tgtEl>
                                          <p:spTgt spid="102"/>
                                        </p:tgtEl>
                                        <p:attrNameLst>
                                          <p:attrName>style.visibility</p:attrName>
                                        </p:attrNameLst>
                                      </p:cBhvr>
                                      <p:to>
                                        <p:strVal val="hidden"/>
                                      </p:to>
                                    </p:set>
                                  </p:childTnLst>
                                </p:cTn>
                              </p:par>
                              <p:par>
                                <p:cTn id="488" presetID="19" presetClass="entr" presetSubtype="10" fill="hold" grpId="3" nodeType="withEffect">
                                  <p:stCondLst>
                                    <p:cond delay="0"/>
                                  </p:stCondLst>
                                  <p:childTnLst>
                                    <p:set>
                                      <p:cBhvr>
                                        <p:cTn id="489" dur="1" fill="hold">
                                          <p:stCondLst>
                                            <p:cond delay="0"/>
                                          </p:stCondLst>
                                        </p:cTn>
                                        <p:tgtEl>
                                          <p:spTgt spid="102"/>
                                        </p:tgtEl>
                                        <p:attrNameLst>
                                          <p:attrName>style.visibility</p:attrName>
                                        </p:attrNameLst>
                                      </p:cBhvr>
                                      <p:to>
                                        <p:strVal val="visible"/>
                                      </p:to>
                                    </p:set>
                                    <p:anim calcmode="lin" valueType="num">
                                      <p:cBhvr>
                                        <p:cTn id="490" dur="5500" fill="hold"/>
                                        <p:tgtEl>
                                          <p:spTgt spid="102"/>
                                        </p:tgtEl>
                                        <p:attrNameLst>
                                          <p:attrName>ppt_w</p:attrName>
                                        </p:attrNameLst>
                                      </p:cBhvr>
                                      <p:tavLst>
                                        <p:tav tm="0" fmla="#ppt_w*sin(2.5*pi*$)">
                                          <p:val>
                                            <p:fltVal val="0"/>
                                          </p:val>
                                        </p:tav>
                                        <p:tav tm="100000">
                                          <p:val>
                                            <p:fltVal val="1"/>
                                          </p:val>
                                        </p:tav>
                                      </p:tavLst>
                                    </p:anim>
                                    <p:anim calcmode="lin" valueType="num">
                                      <p:cBhvr>
                                        <p:cTn id="491" dur="5500" fill="hold"/>
                                        <p:tgtEl>
                                          <p:spTgt spid="102"/>
                                        </p:tgtEl>
                                        <p:attrNameLst>
                                          <p:attrName>ppt_h</p:attrName>
                                        </p:attrNameLst>
                                      </p:cBhvr>
                                      <p:tavLst>
                                        <p:tav tm="0">
                                          <p:val>
                                            <p:strVal val="#ppt_h"/>
                                          </p:val>
                                        </p:tav>
                                        <p:tav tm="100000">
                                          <p:val>
                                            <p:strVal val="#ppt_h"/>
                                          </p:val>
                                        </p:tav>
                                      </p:tavLst>
                                    </p:anim>
                                  </p:childTnLst>
                                </p:cTn>
                              </p:par>
                              <p:par>
                                <p:cTn id="492" presetID="2" presetClass="entr" presetSubtype="2" fill="hold" grpId="0" nodeType="withEffect">
                                  <p:stCondLst>
                                    <p:cond delay="0"/>
                                  </p:stCondLst>
                                  <p:childTnLst>
                                    <p:set>
                                      <p:cBhvr>
                                        <p:cTn id="493" dur="1" fill="hold">
                                          <p:stCondLst>
                                            <p:cond delay="0"/>
                                          </p:stCondLst>
                                        </p:cTn>
                                        <p:tgtEl>
                                          <p:spTgt spid="95"/>
                                        </p:tgtEl>
                                        <p:attrNameLst>
                                          <p:attrName>style.visibility</p:attrName>
                                        </p:attrNameLst>
                                      </p:cBhvr>
                                      <p:to>
                                        <p:strVal val="visible"/>
                                      </p:to>
                                    </p:set>
                                    <p:anim calcmode="lin" valueType="num">
                                      <p:cBhvr additive="base">
                                        <p:cTn id="494" dur="3000" fill="hold"/>
                                        <p:tgtEl>
                                          <p:spTgt spid="95"/>
                                        </p:tgtEl>
                                        <p:attrNameLst>
                                          <p:attrName>ppt_x</p:attrName>
                                        </p:attrNameLst>
                                      </p:cBhvr>
                                      <p:tavLst>
                                        <p:tav tm="0">
                                          <p:val>
                                            <p:strVal val="1+#ppt_w/2"/>
                                          </p:val>
                                        </p:tav>
                                        <p:tav tm="100000">
                                          <p:val>
                                            <p:strVal val="#ppt_x"/>
                                          </p:val>
                                        </p:tav>
                                      </p:tavLst>
                                    </p:anim>
                                    <p:anim calcmode="lin" valueType="num">
                                      <p:cBhvr additive="base">
                                        <p:cTn id="495" dur="3000" fill="hold"/>
                                        <p:tgtEl>
                                          <p:spTgt spid="95"/>
                                        </p:tgtEl>
                                        <p:attrNameLst>
                                          <p:attrName>ppt_y</p:attrName>
                                        </p:attrNameLst>
                                      </p:cBhvr>
                                      <p:tavLst>
                                        <p:tav tm="0">
                                          <p:val>
                                            <p:strVal val="#ppt_y"/>
                                          </p:val>
                                        </p:tav>
                                        <p:tav tm="100000">
                                          <p:val>
                                            <p:strVal val="#ppt_y"/>
                                          </p:val>
                                        </p:tav>
                                      </p:tavLst>
                                    </p:anim>
                                  </p:childTnLst>
                                </p:cTn>
                              </p:par>
                              <p:par>
                                <p:cTn id="496" presetID="3" presetClass="entr" presetSubtype="5" fill="hold" grpId="1" nodeType="withEffect">
                                  <p:stCondLst>
                                    <p:cond delay="0"/>
                                  </p:stCondLst>
                                  <p:childTnLst>
                                    <p:set>
                                      <p:cBhvr>
                                        <p:cTn id="497" dur="1" fill="hold">
                                          <p:stCondLst>
                                            <p:cond delay="0"/>
                                          </p:stCondLst>
                                        </p:cTn>
                                        <p:tgtEl>
                                          <p:spTgt spid="95"/>
                                        </p:tgtEl>
                                        <p:attrNameLst>
                                          <p:attrName>style.visibility</p:attrName>
                                        </p:attrNameLst>
                                      </p:cBhvr>
                                      <p:to>
                                        <p:strVal val="visible"/>
                                      </p:to>
                                    </p:set>
                                    <p:animEffect transition="in" filter="blinds(vertical)">
                                      <p:cBhvr>
                                        <p:cTn id="498" dur="4000"/>
                                        <p:tgtEl>
                                          <p:spTgt spid="95"/>
                                        </p:tgtEl>
                                      </p:cBhvr>
                                    </p:animEffect>
                                  </p:childTnLst>
                                </p:cTn>
                              </p:par>
                              <p:par>
                                <p:cTn id="499" presetID="2" presetClass="exit" presetSubtype="8" fill="hold" grpId="2" nodeType="withEffect">
                                  <p:stCondLst>
                                    <p:cond delay="0"/>
                                  </p:stCondLst>
                                  <p:childTnLst>
                                    <p:anim calcmode="lin" valueType="num">
                                      <p:cBhvr additive="base">
                                        <p:cTn id="500" dur="3500"/>
                                        <p:tgtEl>
                                          <p:spTgt spid="95"/>
                                        </p:tgtEl>
                                        <p:attrNameLst>
                                          <p:attrName>ppt_x</p:attrName>
                                        </p:attrNameLst>
                                      </p:cBhvr>
                                      <p:tavLst>
                                        <p:tav tm="0">
                                          <p:val>
                                            <p:strVal val="ppt_x"/>
                                          </p:val>
                                        </p:tav>
                                        <p:tav tm="100000">
                                          <p:val>
                                            <p:strVal val="0-ppt_w/2"/>
                                          </p:val>
                                        </p:tav>
                                      </p:tavLst>
                                    </p:anim>
                                    <p:anim calcmode="lin" valueType="num">
                                      <p:cBhvr additive="base">
                                        <p:cTn id="501" dur="3500"/>
                                        <p:tgtEl>
                                          <p:spTgt spid="95"/>
                                        </p:tgtEl>
                                        <p:attrNameLst>
                                          <p:attrName>ppt_y</p:attrName>
                                        </p:attrNameLst>
                                      </p:cBhvr>
                                      <p:tavLst>
                                        <p:tav tm="0">
                                          <p:val>
                                            <p:strVal val="ppt_y"/>
                                          </p:val>
                                        </p:tav>
                                        <p:tav tm="100000">
                                          <p:val>
                                            <p:strVal val="ppt_y"/>
                                          </p:val>
                                        </p:tav>
                                      </p:tavLst>
                                    </p:anim>
                                    <p:set>
                                      <p:cBhvr>
                                        <p:cTn id="502" dur="1" fill="hold">
                                          <p:stCondLst>
                                            <p:cond delay="3499"/>
                                          </p:stCondLst>
                                        </p:cTn>
                                        <p:tgtEl>
                                          <p:spTgt spid="95"/>
                                        </p:tgtEl>
                                        <p:attrNameLst>
                                          <p:attrName>style.visibility</p:attrName>
                                        </p:attrNameLst>
                                      </p:cBhvr>
                                      <p:to>
                                        <p:strVal val="hidden"/>
                                      </p:to>
                                    </p:set>
                                  </p:childTnLst>
                                </p:cTn>
                              </p:par>
                              <p:par>
                                <p:cTn id="503" presetID="19" presetClass="entr" presetSubtype="10" fill="hold" grpId="3" nodeType="withEffect">
                                  <p:stCondLst>
                                    <p:cond delay="0"/>
                                  </p:stCondLst>
                                  <p:childTnLst>
                                    <p:set>
                                      <p:cBhvr>
                                        <p:cTn id="504" dur="1" fill="hold">
                                          <p:stCondLst>
                                            <p:cond delay="0"/>
                                          </p:stCondLst>
                                        </p:cTn>
                                        <p:tgtEl>
                                          <p:spTgt spid="95"/>
                                        </p:tgtEl>
                                        <p:attrNameLst>
                                          <p:attrName>style.visibility</p:attrName>
                                        </p:attrNameLst>
                                      </p:cBhvr>
                                      <p:to>
                                        <p:strVal val="visible"/>
                                      </p:to>
                                    </p:set>
                                    <p:anim calcmode="lin" valueType="num">
                                      <p:cBhvr>
                                        <p:cTn id="505" dur="5500" fill="hold"/>
                                        <p:tgtEl>
                                          <p:spTgt spid="95"/>
                                        </p:tgtEl>
                                        <p:attrNameLst>
                                          <p:attrName>ppt_w</p:attrName>
                                        </p:attrNameLst>
                                      </p:cBhvr>
                                      <p:tavLst>
                                        <p:tav tm="0" fmla="#ppt_w*sin(2.5*pi*$)">
                                          <p:val>
                                            <p:fltVal val="0"/>
                                          </p:val>
                                        </p:tav>
                                        <p:tav tm="100000">
                                          <p:val>
                                            <p:fltVal val="1"/>
                                          </p:val>
                                        </p:tav>
                                      </p:tavLst>
                                    </p:anim>
                                    <p:anim calcmode="lin" valueType="num">
                                      <p:cBhvr>
                                        <p:cTn id="506" dur="5500" fill="hold"/>
                                        <p:tgtEl>
                                          <p:spTgt spid="95"/>
                                        </p:tgtEl>
                                        <p:attrNameLst>
                                          <p:attrName>ppt_h</p:attrName>
                                        </p:attrNameLst>
                                      </p:cBhvr>
                                      <p:tavLst>
                                        <p:tav tm="0">
                                          <p:val>
                                            <p:strVal val="#ppt_h"/>
                                          </p:val>
                                        </p:tav>
                                        <p:tav tm="100000">
                                          <p:val>
                                            <p:strVal val="#ppt_h"/>
                                          </p:val>
                                        </p:tav>
                                      </p:tavLst>
                                    </p:anim>
                                  </p:childTnLst>
                                </p:cTn>
                              </p:par>
                              <p:par>
                                <p:cTn id="507" presetID="2" presetClass="entr" presetSubtype="2" fill="hold" grpId="0" nodeType="withEffect">
                                  <p:stCondLst>
                                    <p:cond delay="0"/>
                                  </p:stCondLst>
                                  <p:childTnLst>
                                    <p:set>
                                      <p:cBhvr>
                                        <p:cTn id="508" dur="1" fill="hold">
                                          <p:stCondLst>
                                            <p:cond delay="0"/>
                                          </p:stCondLst>
                                        </p:cTn>
                                        <p:tgtEl>
                                          <p:spTgt spid="104"/>
                                        </p:tgtEl>
                                        <p:attrNameLst>
                                          <p:attrName>style.visibility</p:attrName>
                                        </p:attrNameLst>
                                      </p:cBhvr>
                                      <p:to>
                                        <p:strVal val="visible"/>
                                      </p:to>
                                    </p:set>
                                    <p:anim calcmode="lin" valueType="num">
                                      <p:cBhvr additive="base">
                                        <p:cTn id="509" dur="3000" fill="hold"/>
                                        <p:tgtEl>
                                          <p:spTgt spid="104"/>
                                        </p:tgtEl>
                                        <p:attrNameLst>
                                          <p:attrName>ppt_x</p:attrName>
                                        </p:attrNameLst>
                                      </p:cBhvr>
                                      <p:tavLst>
                                        <p:tav tm="0">
                                          <p:val>
                                            <p:strVal val="1+#ppt_w/2"/>
                                          </p:val>
                                        </p:tav>
                                        <p:tav tm="100000">
                                          <p:val>
                                            <p:strVal val="#ppt_x"/>
                                          </p:val>
                                        </p:tav>
                                      </p:tavLst>
                                    </p:anim>
                                    <p:anim calcmode="lin" valueType="num">
                                      <p:cBhvr additive="base">
                                        <p:cTn id="510" dur="3000" fill="hold"/>
                                        <p:tgtEl>
                                          <p:spTgt spid="104"/>
                                        </p:tgtEl>
                                        <p:attrNameLst>
                                          <p:attrName>ppt_y</p:attrName>
                                        </p:attrNameLst>
                                      </p:cBhvr>
                                      <p:tavLst>
                                        <p:tav tm="0">
                                          <p:val>
                                            <p:strVal val="#ppt_y"/>
                                          </p:val>
                                        </p:tav>
                                        <p:tav tm="100000">
                                          <p:val>
                                            <p:strVal val="#ppt_y"/>
                                          </p:val>
                                        </p:tav>
                                      </p:tavLst>
                                    </p:anim>
                                  </p:childTnLst>
                                </p:cTn>
                              </p:par>
                              <p:par>
                                <p:cTn id="511" presetID="3" presetClass="entr" presetSubtype="5" fill="hold" grpId="1" nodeType="withEffect">
                                  <p:stCondLst>
                                    <p:cond delay="0"/>
                                  </p:stCondLst>
                                  <p:childTnLst>
                                    <p:set>
                                      <p:cBhvr>
                                        <p:cTn id="512" dur="1" fill="hold">
                                          <p:stCondLst>
                                            <p:cond delay="0"/>
                                          </p:stCondLst>
                                        </p:cTn>
                                        <p:tgtEl>
                                          <p:spTgt spid="104"/>
                                        </p:tgtEl>
                                        <p:attrNameLst>
                                          <p:attrName>style.visibility</p:attrName>
                                        </p:attrNameLst>
                                      </p:cBhvr>
                                      <p:to>
                                        <p:strVal val="visible"/>
                                      </p:to>
                                    </p:set>
                                    <p:animEffect transition="in" filter="blinds(vertical)">
                                      <p:cBhvr>
                                        <p:cTn id="513" dur="4000"/>
                                        <p:tgtEl>
                                          <p:spTgt spid="104"/>
                                        </p:tgtEl>
                                      </p:cBhvr>
                                    </p:animEffect>
                                  </p:childTnLst>
                                </p:cTn>
                              </p:par>
                              <p:par>
                                <p:cTn id="514" presetID="2" presetClass="exit" presetSubtype="8" fill="hold" grpId="2" nodeType="withEffect">
                                  <p:stCondLst>
                                    <p:cond delay="0"/>
                                  </p:stCondLst>
                                  <p:childTnLst>
                                    <p:anim calcmode="lin" valueType="num">
                                      <p:cBhvr additive="base">
                                        <p:cTn id="515" dur="3500"/>
                                        <p:tgtEl>
                                          <p:spTgt spid="104"/>
                                        </p:tgtEl>
                                        <p:attrNameLst>
                                          <p:attrName>ppt_x</p:attrName>
                                        </p:attrNameLst>
                                      </p:cBhvr>
                                      <p:tavLst>
                                        <p:tav tm="0">
                                          <p:val>
                                            <p:strVal val="ppt_x"/>
                                          </p:val>
                                        </p:tav>
                                        <p:tav tm="100000">
                                          <p:val>
                                            <p:strVal val="0-ppt_w/2"/>
                                          </p:val>
                                        </p:tav>
                                      </p:tavLst>
                                    </p:anim>
                                    <p:anim calcmode="lin" valueType="num">
                                      <p:cBhvr additive="base">
                                        <p:cTn id="516" dur="3500"/>
                                        <p:tgtEl>
                                          <p:spTgt spid="104"/>
                                        </p:tgtEl>
                                        <p:attrNameLst>
                                          <p:attrName>ppt_y</p:attrName>
                                        </p:attrNameLst>
                                      </p:cBhvr>
                                      <p:tavLst>
                                        <p:tav tm="0">
                                          <p:val>
                                            <p:strVal val="ppt_y"/>
                                          </p:val>
                                        </p:tav>
                                        <p:tav tm="100000">
                                          <p:val>
                                            <p:strVal val="ppt_y"/>
                                          </p:val>
                                        </p:tav>
                                      </p:tavLst>
                                    </p:anim>
                                    <p:set>
                                      <p:cBhvr>
                                        <p:cTn id="517" dur="1" fill="hold">
                                          <p:stCondLst>
                                            <p:cond delay="3499"/>
                                          </p:stCondLst>
                                        </p:cTn>
                                        <p:tgtEl>
                                          <p:spTgt spid="104"/>
                                        </p:tgtEl>
                                        <p:attrNameLst>
                                          <p:attrName>style.visibility</p:attrName>
                                        </p:attrNameLst>
                                      </p:cBhvr>
                                      <p:to>
                                        <p:strVal val="hidden"/>
                                      </p:to>
                                    </p:set>
                                  </p:childTnLst>
                                </p:cTn>
                              </p:par>
                              <p:par>
                                <p:cTn id="518" presetID="19" presetClass="entr" presetSubtype="10" fill="hold" grpId="3" nodeType="withEffect">
                                  <p:stCondLst>
                                    <p:cond delay="0"/>
                                  </p:stCondLst>
                                  <p:childTnLst>
                                    <p:set>
                                      <p:cBhvr>
                                        <p:cTn id="519" dur="1" fill="hold">
                                          <p:stCondLst>
                                            <p:cond delay="0"/>
                                          </p:stCondLst>
                                        </p:cTn>
                                        <p:tgtEl>
                                          <p:spTgt spid="104"/>
                                        </p:tgtEl>
                                        <p:attrNameLst>
                                          <p:attrName>style.visibility</p:attrName>
                                        </p:attrNameLst>
                                      </p:cBhvr>
                                      <p:to>
                                        <p:strVal val="visible"/>
                                      </p:to>
                                    </p:set>
                                    <p:anim calcmode="lin" valueType="num">
                                      <p:cBhvr>
                                        <p:cTn id="520" dur="5500" fill="hold"/>
                                        <p:tgtEl>
                                          <p:spTgt spid="104"/>
                                        </p:tgtEl>
                                        <p:attrNameLst>
                                          <p:attrName>ppt_w</p:attrName>
                                        </p:attrNameLst>
                                      </p:cBhvr>
                                      <p:tavLst>
                                        <p:tav tm="0" fmla="#ppt_w*sin(2.5*pi*$)">
                                          <p:val>
                                            <p:fltVal val="0"/>
                                          </p:val>
                                        </p:tav>
                                        <p:tav tm="100000">
                                          <p:val>
                                            <p:fltVal val="1"/>
                                          </p:val>
                                        </p:tav>
                                      </p:tavLst>
                                    </p:anim>
                                    <p:anim calcmode="lin" valueType="num">
                                      <p:cBhvr>
                                        <p:cTn id="521" dur="5500" fill="hold"/>
                                        <p:tgtEl>
                                          <p:spTgt spid="104"/>
                                        </p:tgtEl>
                                        <p:attrNameLst>
                                          <p:attrName>ppt_h</p:attrName>
                                        </p:attrNameLst>
                                      </p:cBhvr>
                                      <p:tavLst>
                                        <p:tav tm="0">
                                          <p:val>
                                            <p:strVal val="#ppt_h"/>
                                          </p:val>
                                        </p:tav>
                                        <p:tav tm="100000">
                                          <p:val>
                                            <p:strVal val="#ppt_h"/>
                                          </p:val>
                                        </p:tav>
                                      </p:tavLst>
                                    </p:anim>
                                  </p:childTnLst>
                                </p:cTn>
                              </p:par>
                              <p:par>
                                <p:cTn id="522" presetID="2" presetClass="entr" presetSubtype="8" fill="hold" grpId="0" nodeType="withEffect">
                                  <p:stCondLst>
                                    <p:cond delay="0"/>
                                  </p:stCondLst>
                                  <p:childTnLst>
                                    <p:set>
                                      <p:cBhvr>
                                        <p:cTn id="523" dur="1" fill="hold">
                                          <p:stCondLst>
                                            <p:cond delay="0"/>
                                          </p:stCondLst>
                                        </p:cTn>
                                        <p:tgtEl>
                                          <p:spTgt spid="122"/>
                                        </p:tgtEl>
                                        <p:attrNameLst>
                                          <p:attrName>style.visibility</p:attrName>
                                        </p:attrNameLst>
                                      </p:cBhvr>
                                      <p:to>
                                        <p:strVal val="visible"/>
                                      </p:to>
                                    </p:set>
                                    <p:anim calcmode="lin" valueType="num">
                                      <p:cBhvr additive="base">
                                        <p:cTn id="524" dur="3000" fill="hold"/>
                                        <p:tgtEl>
                                          <p:spTgt spid="122"/>
                                        </p:tgtEl>
                                        <p:attrNameLst>
                                          <p:attrName>ppt_x</p:attrName>
                                        </p:attrNameLst>
                                      </p:cBhvr>
                                      <p:tavLst>
                                        <p:tav tm="0">
                                          <p:val>
                                            <p:strVal val="0-#ppt_w/2"/>
                                          </p:val>
                                        </p:tav>
                                        <p:tav tm="100000">
                                          <p:val>
                                            <p:strVal val="#ppt_x"/>
                                          </p:val>
                                        </p:tav>
                                      </p:tavLst>
                                    </p:anim>
                                    <p:anim calcmode="lin" valueType="num">
                                      <p:cBhvr additive="base">
                                        <p:cTn id="525" dur="3000" fill="hold"/>
                                        <p:tgtEl>
                                          <p:spTgt spid="122"/>
                                        </p:tgtEl>
                                        <p:attrNameLst>
                                          <p:attrName>ppt_y</p:attrName>
                                        </p:attrNameLst>
                                      </p:cBhvr>
                                      <p:tavLst>
                                        <p:tav tm="0">
                                          <p:val>
                                            <p:strVal val="#ppt_y"/>
                                          </p:val>
                                        </p:tav>
                                        <p:tav tm="100000">
                                          <p:val>
                                            <p:strVal val="#ppt_y"/>
                                          </p:val>
                                        </p:tav>
                                      </p:tavLst>
                                    </p:anim>
                                  </p:childTnLst>
                                </p:cTn>
                              </p:par>
                              <p:par>
                                <p:cTn id="526" presetID="3" presetClass="entr" presetSubtype="5" fill="hold" grpId="1" nodeType="withEffect">
                                  <p:stCondLst>
                                    <p:cond delay="0"/>
                                  </p:stCondLst>
                                  <p:childTnLst>
                                    <p:set>
                                      <p:cBhvr>
                                        <p:cTn id="527" dur="1" fill="hold">
                                          <p:stCondLst>
                                            <p:cond delay="0"/>
                                          </p:stCondLst>
                                        </p:cTn>
                                        <p:tgtEl>
                                          <p:spTgt spid="122"/>
                                        </p:tgtEl>
                                        <p:attrNameLst>
                                          <p:attrName>style.visibility</p:attrName>
                                        </p:attrNameLst>
                                      </p:cBhvr>
                                      <p:to>
                                        <p:strVal val="visible"/>
                                      </p:to>
                                    </p:set>
                                    <p:animEffect transition="in" filter="blinds(vertical)">
                                      <p:cBhvr>
                                        <p:cTn id="528" dur="4000"/>
                                        <p:tgtEl>
                                          <p:spTgt spid="122"/>
                                        </p:tgtEl>
                                      </p:cBhvr>
                                    </p:animEffect>
                                  </p:childTnLst>
                                </p:cTn>
                              </p:par>
                              <p:par>
                                <p:cTn id="529" presetID="2" presetClass="exit" presetSubtype="2" fill="hold" grpId="2" nodeType="withEffect">
                                  <p:stCondLst>
                                    <p:cond delay="0"/>
                                  </p:stCondLst>
                                  <p:childTnLst>
                                    <p:anim calcmode="lin" valueType="num">
                                      <p:cBhvr additive="base">
                                        <p:cTn id="530" dur="3500"/>
                                        <p:tgtEl>
                                          <p:spTgt spid="122"/>
                                        </p:tgtEl>
                                        <p:attrNameLst>
                                          <p:attrName>ppt_x</p:attrName>
                                        </p:attrNameLst>
                                      </p:cBhvr>
                                      <p:tavLst>
                                        <p:tav tm="0">
                                          <p:val>
                                            <p:strVal val="ppt_x"/>
                                          </p:val>
                                        </p:tav>
                                        <p:tav tm="100000">
                                          <p:val>
                                            <p:strVal val="1+ppt_w/2"/>
                                          </p:val>
                                        </p:tav>
                                      </p:tavLst>
                                    </p:anim>
                                    <p:anim calcmode="lin" valueType="num">
                                      <p:cBhvr additive="base">
                                        <p:cTn id="531" dur="3500"/>
                                        <p:tgtEl>
                                          <p:spTgt spid="122"/>
                                        </p:tgtEl>
                                        <p:attrNameLst>
                                          <p:attrName>ppt_y</p:attrName>
                                        </p:attrNameLst>
                                      </p:cBhvr>
                                      <p:tavLst>
                                        <p:tav tm="0">
                                          <p:val>
                                            <p:strVal val="ppt_y"/>
                                          </p:val>
                                        </p:tav>
                                        <p:tav tm="100000">
                                          <p:val>
                                            <p:strVal val="ppt_y"/>
                                          </p:val>
                                        </p:tav>
                                      </p:tavLst>
                                    </p:anim>
                                    <p:set>
                                      <p:cBhvr>
                                        <p:cTn id="532" dur="1" fill="hold">
                                          <p:stCondLst>
                                            <p:cond delay="3499"/>
                                          </p:stCondLst>
                                        </p:cTn>
                                        <p:tgtEl>
                                          <p:spTgt spid="122"/>
                                        </p:tgtEl>
                                        <p:attrNameLst>
                                          <p:attrName>style.visibility</p:attrName>
                                        </p:attrNameLst>
                                      </p:cBhvr>
                                      <p:to>
                                        <p:strVal val="hidden"/>
                                      </p:to>
                                    </p:set>
                                  </p:childTnLst>
                                </p:cTn>
                              </p:par>
                              <p:par>
                                <p:cTn id="533" presetID="19" presetClass="entr" presetSubtype="10" fill="hold" grpId="3" nodeType="withEffect">
                                  <p:stCondLst>
                                    <p:cond delay="0"/>
                                  </p:stCondLst>
                                  <p:childTnLst>
                                    <p:set>
                                      <p:cBhvr>
                                        <p:cTn id="534" dur="1" fill="hold">
                                          <p:stCondLst>
                                            <p:cond delay="0"/>
                                          </p:stCondLst>
                                        </p:cTn>
                                        <p:tgtEl>
                                          <p:spTgt spid="122"/>
                                        </p:tgtEl>
                                        <p:attrNameLst>
                                          <p:attrName>style.visibility</p:attrName>
                                        </p:attrNameLst>
                                      </p:cBhvr>
                                      <p:to>
                                        <p:strVal val="visible"/>
                                      </p:to>
                                    </p:set>
                                    <p:anim calcmode="lin" valueType="num">
                                      <p:cBhvr>
                                        <p:cTn id="535" dur="5500" fill="hold"/>
                                        <p:tgtEl>
                                          <p:spTgt spid="122"/>
                                        </p:tgtEl>
                                        <p:attrNameLst>
                                          <p:attrName>ppt_w</p:attrName>
                                        </p:attrNameLst>
                                      </p:cBhvr>
                                      <p:tavLst>
                                        <p:tav tm="0" fmla="#ppt_w*sin(2.5*pi*$)">
                                          <p:val>
                                            <p:fltVal val="0"/>
                                          </p:val>
                                        </p:tav>
                                        <p:tav tm="100000">
                                          <p:val>
                                            <p:fltVal val="1"/>
                                          </p:val>
                                        </p:tav>
                                      </p:tavLst>
                                    </p:anim>
                                    <p:anim calcmode="lin" valueType="num">
                                      <p:cBhvr>
                                        <p:cTn id="536" dur="5500" fill="hold"/>
                                        <p:tgtEl>
                                          <p:spTgt spid="122"/>
                                        </p:tgtEl>
                                        <p:attrNameLst>
                                          <p:attrName>ppt_h</p:attrName>
                                        </p:attrNameLst>
                                      </p:cBhvr>
                                      <p:tavLst>
                                        <p:tav tm="0">
                                          <p:val>
                                            <p:strVal val="#ppt_h"/>
                                          </p:val>
                                        </p:tav>
                                        <p:tav tm="100000">
                                          <p:val>
                                            <p:strVal val="#ppt_h"/>
                                          </p:val>
                                        </p:tav>
                                      </p:tavLst>
                                    </p:anim>
                                  </p:childTnLst>
                                </p:cTn>
                              </p:par>
                              <p:par>
                                <p:cTn id="537" presetID="2" presetClass="entr" presetSubtype="8" fill="hold" grpId="0" nodeType="withEffect">
                                  <p:stCondLst>
                                    <p:cond delay="0"/>
                                  </p:stCondLst>
                                  <p:childTnLst>
                                    <p:set>
                                      <p:cBhvr>
                                        <p:cTn id="538" dur="1" fill="hold">
                                          <p:stCondLst>
                                            <p:cond delay="0"/>
                                          </p:stCondLst>
                                        </p:cTn>
                                        <p:tgtEl>
                                          <p:spTgt spid="123"/>
                                        </p:tgtEl>
                                        <p:attrNameLst>
                                          <p:attrName>style.visibility</p:attrName>
                                        </p:attrNameLst>
                                      </p:cBhvr>
                                      <p:to>
                                        <p:strVal val="visible"/>
                                      </p:to>
                                    </p:set>
                                    <p:anim calcmode="lin" valueType="num">
                                      <p:cBhvr additive="base">
                                        <p:cTn id="539" dur="3000" fill="hold"/>
                                        <p:tgtEl>
                                          <p:spTgt spid="123"/>
                                        </p:tgtEl>
                                        <p:attrNameLst>
                                          <p:attrName>ppt_x</p:attrName>
                                        </p:attrNameLst>
                                      </p:cBhvr>
                                      <p:tavLst>
                                        <p:tav tm="0">
                                          <p:val>
                                            <p:strVal val="0-#ppt_w/2"/>
                                          </p:val>
                                        </p:tav>
                                        <p:tav tm="100000">
                                          <p:val>
                                            <p:strVal val="#ppt_x"/>
                                          </p:val>
                                        </p:tav>
                                      </p:tavLst>
                                    </p:anim>
                                    <p:anim calcmode="lin" valueType="num">
                                      <p:cBhvr additive="base">
                                        <p:cTn id="540" dur="3000" fill="hold"/>
                                        <p:tgtEl>
                                          <p:spTgt spid="123"/>
                                        </p:tgtEl>
                                        <p:attrNameLst>
                                          <p:attrName>ppt_y</p:attrName>
                                        </p:attrNameLst>
                                      </p:cBhvr>
                                      <p:tavLst>
                                        <p:tav tm="0">
                                          <p:val>
                                            <p:strVal val="#ppt_y"/>
                                          </p:val>
                                        </p:tav>
                                        <p:tav tm="100000">
                                          <p:val>
                                            <p:strVal val="#ppt_y"/>
                                          </p:val>
                                        </p:tav>
                                      </p:tavLst>
                                    </p:anim>
                                  </p:childTnLst>
                                </p:cTn>
                              </p:par>
                              <p:par>
                                <p:cTn id="541" presetID="3" presetClass="entr" presetSubtype="5" fill="hold" grpId="1" nodeType="withEffect">
                                  <p:stCondLst>
                                    <p:cond delay="0"/>
                                  </p:stCondLst>
                                  <p:childTnLst>
                                    <p:set>
                                      <p:cBhvr>
                                        <p:cTn id="542" dur="1" fill="hold">
                                          <p:stCondLst>
                                            <p:cond delay="0"/>
                                          </p:stCondLst>
                                        </p:cTn>
                                        <p:tgtEl>
                                          <p:spTgt spid="123"/>
                                        </p:tgtEl>
                                        <p:attrNameLst>
                                          <p:attrName>style.visibility</p:attrName>
                                        </p:attrNameLst>
                                      </p:cBhvr>
                                      <p:to>
                                        <p:strVal val="visible"/>
                                      </p:to>
                                    </p:set>
                                    <p:animEffect transition="in" filter="blinds(vertical)">
                                      <p:cBhvr>
                                        <p:cTn id="543" dur="4000"/>
                                        <p:tgtEl>
                                          <p:spTgt spid="123"/>
                                        </p:tgtEl>
                                      </p:cBhvr>
                                    </p:animEffect>
                                  </p:childTnLst>
                                </p:cTn>
                              </p:par>
                              <p:par>
                                <p:cTn id="544" presetID="2" presetClass="exit" presetSubtype="2" fill="hold" grpId="2" nodeType="withEffect">
                                  <p:stCondLst>
                                    <p:cond delay="0"/>
                                  </p:stCondLst>
                                  <p:childTnLst>
                                    <p:anim calcmode="lin" valueType="num">
                                      <p:cBhvr additive="base">
                                        <p:cTn id="545" dur="3500"/>
                                        <p:tgtEl>
                                          <p:spTgt spid="123"/>
                                        </p:tgtEl>
                                        <p:attrNameLst>
                                          <p:attrName>ppt_x</p:attrName>
                                        </p:attrNameLst>
                                      </p:cBhvr>
                                      <p:tavLst>
                                        <p:tav tm="0">
                                          <p:val>
                                            <p:strVal val="ppt_x"/>
                                          </p:val>
                                        </p:tav>
                                        <p:tav tm="100000">
                                          <p:val>
                                            <p:strVal val="1+ppt_w/2"/>
                                          </p:val>
                                        </p:tav>
                                      </p:tavLst>
                                    </p:anim>
                                    <p:anim calcmode="lin" valueType="num">
                                      <p:cBhvr additive="base">
                                        <p:cTn id="546" dur="3500"/>
                                        <p:tgtEl>
                                          <p:spTgt spid="123"/>
                                        </p:tgtEl>
                                        <p:attrNameLst>
                                          <p:attrName>ppt_y</p:attrName>
                                        </p:attrNameLst>
                                      </p:cBhvr>
                                      <p:tavLst>
                                        <p:tav tm="0">
                                          <p:val>
                                            <p:strVal val="ppt_y"/>
                                          </p:val>
                                        </p:tav>
                                        <p:tav tm="100000">
                                          <p:val>
                                            <p:strVal val="ppt_y"/>
                                          </p:val>
                                        </p:tav>
                                      </p:tavLst>
                                    </p:anim>
                                    <p:set>
                                      <p:cBhvr>
                                        <p:cTn id="547" dur="1" fill="hold">
                                          <p:stCondLst>
                                            <p:cond delay="3499"/>
                                          </p:stCondLst>
                                        </p:cTn>
                                        <p:tgtEl>
                                          <p:spTgt spid="123"/>
                                        </p:tgtEl>
                                        <p:attrNameLst>
                                          <p:attrName>style.visibility</p:attrName>
                                        </p:attrNameLst>
                                      </p:cBhvr>
                                      <p:to>
                                        <p:strVal val="hidden"/>
                                      </p:to>
                                    </p:set>
                                  </p:childTnLst>
                                </p:cTn>
                              </p:par>
                              <p:par>
                                <p:cTn id="548" presetID="19" presetClass="entr" presetSubtype="10" fill="hold" grpId="3" nodeType="withEffect">
                                  <p:stCondLst>
                                    <p:cond delay="0"/>
                                  </p:stCondLst>
                                  <p:childTnLst>
                                    <p:set>
                                      <p:cBhvr>
                                        <p:cTn id="549" dur="1" fill="hold">
                                          <p:stCondLst>
                                            <p:cond delay="0"/>
                                          </p:stCondLst>
                                        </p:cTn>
                                        <p:tgtEl>
                                          <p:spTgt spid="123"/>
                                        </p:tgtEl>
                                        <p:attrNameLst>
                                          <p:attrName>style.visibility</p:attrName>
                                        </p:attrNameLst>
                                      </p:cBhvr>
                                      <p:to>
                                        <p:strVal val="visible"/>
                                      </p:to>
                                    </p:set>
                                    <p:anim calcmode="lin" valueType="num">
                                      <p:cBhvr>
                                        <p:cTn id="550" dur="5500" fill="hold"/>
                                        <p:tgtEl>
                                          <p:spTgt spid="123"/>
                                        </p:tgtEl>
                                        <p:attrNameLst>
                                          <p:attrName>ppt_w</p:attrName>
                                        </p:attrNameLst>
                                      </p:cBhvr>
                                      <p:tavLst>
                                        <p:tav tm="0" fmla="#ppt_w*sin(2.5*pi*$)">
                                          <p:val>
                                            <p:fltVal val="0"/>
                                          </p:val>
                                        </p:tav>
                                        <p:tav tm="100000">
                                          <p:val>
                                            <p:fltVal val="1"/>
                                          </p:val>
                                        </p:tav>
                                      </p:tavLst>
                                    </p:anim>
                                    <p:anim calcmode="lin" valueType="num">
                                      <p:cBhvr>
                                        <p:cTn id="551" dur="5500" fill="hold"/>
                                        <p:tgtEl>
                                          <p:spTgt spid="123"/>
                                        </p:tgtEl>
                                        <p:attrNameLst>
                                          <p:attrName>ppt_h</p:attrName>
                                        </p:attrNameLst>
                                      </p:cBhvr>
                                      <p:tavLst>
                                        <p:tav tm="0">
                                          <p:val>
                                            <p:strVal val="#ppt_h"/>
                                          </p:val>
                                        </p:tav>
                                        <p:tav tm="100000">
                                          <p:val>
                                            <p:strVal val="#ppt_h"/>
                                          </p:val>
                                        </p:tav>
                                      </p:tavLst>
                                    </p:anim>
                                  </p:childTnLst>
                                </p:cTn>
                              </p:par>
                              <p:par>
                                <p:cTn id="552" presetID="2" presetClass="entr" presetSubtype="8" fill="hold" grpId="0" nodeType="withEffect">
                                  <p:stCondLst>
                                    <p:cond delay="0"/>
                                  </p:stCondLst>
                                  <p:childTnLst>
                                    <p:set>
                                      <p:cBhvr>
                                        <p:cTn id="553" dur="1" fill="hold">
                                          <p:stCondLst>
                                            <p:cond delay="0"/>
                                          </p:stCondLst>
                                        </p:cTn>
                                        <p:tgtEl>
                                          <p:spTgt spid="124"/>
                                        </p:tgtEl>
                                        <p:attrNameLst>
                                          <p:attrName>style.visibility</p:attrName>
                                        </p:attrNameLst>
                                      </p:cBhvr>
                                      <p:to>
                                        <p:strVal val="visible"/>
                                      </p:to>
                                    </p:set>
                                    <p:anim calcmode="lin" valueType="num">
                                      <p:cBhvr additive="base">
                                        <p:cTn id="554" dur="3000" fill="hold"/>
                                        <p:tgtEl>
                                          <p:spTgt spid="124"/>
                                        </p:tgtEl>
                                        <p:attrNameLst>
                                          <p:attrName>ppt_x</p:attrName>
                                        </p:attrNameLst>
                                      </p:cBhvr>
                                      <p:tavLst>
                                        <p:tav tm="0">
                                          <p:val>
                                            <p:strVal val="0-#ppt_w/2"/>
                                          </p:val>
                                        </p:tav>
                                        <p:tav tm="100000">
                                          <p:val>
                                            <p:strVal val="#ppt_x"/>
                                          </p:val>
                                        </p:tav>
                                      </p:tavLst>
                                    </p:anim>
                                    <p:anim calcmode="lin" valueType="num">
                                      <p:cBhvr additive="base">
                                        <p:cTn id="555" dur="3000" fill="hold"/>
                                        <p:tgtEl>
                                          <p:spTgt spid="124"/>
                                        </p:tgtEl>
                                        <p:attrNameLst>
                                          <p:attrName>ppt_y</p:attrName>
                                        </p:attrNameLst>
                                      </p:cBhvr>
                                      <p:tavLst>
                                        <p:tav tm="0">
                                          <p:val>
                                            <p:strVal val="#ppt_y"/>
                                          </p:val>
                                        </p:tav>
                                        <p:tav tm="100000">
                                          <p:val>
                                            <p:strVal val="#ppt_y"/>
                                          </p:val>
                                        </p:tav>
                                      </p:tavLst>
                                    </p:anim>
                                  </p:childTnLst>
                                </p:cTn>
                              </p:par>
                              <p:par>
                                <p:cTn id="556" presetID="3" presetClass="entr" presetSubtype="5" fill="hold" grpId="1" nodeType="withEffect">
                                  <p:stCondLst>
                                    <p:cond delay="0"/>
                                  </p:stCondLst>
                                  <p:childTnLst>
                                    <p:set>
                                      <p:cBhvr>
                                        <p:cTn id="557" dur="1" fill="hold">
                                          <p:stCondLst>
                                            <p:cond delay="0"/>
                                          </p:stCondLst>
                                        </p:cTn>
                                        <p:tgtEl>
                                          <p:spTgt spid="124"/>
                                        </p:tgtEl>
                                        <p:attrNameLst>
                                          <p:attrName>style.visibility</p:attrName>
                                        </p:attrNameLst>
                                      </p:cBhvr>
                                      <p:to>
                                        <p:strVal val="visible"/>
                                      </p:to>
                                    </p:set>
                                    <p:animEffect transition="in" filter="blinds(vertical)">
                                      <p:cBhvr>
                                        <p:cTn id="558" dur="4000"/>
                                        <p:tgtEl>
                                          <p:spTgt spid="124"/>
                                        </p:tgtEl>
                                      </p:cBhvr>
                                    </p:animEffect>
                                  </p:childTnLst>
                                </p:cTn>
                              </p:par>
                              <p:par>
                                <p:cTn id="559" presetID="2" presetClass="exit" presetSubtype="2" fill="hold" grpId="2" nodeType="withEffect">
                                  <p:stCondLst>
                                    <p:cond delay="0"/>
                                  </p:stCondLst>
                                  <p:childTnLst>
                                    <p:anim calcmode="lin" valueType="num">
                                      <p:cBhvr additive="base">
                                        <p:cTn id="560" dur="3500"/>
                                        <p:tgtEl>
                                          <p:spTgt spid="124"/>
                                        </p:tgtEl>
                                        <p:attrNameLst>
                                          <p:attrName>ppt_x</p:attrName>
                                        </p:attrNameLst>
                                      </p:cBhvr>
                                      <p:tavLst>
                                        <p:tav tm="0">
                                          <p:val>
                                            <p:strVal val="ppt_x"/>
                                          </p:val>
                                        </p:tav>
                                        <p:tav tm="100000">
                                          <p:val>
                                            <p:strVal val="1+ppt_w/2"/>
                                          </p:val>
                                        </p:tav>
                                      </p:tavLst>
                                    </p:anim>
                                    <p:anim calcmode="lin" valueType="num">
                                      <p:cBhvr additive="base">
                                        <p:cTn id="561" dur="3500"/>
                                        <p:tgtEl>
                                          <p:spTgt spid="124"/>
                                        </p:tgtEl>
                                        <p:attrNameLst>
                                          <p:attrName>ppt_y</p:attrName>
                                        </p:attrNameLst>
                                      </p:cBhvr>
                                      <p:tavLst>
                                        <p:tav tm="0">
                                          <p:val>
                                            <p:strVal val="ppt_y"/>
                                          </p:val>
                                        </p:tav>
                                        <p:tav tm="100000">
                                          <p:val>
                                            <p:strVal val="ppt_y"/>
                                          </p:val>
                                        </p:tav>
                                      </p:tavLst>
                                    </p:anim>
                                    <p:set>
                                      <p:cBhvr>
                                        <p:cTn id="562" dur="1" fill="hold">
                                          <p:stCondLst>
                                            <p:cond delay="3499"/>
                                          </p:stCondLst>
                                        </p:cTn>
                                        <p:tgtEl>
                                          <p:spTgt spid="124"/>
                                        </p:tgtEl>
                                        <p:attrNameLst>
                                          <p:attrName>style.visibility</p:attrName>
                                        </p:attrNameLst>
                                      </p:cBhvr>
                                      <p:to>
                                        <p:strVal val="hidden"/>
                                      </p:to>
                                    </p:set>
                                  </p:childTnLst>
                                </p:cTn>
                              </p:par>
                              <p:par>
                                <p:cTn id="563" presetID="19" presetClass="entr" presetSubtype="10" fill="hold" grpId="3" nodeType="withEffect">
                                  <p:stCondLst>
                                    <p:cond delay="0"/>
                                  </p:stCondLst>
                                  <p:childTnLst>
                                    <p:set>
                                      <p:cBhvr>
                                        <p:cTn id="564" dur="1" fill="hold">
                                          <p:stCondLst>
                                            <p:cond delay="0"/>
                                          </p:stCondLst>
                                        </p:cTn>
                                        <p:tgtEl>
                                          <p:spTgt spid="124"/>
                                        </p:tgtEl>
                                        <p:attrNameLst>
                                          <p:attrName>style.visibility</p:attrName>
                                        </p:attrNameLst>
                                      </p:cBhvr>
                                      <p:to>
                                        <p:strVal val="visible"/>
                                      </p:to>
                                    </p:set>
                                    <p:anim calcmode="lin" valueType="num">
                                      <p:cBhvr>
                                        <p:cTn id="565" dur="5500" fill="hold"/>
                                        <p:tgtEl>
                                          <p:spTgt spid="124"/>
                                        </p:tgtEl>
                                        <p:attrNameLst>
                                          <p:attrName>ppt_w</p:attrName>
                                        </p:attrNameLst>
                                      </p:cBhvr>
                                      <p:tavLst>
                                        <p:tav tm="0" fmla="#ppt_w*sin(2.5*pi*$)">
                                          <p:val>
                                            <p:fltVal val="0"/>
                                          </p:val>
                                        </p:tav>
                                        <p:tav tm="100000">
                                          <p:val>
                                            <p:fltVal val="1"/>
                                          </p:val>
                                        </p:tav>
                                      </p:tavLst>
                                    </p:anim>
                                    <p:anim calcmode="lin" valueType="num">
                                      <p:cBhvr>
                                        <p:cTn id="566" dur="5500" fill="hold"/>
                                        <p:tgtEl>
                                          <p:spTgt spid="124"/>
                                        </p:tgtEl>
                                        <p:attrNameLst>
                                          <p:attrName>ppt_h</p:attrName>
                                        </p:attrNameLst>
                                      </p:cBhvr>
                                      <p:tavLst>
                                        <p:tav tm="0">
                                          <p:val>
                                            <p:strVal val="#ppt_h"/>
                                          </p:val>
                                        </p:tav>
                                        <p:tav tm="100000">
                                          <p:val>
                                            <p:strVal val="#ppt_h"/>
                                          </p:val>
                                        </p:tav>
                                      </p:tavLst>
                                    </p:anim>
                                  </p:childTnLst>
                                </p:cTn>
                              </p:par>
                              <p:par>
                                <p:cTn id="567" presetID="2" presetClass="entr" presetSubtype="8" fill="hold" grpId="0" nodeType="withEffect">
                                  <p:stCondLst>
                                    <p:cond delay="0"/>
                                  </p:stCondLst>
                                  <p:childTnLst>
                                    <p:set>
                                      <p:cBhvr>
                                        <p:cTn id="568" dur="1" fill="hold">
                                          <p:stCondLst>
                                            <p:cond delay="0"/>
                                          </p:stCondLst>
                                        </p:cTn>
                                        <p:tgtEl>
                                          <p:spTgt spid="125"/>
                                        </p:tgtEl>
                                        <p:attrNameLst>
                                          <p:attrName>style.visibility</p:attrName>
                                        </p:attrNameLst>
                                      </p:cBhvr>
                                      <p:to>
                                        <p:strVal val="visible"/>
                                      </p:to>
                                    </p:set>
                                    <p:anim calcmode="lin" valueType="num">
                                      <p:cBhvr additive="base">
                                        <p:cTn id="569" dur="3000" fill="hold"/>
                                        <p:tgtEl>
                                          <p:spTgt spid="125"/>
                                        </p:tgtEl>
                                        <p:attrNameLst>
                                          <p:attrName>ppt_x</p:attrName>
                                        </p:attrNameLst>
                                      </p:cBhvr>
                                      <p:tavLst>
                                        <p:tav tm="0">
                                          <p:val>
                                            <p:strVal val="0-#ppt_w/2"/>
                                          </p:val>
                                        </p:tav>
                                        <p:tav tm="100000">
                                          <p:val>
                                            <p:strVal val="#ppt_x"/>
                                          </p:val>
                                        </p:tav>
                                      </p:tavLst>
                                    </p:anim>
                                    <p:anim calcmode="lin" valueType="num">
                                      <p:cBhvr additive="base">
                                        <p:cTn id="570" dur="3000" fill="hold"/>
                                        <p:tgtEl>
                                          <p:spTgt spid="125"/>
                                        </p:tgtEl>
                                        <p:attrNameLst>
                                          <p:attrName>ppt_y</p:attrName>
                                        </p:attrNameLst>
                                      </p:cBhvr>
                                      <p:tavLst>
                                        <p:tav tm="0">
                                          <p:val>
                                            <p:strVal val="#ppt_y"/>
                                          </p:val>
                                        </p:tav>
                                        <p:tav tm="100000">
                                          <p:val>
                                            <p:strVal val="#ppt_y"/>
                                          </p:val>
                                        </p:tav>
                                      </p:tavLst>
                                    </p:anim>
                                  </p:childTnLst>
                                </p:cTn>
                              </p:par>
                              <p:par>
                                <p:cTn id="571" presetID="3" presetClass="entr" presetSubtype="5" fill="hold" grpId="1" nodeType="withEffect">
                                  <p:stCondLst>
                                    <p:cond delay="0"/>
                                  </p:stCondLst>
                                  <p:childTnLst>
                                    <p:set>
                                      <p:cBhvr>
                                        <p:cTn id="572" dur="1" fill="hold">
                                          <p:stCondLst>
                                            <p:cond delay="0"/>
                                          </p:stCondLst>
                                        </p:cTn>
                                        <p:tgtEl>
                                          <p:spTgt spid="125"/>
                                        </p:tgtEl>
                                        <p:attrNameLst>
                                          <p:attrName>style.visibility</p:attrName>
                                        </p:attrNameLst>
                                      </p:cBhvr>
                                      <p:to>
                                        <p:strVal val="visible"/>
                                      </p:to>
                                    </p:set>
                                    <p:animEffect transition="in" filter="blinds(vertical)">
                                      <p:cBhvr>
                                        <p:cTn id="573" dur="4000"/>
                                        <p:tgtEl>
                                          <p:spTgt spid="125"/>
                                        </p:tgtEl>
                                      </p:cBhvr>
                                    </p:animEffect>
                                  </p:childTnLst>
                                </p:cTn>
                              </p:par>
                              <p:par>
                                <p:cTn id="574" presetID="2" presetClass="exit" presetSubtype="2" fill="hold" grpId="2" nodeType="withEffect">
                                  <p:stCondLst>
                                    <p:cond delay="0"/>
                                  </p:stCondLst>
                                  <p:childTnLst>
                                    <p:anim calcmode="lin" valueType="num">
                                      <p:cBhvr additive="base">
                                        <p:cTn id="575" dur="3500"/>
                                        <p:tgtEl>
                                          <p:spTgt spid="125"/>
                                        </p:tgtEl>
                                        <p:attrNameLst>
                                          <p:attrName>ppt_x</p:attrName>
                                        </p:attrNameLst>
                                      </p:cBhvr>
                                      <p:tavLst>
                                        <p:tav tm="0">
                                          <p:val>
                                            <p:strVal val="ppt_x"/>
                                          </p:val>
                                        </p:tav>
                                        <p:tav tm="100000">
                                          <p:val>
                                            <p:strVal val="1+ppt_w/2"/>
                                          </p:val>
                                        </p:tav>
                                      </p:tavLst>
                                    </p:anim>
                                    <p:anim calcmode="lin" valueType="num">
                                      <p:cBhvr additive="base">
                                        <p:cTn id="576" dur="3500"/>
                                        <p:tgtEl>
                                          <p:spTgt spid="125"/>
                                        </p:tgtEl>
                                        <p:attrNameLst>
                                          <p:attrName>ppt_y</p:attrName>
                                        </p:attrNameLst>
                                      </p:cBhvr>
                                      <p:tavLst>
                                        <p:tav tm="0">
                                          <p:val>
                                            <p:strVal val="ppt_y"/>
                                          </p:val>
                                        </p:tav>
                                        <p:tav tm="100000">
                                          <p:val>
                                            <p:strVal val="ppt_y"/>
                                          </p:val>
                                        </p:tav>
                                      </p:tavLst>
                                    </p:anim>
                                    <p:set>
                                      <p:cBhvr>
                                        <p:cTn id="577" dur="1" fill="hold">
                                          <p:stCondLst>
                                            <p:cond delay="3499"/>
                                          </p:stCondLst>
                                        </p:cTn>
                                        <p:tgtEl>
                                          <p:spTgt spid="125"/>
                                        </p:tgtEl>
                                        <p:attrNameLst>
                                          <p:attrName>style.visibility</p:attrName>
                                        </p:attrNameLst>
                                      </p:cBhvr>
                                      <p:to>
                                        <p:strVal val="hidden"/>
                                      </p:to>
                                    </p:set>
                                  </p:childTnLst>
                                </p:cTn>
                              </p:par>
                              <p:par>
                                <p:cTn id="578" presetID="19" presetClass="entr" presetSubtype="10" fill="hold" grpId="3" nodeType="withEffect">
                                  <p:stCondLst>
                                    <p:cond delay="0"/>
                                  </p:stCondLst>
                                  <p:childTnLst>
                                    <p:set>
                                      <p:cBhvr>
                                        <p:cTn id="579" dur="1" fill="hold">
                                          <p:stCondLst>
                                            <p:cond delay="0"/>
                                          </p:stCondLst>
                                        </p:cTn>
                                        <p:tgtEl>
                                          <p:spTgt spid="125"/>
                                        </p:tgtEl>
                                        <p:attrNameLst>
                                          <p:attrName>style.visibility</p:attrName>
                                        </p:attrNameLst>
                                      </p:cBhvr>
                                      <p:to>
                                        <p:strVal val="visible"/>
                                      </p:to>
                                    </p:set>
                                    <p:anim calcmode="lin" valueType="num">
                                      <p:cBhvr>
                                        <p:cTn id="580" dur="5500" fill="hold"/>
                                        <p:tgtEl>
                                          <p:spTgt spid="125"/>
                                        </p:tgtEl>
                                        <p:attrNameLst>
                                          <p:attrName>ppt_w</p:attrName>
                                        </p:attrNameLst>
                                      </p:cBhvr>
                                      <p:tavLst>
                                        <p:tav tm="0" fmla="#ppt_w*sin(2.5*pi*$)">
                                          <p:val>
                                            <p:fltVal val="0"/>
                                          </p:val>
                                        </p:tav>
                                        <p:tav tm="100000">
                                          <p:val>
                                            <p:fltVal val="1"/>
                                          </p:val>
                                        </p:tav>
                                      </p:tavLst>
                                    </p:anim>
                                    <p:anim calcmode="lin" valueType="num">
                                      <p:cBhvr>
                                        <p:cTn id="581" dur="5500" fill="hold"/>
                                        <p:tgtEl>
                                          <p:spTgt spid="125"/>
                                        </p:tgtEl>
                                        <p:attrNameLst>
                                          <p:attrName>ppt_h</p:attrName>
                                        </p:attrNameLst>
                                      </p:cBhvr>
                                      <p:tavLst>
                                        <p:tav tm="0">
                                          <p:val>
                                            <p:strVal val="#ppt_h"/>
                                          </p:val>
                                        </p:tav>
                                        <p:tav tm="100000">
                                          <p:val>
                                            <p:strVal val="#ppt_h"/>
                                          </p:val>
                                        </p:tav>
                                      </p:tavLst>
                                    </p:anim>
                                  </p:childTnLst>
                                </p:cTn>
                              </p:par>
                              <p:par>
                                <p:cTn id="582" presetID="2" presetClass="entr" presetSubtype="8" fill="hold" grpId="0" nodeType="withEffect">
                                  <p:stCondLst>
                                    <p:cond delay="0"/>
                                  </p:stCondLst>
                                  <p:childTnLst>
                                    <p:set>
                                      <p:cBhvr>
                                        <p:cTn id="583" dur="1" fill="hold">
                                          <p:stCondLst>
                                            <p:cond delay="0"/>
                                          </p:stCondLst>
                                        </p:cTn>
                                        <p:tgtEl>
                                          <p:spTgt spid="126"/>
                                        </p:tgtEl>
                                        <p:attrNameLst>
                                          <p:attrName>style.visibility</p:attrName>
                                        </p:attrNameLst>
                                      </p:cBhvr>
                                      <p:to>
                                        <p:strVal val="visible"/>
                                      </p:to>
                                    </p:set>
                                    <p:anim calcmode="lin" valueType="num">
                                      <p:cBhvr additive="base">
                                        <p:cTn id="584" dur="3000" fill="hold"/>
                                        <p:tgtEl>
                                          <p:spTgt spid="126"/>
                                        </p:tgtEl>
                                        <p:attrNameLst>
                                          <p:attrName>ppt_x</p:attrName>
                                        </p:attrNameLst>
                                      </p:cBhvr>
                                      <p:tavLst>
                                        <p:tav tm="0">
                                          <p:val>
                                            <p:strVal val="0-#ppt_w/2"/>
                                          </p:val>
                                        </p:tav>
                                        <p:tav tm="100000">
                                          <p:val>
                                            <p:strVal val="#ppt_x"/>
                                          </p:val>
                                        </p:tav>
                                      </p:tavLst>
                                    </p:anim>
                                    <p:anim calcmode="lin" valueType="num">
                                      <p:cBhvr additive="base">
                                        <p:cTn id="585" dur="3000" fill="hold"/>
                                        <p:tgtEl>
                                          <p:spTgt spid="126"/>
                                        </p:tgtEl>
                                        <p:attrNameLst>
                                          <p:attrName>ppt_y</p:attrName>
                                        </p:attrNameLst>
                                      </p:cBhvr>
                                      <p:tavLst>
                                        <p:tav tm="0">
                                          <p:val>
                                            <p:strVal val="#ppt_y"/>
                                          </p:val>
                                        </p:tav>
                                        <p:tav tm="100000">
                                          <p:val>
                                            <p:strVal val="#ppt_y"/>
                                          </p:val>
                                        </p:tav>
                                      </p:tavLst>
                                    </p:anim>
                                  </p:childTnLst>
                                </p:cTn>
                              </p:par>
                              <p:par>
                                <p:cTn id="586" presetID="3" presetClass="entr" presetSubtype="5" fill="hold" grpId="1" nodeType="withEffect">
                                  <p:stCondLst>
                                    <p:cond delay="0"/>
                                  </p:stCondLst>
                                  <p:childTnLst>
                                    <p:set>
                                      <p:cBhvr>
                                        <p:cTn id="587" dur="1" fill="hold">
                                          <p:stCondLst>
                                            <p:cond delay="0"/>
                                          </p:stCondLst>
                                        </p:cTn>
                                        <p:tgtEl>
                                          <p:spTgt spid="126"/>
                                        </p:tgtEl>
                                        <p:attrNameLst>
                                          <p:attrName>style.visibility</p:attrName>
                                        </p:attrNameLst>
                                      </p:cBhvr>
                                      <p:to>
                                        <p:strVal val="visible"/>
                                      </p:to>
                                    </p:set>
                                    <p:animEffect transition="in" filter="blinds(vertical)">
                                      <p:cBhvr>
                                        <p:cTn id="588" dur="4000"/>
                                        <p:tgtEl>
                                          <p:spTgt spid="126"/>
                                        </p:tgtEl>
                                      </p:cBhvr>
                                    </p:animEffect>
                                  </p:childTnLst>
                                </p:cTn>
                              </p:par>
                              <p:par>
                                <p:cTn id="589" presetID="2" presetClass="exit" presetSubtype="2" fill="hold" grpId="2" nodeType="withEffect">
                                  <p:stCondLst>
                                    <p:cond delay="0"/>
                                  </p:stCondLst>
                                  <p:childTnLst>
                                    <p:anim calcmode="lin" valueType="num">
                                      <p:cBhvr additive="base">
                                        <p:cTn id="590" dur="3500"/>
                                        <p:tgtEl>
                                          <p:spTgt spid="126"/>
                                        </p:tgtEl>
                                        <p:attrNameLst>
                                          <p:attrName>ppt_x</p:attrName>
                                        </p:attrNameLst>
                                      </p:cBhvr>
                                      <p:tavLst>
                                        <p:tav tm="0">
                                          <p:val>
                                            <p:strVal val="ppt_x"/>
                                          </p:val>
                                        </p:tav>
                                        <p:tav tm="100000">
                                          <p:val>
                                            <p:strVal val="1+ppt_w/2"/>
                                          </p:val>
                                        </p:tav>
                                      </p:tavLst>
                                    </p:anim>
                                    <p:anim calcmode="lin" valueType="num">
                                      <p:cBhvr additive="base">
                                        <p:cTn id="591" dur="3500"/>
                                        <p:tgtEl>
                                          <p:spTgt spid="126"/>
                                        </p:tgtEl>
                                        <p:attrNameLst>
                                          <p:attrName>ppt_y</p:attrName>
                                        </p:attrNameLst>
                                      </p:cBhvr>
                                      <p:tavLst>
                                        <p:tav tm="0">
                                          <p:val>
                                            <p:strVal val="ppt_y"/>
                                          </p:val>
                                        </p:tav>
                                        <p:tav tm="100000">
                                          <p:val>
                                            <p:strVal val="ppt_y"/>
                                          </p:val>
                                        </p:tav>
                                      </p:tavLst>
                                    </p:anim>
                                    <p:set>
                                      <p:cBhvr>
                                        <p:cTn id="592" dur="1" fill="hold">
                                          <p:stCondLst>
                                            <p:cond delay="3499"/>
                                          </p:stCondLst>
                                        </p:cTn>
                                        <p:tgtEl>
                                          <p:spTgt spid="126"/>
                                        </p:tgtEl>
                                        <p:attrNameLst>
                                          <p:attrName>style.visibility</p:attrName>
                                        </p:attrNameLst>
                                      </p:cBhvr>
                                      <p:to>
                                        <p:strVal val="hidden"/>
                                      </p:to>
                                    </p:set>
                                  </p:childTnLst>
                                </p:cTn>
                              </p:par>
                              <p:par>
                                <p:cTn id="593" presetID="19" presetClass="entr" presetSubtype="10" fill="hold" grpId="3" nodeType="withEffect">
                                  <p:stCondLst>
                                    <p:cond delay="0"/>
                                  </p:stCondLst>
                                  <p:childTnLst>
                                    <p:set>
                                      <p:cBhvr>
                                        <p:cTn id="594" dur="1" fill="hold">
                                          <p:stCondLst>
                                            <p:cond delay="0"/>
                                          </p:stCondLst>
                                        </p:cTn>
                                        <p:tgtEl>
                                          <p:spTgt spid="126"/>
                                        </p:tgtEl>
                                        <p:attrNameLst>
                                          <p:attrName>style.visibility</p:attrName>
                                        </p:attrNameLst>
                                      </p:cBhvr>
                                      <p:to>
                                        <p:strVal val="visible"/>
                                      </p:to>
                                    </p:set>
                                    <p:anim calcmode="lin" valueType="num">
                                      <p:cBhvr>
                                        <p:cTn id="595" dur="5500" fill="hold"/>
                                        <p:tgtEl>
                                          <p:spTgt spid="126"/>
                                        </p:tgtEl>
                                        <p:attrNameLst>
                                          <p:attrName>ppt_w</p:attrName>
                                        </p:attrNameLst>
                                      </p:cBhvr>
                                      <p:tavLst>
                                        <p:tav tm="0" fmla="#ppt_w*sin(2.5*pi*$)">
                                          <p:val>
                                            <p:fltVal val="0"/>
                                          </p:val>
                                        </p:tav>
                                        <p:tav tm="100000">
                                          <p:val>
                                            <p:fltVal val="1"/>
                                          </p:val>
                                        </p:tav>
                                      </p:tavLst>
                                    </p:anim>
                                    <p:anim calcmode="lin" valueType="num">
                                      <p:cBhvr>
                                        <p:cTn id="596" dur="5500" fill="hold"/>
                                        <p:tgtEl>
                                          <p:spTgt spid="126"/>
                                        </p:tgtEl>
                                        <p:attrNameLst>
                                          <p:attrName>ppt_h</p:attrName>
                                        </p:attrNameLst>
                                      </p:cBhvr>
                                      <p:tavLst>
                                        <p:tav tm="0">
                                          <p:val>
                                            <p:strVal val="#ppt_h"/>
                                          </p:val>
                                        </p:tav>
                                        <p:tav tm="100000">
                                          <p:val>
                                            <p:strVal val="#ppt_h"/>
                                          </p:val>
                                        </p:tav>
                                      </p:tavLst>
                                    </p:anim>
                                  </p:childTnLst>
                                </p:cTn>
                              </p:par>
                              <p:par>
                                <p:cTn id="597" presetID="2" presetClass="entr" presetSubtype="8" fill="hold" grpId="0" nodeType="withEffect">
                                  <p:stCondLst>
                                    <p:cond delay="0"/>
                                  </p:stCondLst>
                                  <p:childTnLst>
                                    <p:set>
                                      <p:cBhvr>
                                        <p:cTn id="598" dur="1" fill="hold">
                                          <p:stCondLst>
                                            <p:cond delay="0"/>
                                          </p:stCondLst>
                                        </p:cTn>
                                        <p:tgtEl>
                                          <p:spTgt spid="127"/>
                                        </p:tgtEl>
                                        <p:attrNameLst>
                                          <p:attrName>style.visibility</p:attrName>
                                        </p:attrNameLst>
                                      </p:cBhvr>
                                      <p:to>
                                        <p:strVal val="visible"/>
                                      </p:to>
                                    </p:set>
                                    <p:anim calcmode="lin" valueType="num">
                                      <p:cBhvr additive="base">
                                        <p:cTn id="599" dur="3000" fill="hold"/>
                                        <p:tgtEl>
                                          <p:spTgt spid="127"/>
                                        </p:tgtEl>
                                        <p:attrNameLst>
                                          <p:attrName>ppt_x</p:attrName>
                                        </p:attrNameLst>
                                      </p:cBhvr>
                                      <p:tavLst>
                                        <p:tav tm="0">
                                          <p:val>
                                            <p:strVal val="0-#ppt_w/2"/>
                                          </p:val>
                                        </p:tav>
                                        <p:tav tm="100000">
                                          <p:val>
                                            <p:strVal val="#ppt_x"/>
                                          </p:val>
                                        </p:tav>
                                      </p:tavLst>
                                    </p:anim>
                                    <p:anim calcmode="lin" valueType="num">
                                      <p:cBhvr additive="base">
                                        <p:cTn id="600" dur="3000" fill="hold"/>
                                        <p:tgtEl>
                                          <p:spTgt spid="127"/>
                                        </p:tgtEl>
                                        <p:attrNameLst>
                                          <p:attrName>ppt_y</p:attrName>
                                        </p:attrNameLst>
                                      </p:cBhvr>
                                      <p:tavLst>
                                        <p:tav tm="0">
                                          <p:val>
                                            <p:strVal val="#ppt_y"/>
                                          </p:val>
                                        </p:tav>
                                        <p:tav tm="100000">
                                          <p:val>
                                            <p:strVal val="#ppt_y"/>
                                          </p:val>
                                        </p:tav>
                                      </p:tavLst>
                                    </p:anim>
                                  </p:childTnLst>
                                </p:cTn>
                              </p:par>
                              <p:par>
                                <p:cTn id="601" presetID="3" presetClass="entr" presetSubtype="5" fill="hold" grpId="1" nodeType="withEffect">
                                  <p:stCondLst>
                                    <p:cond delay="0"/>
                                  </p:stCondLst>
                                  <p:childTnLst>
                                    <p:set>
                                      <p:cBhvr>
                                        <p:cTn id="602" dur="1" fill="hold">
                                          <p:stCondLst>
                                            <p:cond delay="0"/>
                                          </p:stCondLst>
                                        </p:cTn>
                                        <p:tgtEl>
                                          <p:spTgt spid="127"/>
                                        </p:tgtEl>
                                        <p:attrNameLst>
                                          <p:attrName>style.visibility</p:attrName>
                                        </p:attrNameLst>
                                      </p:cBhvr>
                                      <p:to>
                                        <p:strVal val="visible"/>
                                      </p:to>
                                    </p:set>
                                    <p:animEffect transition="in" filter="blinds(vertical)">
                                      <p:cBhvr>
                                        <p:cTn id="603" dur="4000"/>
                                        <p:tgtEl>
                                          <p:spTgt spid="127"/>
                                        </p:tgtEl>
                                      </p:cBhvr>
                                    </p:animEffect>
                                  </p:childTnLst>
                                </p:cTn>
                              </p:par>
                              <p:par>
                                <p:cTn id="604" presetID="2" presetClass="exit" presetSubtype="2" fill="hold" grpId="2" nodeType="withEffect">
                                  <p:stCondLst>
                                    <p:cond delay="0"/>
                                  </p:stCondLst>
                                  <p:childTnLst>
                                    <p:anim calcmode="lin" valueType="num">
                                      <p:cBhvr additive="base">
                                        <p:cTn id="605" dur="3500"/>
                                        <p:tgtEl>
                                          <p:spTgt spid="127"/>
                                        </p:tgtEl>
                                        <p:attrNameLst>
                                          <p:attrName>ppt_x</p:attrName>
                                        </p:attrNameLst>
                                      </p:cBhvr>
                                      <p:tavLst>
                                        <p:tav tm="0">
                                          <p:val>
                                            <p:strVal val="ppt_x"/>
                                          </p:val>
                                        </p:tav>
                                        <p:tav tm="100000">
                                          <p:val>
                                            <p:strVal val="1+ppt_w/2"/>
                                          </p:val>
                                        </p:tav>
                                      </p:tavLst>
                                    </p:anim>
                                    <p:anim calcmode="lin" valueType="num">
                                      <p:cBhvr additive="base">
                                        <p:cTn id="606" dur="3500"/>
                                        <p:tgtEl>
                                          <p:spTgt spid="127"/>
                                        </p:tgtEl>
                                        <p:attrNameLst>
                                          <p:attrName>ppt_y</p:attrName>
                                        </p:attrNameLst>
                                      </p:cBhvr>
                                      <p:tavLst>
                                        <p:tav tm="0">
                                          <p:val>
                                            <p:strVal val="ppt_y"/>
                                          </p:val>
                                        </p:tav>
                                        <p:tav tm="100000">
                                          <p:val>
                                            <p:strVal val="ppt_y"/>
                                          </p:val>
                                        </p:tav>
                                      </p:tavLst>
                                    </p:anim>
                                    <p:set>
                                      <p:cBhvr>
                                        <p:cTn id="607" dur="1" fill="hold">
                                          <p:stCondLst>
                                            <p:cond delay="3499"/>
                                          </p:stCondLst>
                                        </p:cTn>
                                        <p:tgtEl>
                                          <p:spTgt spid="127"/>
                                        </p:tgtEl>
                                        <p:attrNameLst>
                                          <p:attrName>style.visibility</p:attrName>
                                        </p:attrNameLst>
                                      </p:cBhvr>
                                      <p:to>
                                        <p:strVal val="hidden"/>
                                      </p:to>
                                    </p:set>
                                  </p:childTnLst>
                                </p:cTn>
                              </p:par>
                              <p:par>
                                <p:cTn id="608" presetID="19" presetClass="entr" presetSubtype="10" fill="hold" grpId="3" nodeType="withEffect">
                                  <p:stCondLst>
                                    <p:cond delay="0"/>
                                  </p:stCondLst>
                                  <p:childTnLst>
                                    <p:set>
                                      <p:cBhvr>
                                        <p:cTn id="609" dur="1" fill="hold">
                                          <p:stCondLst>
                                            <p:cond delay="0"/>
                                          </p:stCondLst>
                                        </p:cTn>
                                        <p:tgtEl>
                                          <p:spTgt spid="127"/>
                                        </p:tgtEl>
                                        <p:attrNameLst>
                                          <p:attrName>style.visibility</p:attrName>
                                        </p:attrNameLst>
                                      </p:cBhvr>
                                      <p:to>
                                        <p:strVal val="visible"/>
                                      </p:to>
                                    </p:set>
                                    <p:anim calcmode="lin" valueType="num">
                                      <p:cBhvr>
                                        <p:cTn id="610" dur="5500" fill="hold"/>
                                        <p:tgtEl>
                                          <p:spTgt spid="127"/>
                                        </p:tgtEl>
                                        <p:attrNameLst>
                                          <p:attrName>ppt_w</p:attrName>
                                        </p:attrNameLst>
                                      </p:cBhvr>
                                      <p:tavLst>
                                        <p:tav tm="0" fmla="#ppt_w*sin(2.5*pi*$)">
                                          <p:val>
                                            <p:fltVal val="0"/>
                                          </p:val>
                                        </p:tav>
                                        <p:tav tm="100000">
                                          <p:val>
                                            <p:fltVal val="1"/>
                                          </p:val>
                                        </p:tav>
                                      </p:tavLst>
                                    </p:anim>
                                    <p:anim calcmode="lin" valueType="num">
                                      <p:cBhvr>
                                        <p:cTn id="611" dur="5500" fill="hold"/>
                                        <p:tgtEl>
                                          <p:spTgt spid="127"/>
                                        </p:tgtEl>
                                        <p:attrNameLst>
                                          <p:attrName>ppt_h</p:attrName>
                                        </p:attrNameLst>
                                      </p:cBhvr>
                                      <p:tavLst>
                                        <p:tav tm="0">
                                          <p:val>
                                            <p:strVal val="#ppt_h"/>
                                          </p:val>
                                        </p:tav>
                                        <p:tav tm="100000">
                                          <p:val>
                                            <p:strVal val="#ppt_h"/>
                                          </p:val>
                                        </p:tav>
                                      </p:tavLst>
                                    </p:anim>
                                  </p:childTnLst>
                                </p:cTn>
                              </p:par>
                              <p:par>
                                <p:cTn id="612" presetID="2" presetClass="entr" presetSubtype="8" fill="hold" grpId="0" nodeType="withEffect">
                                  <p:stCondLst>
                                    <p:cond delay="0"/>
                                  </p:stCondLst>
                                  <p:childTnLst>
                                    <p:set>
                                      <p:cBhvr>
                                        <p:cTn id="613" dur="1" fill="hold">
                                          <p:stCondLst>
                                            <p:cond delay="0"/>
                                          </p:stCondLst>
                                        </p:cTn>
                                        <p:tgtEl>
                                          <p:spTgt spid="128"/>
                                        </p:tgtEl>
                                        <p:attrNameLst>
                                          <p:attrName>style.visibility</p:attrName>
                                        </p:attrNameLst>
                                      </p:cBhvr>
                                      <p:to>
                                        <p:strVal val="visible"/>
                                      </p:to>
                                    </p:set>
                                    <p:anim calcmode="lin" valueType="num">
                                      <p:cBhvr additive="base">
                                        <p:cTn id="614" dur="3000" fill="hold"/>
                                        <p:tgtEl>
                                          <p:spTgt spid="128"/>
                                        </p:tgtEl>
                                        <p:attrNameLst>
                                          <p:attrName>ppt_x</p:attrName>
                                        </p:attrNameLst>
                                      </p:cBhvr>
                                      <p:tavLst>
                                        <p:tav tm="0">
                                          <p:val>
                                            <p:strVal val="0-#ppt_w/2"/>
                                          </p:val>
                                        </p:tav>
                                        <p:tav tm="100000">
                                          <p:val>
                                            <p:strVal val="#ppt_x"/>
                                          </p:val>
                                        </p:tav>
                                      </p:tavLst>
                                    </p:anim>
                                    <p:anim calcmode="lin" valueType="num">
                                      <p:cBhvr additive="base">
                                        <p:cTn id="615" dur="3000" fill="hold"/>
                                        <p:tgtEl>
                                          <p:spTgt spid="128"/>
                                        </p:tgtEl>
                                        <p:attrNameLst>
                                          <p:attrName>ppt_y</p:attrName>
                                        </p:attrNameLst>
                                      </p:cBhvr>
                                      <p:tavLst>
                                        <p:tav tm="0">
                                          <p:val>
                                            <p:strVal val="#ppt_y"/>
                                          </p:val>
                                        </p:tav>
                                        <p:tav tm="100000">
                                          <p:val>
                                            <p:strVal val="#ppt_y"/>
                                          </p:val>
                                        </p:tav>
                                      </p:tavLst>
                                    </p:anim>
                                  </p:childTnLst>
                                </p:cTn>
                              </p:par>
                              <p:par>
                                <p:cTn id="616" presetID="3" presetClass="entr" presetSubtype="5" fill="hold" grpId="1" nodeType="withEffect">
                                  <p:stCondLst>
                                    <p:cond delay="0"/>
                                  </p:stCondLst>
                                  <p:childTnLst>
                                    <p:set>
                                      <p:cBhvr>
                                        <p:cTn id="617" dur="1" fill="hold">
                                          <p:stCondLst>
                                            <p:cond delay="0"/>
                                          </p:stCondLst>
                                        </p:cTn>
                                        <p:tgtEl>
                                          <p:spTgt spid="128"/>
                                        </p:tgtEl>
                                        <p:attrNameLst>
                                          <p:attrName>style.visibility</p:attrName>
                                        </p:attrNameLst>
                                      </p:cBhvr>
                                      <p:to>
                                        <p:strVal val="visible"/>
                                      </p:to>
                                    </p:set>
                                    <p:animEffect transition="in" filter="blinds(vertical)">
                                      <p:cBhvr>
                                        <p:cTn id="618" dur="4000"/>
                                        <p:tgtEl>
                                          <p:spTgt spid="128"/>
                                        </p:tgtEl>
                                      </p:cBhvr>
                                    </p:animEffect>
                                  </p:childTnLst>
                                </p:cTn>
                              </p:par>
                              <p:par>
                                <p:cTn id="619" presetID="2" presetClass="exit" presetSubtype="2" fill="hold" grpId="2" nodeType="withEffect">
                                  <p:stCondLst>
                                    <p:cond delay="0"/>
                                  </p:stCondLst>
                                  <p:childTnLst>
                                    <p:anim calcmode="lin" valueType="num">
                                      <p:cBhvr additive="base">
                                        <p:cTn id="620" dur="3500"/>
                                        <p:tgtEl>
                                          <p:spTgt spid="128"/>
                                        </p:tgtEl>
                                        <p:attrNameLst>
                                          <p:attrName>ppt_x</p:attrName>
                                        </p:attrNameLst>
                                      </p:cBhvr>
                                      <p:tavLst>
                                        <p:tav tm="0">
                                          <p:val>
                                            <p:strVal val="ppt_x"/>
                                          </p:val>
                                        </p:tav>
                                        <p:tav tm="100000">
                                          <p:val>
                                            <p:strVal val="1+ppt_w/2"/>
                                          </p:val>
                                        </p:tav>
                                      </p:tavLst>
                                    </p:anim>
                                    <p:anim calcmode="lin" valueType="num">
                                      <p:cBhvr additive="base">
                                        <p:cTn id="621" dur="3500"/>
                                        <p:tgtEl>
                                          <p:spTgt spid="128"/>
                                        </p:tgtEl>
                                        <p:attrNameLst>
                                          <p:attrName>ppt_y</p:attrName>
                                        </p:attrNameLst>
                                      </p:cBhvr>
                                      <p:tavLst>
                                        <p:tav tm="0">
                                          <p:val>
                                            <p:strVal val="ppt_y"/>
                                          </p:val>
                                        </p:tav>
                                        <p:tav tm="100000">
                                          <p:val>
                                            <p:strVal val="ppt_y"/>
                                          </p:val>
                                        </p:tav>
                                      </p:tavLst>
                                    </p:anim>
                                    <p:set>
                                      <p:cBhvr>
                                        <p:cTn id="622" dur="1" fill="hold">
                                          <p:stCondLst>
                                            <p:cond delay="3499"/>
                                          </p:stCondLst>
                                        </p:cTn>
                                        <p:tgtEl>
                                          <p:spTgt spid="128"/>
                                        </p:tgtEl>
                                        <p:attrNameLst>
                                          <p:attrName>style.visibility</p:attrName>
                                        </p:attrNameLst>
                                      </p:cBhvr>
                                      <p:to>
                                        <p:strVal val="hidden"/>
                                      </p:to>
                                    </p:set>
                                  </p:childTnLst>
                                </p:cTn>
                              </p:par>
                              <p:par>
                                <p:cTn id="623" presetID="19" presetClass="entr" presetSubtype="10" fill="hold" grpId="3" nodeType="withEffect">
                                  <p:stCondLst>
                                    <p:cond delay="0"/>
                                  </p:stCondLst>
                                  <p:childTnLst>
                                    <p:set>
                                      <p:cBhvr>
                                        <p:cTn id="624" dur="1" fill="hold">
                                          <p:stCondLst>
                                            <p:cond delay="0"/>
                                          </p:stCondLst>
                                        </p:cTn>
                                        <p:tgtEl>
                                          <p:spTgt spid="128"/>
                                        </p:tgtEl>
                                        <p:attrNameLst>
                                          <p:attrName>style.visibility</p:attrName>
                                        </p:attrNameLst>
                                      </p:cBhvr>
                                      <p:to>
                                        <p:strVal val="visible"/>
                                      </p:to>
                                    </p:set>
                                    <p:anim calcmode="lin" valueType="num">
                                      <p:cBhvr>
                                        <p:cTn id="625" dur="5500" fill="hold"/>
                                        <p:tgtEl>
                                          <p:spTgt spid="128"/>
                                        </p:tgtEl>
                                        <p:attrNameLst>
                                          <p:attrName>ppt_w</p:attrName>
                                        </p:attrNameLst>
                                      </p:cBhvr>
                                      <p:tavLst>
                                        <p:tav tm="0" fmla="#ppt_w*sin(2.5*pi*$)">
                                          <p:val>
                                            <p:fltVal val="0"/>
                                          </p:val>
                                        </p:tav>
                                        <p:tav tm="100000">
                                          <p:val>
                                            <p:fltVal val="1"/>
                                          </p:val>
                                        </p:tav>
                                      </p:tavLst>
                                    </p:anim>
                                    <p:anim calcmode="lin" valueType="num">
                                      <p:cBhvr>
                                        <p:cTn id="626" dur="5500" fill="hold"/>
                                        <p:tgtEl>
                                          <p:spTgt spid="128"/>
                                        </p:tgtEl>
                                        <p:attrNameLst>
                                          <p:attrName>ppt_h</p:attrName>
                                        </p:attrNameLst>
                                      </p:cBhvr>
                                      <p:tavLst>
                                        <p:tav tm="0">
                                          <p:val>
                                            <p:strVal val="#ppt_h"/>
                                          </p:val>
                                        </p:tav>
                                        <p:tav tm="100000">
                                          <p:val>
                                            <p:strVal val="#ppt_h"/>
                                          </p:val>
                                        </p:tav>
                                      </p:tavLst>
                                    </p:anim>
                                  </p:childTnLst>
                                </p:cTn>
                              </p:par>
                              <p:par>
                                <p:cTn id="627" presetID="2" presetClass="entr" presetSubtype="8" fill="hold" grpId="0" nodeType="withEffect">
                                  <p:stCondLst>
                                    <p:cond delay="0"/>
                                  </p:stCondLst>
                                  <p:childTnLst>
                                    <p:set>
                                      <p:cBhvr>
                                        <p:cTn id="628" dur="1" fill="hold">
                                          <p:stCondLst>
                                            <p:cond delay="0"/>
                                          </p:stCondLst>
                                        </p:cTn>
                                        <p:tgtEl>
                                          <p:spTgt spid="129"/>
                                        </p:tgtEl>
                                        <p:attrNameLst>
                                          <p:attrName>style.visibility</p:attrName>
                                        </p:attrNameLst>
                                      </p:cBhvr>
                                      <p:to>
                                        <p:strVal val="visible"/>
                                      </p:to>
                                    </p:set>
                                    <p:anim calcmode="lin" valueType="num">
                                      <p:cBhvr additive="base">
                                        <p:cTn id="629" dur="3000" fill="hold"/>
                                        <p:tgtEl>
                                          <p:spTgt spid="129"/>
                                        </p:tgtEl>
                                        <p:attrNameLst>
                                          <p:attrName>ppt_x</p:attrName>
                                        </p:attrNameLst>
                                      </p:cBhvr>
                                      <p:tavLst>
                                        <p:tav tm="0">
                                          <p:val>
                                            <p:strVal val="0-#ppt_w/2"/>
                                          </p:val>
                                        </p:tav>
                                        <p:tav tm="100000">
                                          <p:val>
                                            <p:strVal val="#ppt_x"/>
                                          </p:val>
                                        </p:tav>
                                      </p:tavLst>
                                    </p:anim>
                                    <p:anim calcmode="lin" valueType="num">
                                      <p:cBhvr additive="base">
                                        <p:cTn id="630" dur="3000" fill="hold"/>
                                        <p:tgtEl>
                                          <p:spTgt spid="129"/>
                                        </p:tgtEl>
                                        <p:attrNameLst>
                                          <p:attrName>ppt_y</p:attrName>
                                        </p:attrNameLst>
                                      </p:cBhvr>
                                      <p:tavLst>
                                        <p:tav tm="0">
                                          <p:val>
                                            <p:strVal val="#ppt_y"/>
                                          </p:val>
                                        </p:tav>
                                        <p:tav tm="100000">
                                          <p:val>
                                            <p:strVal val="#ppt_y"/>
                                          </p:val>
                                        </p:tav>
                                      </p:tavLst>
                                    </p:anim>
                                  </p:childTnLst>
                                </p:cTn>
                              </p:par>
                              <p:par>
                                <p:cTn id="631" presetID="3" presetClass="entr" presetSubtype="5" fill="hold" grpId="1" nodeType="withEffect">
                                  <p:stCondLst>
                                    <p:cond delay="0"/>
                                  </p:stCondLst>
                                  <p:childTnLst>
                                    <p:set>
                                      <p:cBhvr>
                                        <p:cTn id="632" dur="1" fill="hold">
                                          <p:stCondLst>
                                            <p:cond delay="0"/>
                                          </p:stCondLst>
                                        </p:cTn>
                                        <p:tgtEl>
                                          <p:spTgt spid="129"/>
                                        </p:tgtEl>
                                        <p:attrNameLst>
                                          <p:attrName>style.visibility</p:attrName>
                                        </p:attrNameLst>
                                      </p:cBhvr>
                                      <p:to>
                                        <p:strVal val="visible"/>
                                      </p:to>
                                    </p:set>
                                    <p:animEffect transition="in" filter="blinds(vertical)">
                                      <p:cBhvr>
                                        <p:cTn id="633" dur="4000"/>
                                        <p:tgtEl>
                                          <p:spTgt spid="129"/>
                                        </p:tgtEl>
                                      </p:cBhvr>
                                    </p:animEffect>
                                  </p:childTnLst>
                                </p:cTn>
                              </p:par>
                              <p:par>
                                <p:cTn id="634" presetID="2" presetClass="exit" presetSubtype="2" fill="hold" grpId="2" nodeType="withEffect">
                                  <p:stCondLst>
                                    <p:cond delay="0"/>
                                  </p:stCondLst>
                                  <p:childTnLst>
                                    <p:anim calcmode="lin" valueType="num">
                                      <p:cBhvr additive="base">
                                        <p:cTn id="635" dur="3500"/>
                                        <p:tgtEl>
                                          <p:spTgt spid="129"/>
                                        </p:tgtEl>
                                        <p:attrNameLst>
                                          <p:attrName>ppt_x</p:attrName>
                                        </p:attrNameLst>
                                      </p:cBhvr>
                                      <p:tavLst>
                                        <p:tav tm="0">
                                          <p:val>
                                            <p:strVal val="ppt_x"/>
                                          </p:val>
                                        </p:tav>
                                        <p:tav tm="100000">
                                          <p:val>
                                            <p:strVal val="1+ppt_w/2"/>
                                          </p:val>
                                        </p:tav>
                                      </p:tavLst>
                                    </p:anim>
                                    <p:anim calcmode="lin" valueType="num">
                                      <p:cBhvr additive="base">
                                        <p:cTn id="636" dur="3500"/>
                                        <p:tgtEl>
                                          <p:spTgt spid="129"/>
                                        </p:tgtEl>
                                        <p:attrNameLst>
                                          <p:attrName>ppt_y</p:attrName>
                                        </p:attrNameLst>
                                      </p:cBhvr>
                                      <p:tavLst>
                                        <p:tav tm="0">
                                          <p:val>
                                            <p:strVal val="ppt_y"/>
                                          </p:val>
                                        </p:tav>
                                        <p:tav tm="100000">
                                          <p:val>
                                            <p:strVal val="ppt_y"/>
                                          </p:val>
                                        </p:tav>
                                      </p:tavLst>
                                    </p:anim>
                                    <p:set>
                                      <p:cBhvr>
                                        <p:cTn id="637" dur="1" fill="hold">
                                          <p:stCondLst>
                                            <p:cond delay="3499"/>
                                          </p:stCondLst>
                                        </p:cTn>
                                        <p:tgtEl>
                                          <p:spTgt spid="129"/>
                                        </p:tgtEl>
                                        <p:attrNameLst>
                                          <p:attrName>style.visibility</p:attrName>
                                        </p:attrNameLst>
                                      </p:cBhvr>
                                      <p:to>
                                        <p:strVal val="hidden"/>
                                      </p:to>
                                    </p:set>
                                  </p:childTnLst>
                                </p:cTn>
                              </p:par>
                              <p:par>
                                <p:cTn id="638" presetID="19" presetClass="entr" presetSubtype="10" fill="hold" grpId="3" nodeType="withEffect">
                                  <p:stCondLst>
                                    <p:cond delay="0"/>
                                  </p:stCondLst>
                                  <p:childTnLst>
                                    <p:set>
                                      <p:cBhvr>
                                        <p:cTn id="639" dur="1" fill="hold">
                                          <p:stCondLst>
                                            <p:cond delay="0"/>
                                          </p:stCondLst>
                                        </p:cTn>
                                        <p:tgtEl>
                                          <p:spTgt spid="129"/>
                                        </p:tgtEl>
                                        <p:attrNameLst>
                                          <p:attrName>style.visibility</p:attrName>
                                        </p:attrNameLst>
                                      </p:cBhvr>
                                      <p:to>
                                        <p:strVal val="visible"/>
                                      </p:to>
                                    </p:set>
                                    <p:anim calcmode="lin" valueType="num">
                                      <p:cBhvr>
                                        <p:cTn id="640" dur="5500" fill="hold"/>
                                        <p:tgtEl>
                                          <p:spTgt spid="129"/>
                                        </p:tgtEl>
                                        <p:attrNameLst>
                                          <p:attrName>ppt_w</p:attrName>
                                        </p:attrNameLst>
                                      </p:cBhvr>
                                      <p:tavLst>
                                        <p:tav tm="0" fmla="#ppt_w*sin(2.5*pi*$)">
                                          <p:val>
                                            <p:fltVal val="0"/>
                                          </p:val>
                                        </p:tav>
                                        <p:tav tm="100000">
                                          <p:val>
                                            <p:fltVal val="1"/>
                                          </p:val>
                                        </p:tav>
                                      </p:tavLst>
                                    </p:anim>
                                    <p:anim calcmode="lin" valueType="num">
                                      <p:cBhvr>
                                        <p:cTn id="641" dur="5500" fill="hold"/>
                                        <p:tgtEl>
                                          <p:spTgt spid="129"/>
                                        </p:tgtEl>
                                        <p:attrNameLst>
                                          <p:attrName>ppt_h</p:attrName>
                                        </p:attrNameLst>
                                      </p:cBhvr>
                                      <p:tavLst>
                                        <p:tav tm="0">
                                          <p:val>
                                            <p:strVal val="#ppt_h"/>
                                          </p:val>
                                        </p:tav>
                                        <p:tav tm="100000">
                                          <p:val>
                                            <p:strVal val="#ppt_h"/>
                                          </p:val>
                                        </p:tav>
                                      </p:tavLst>
                                    </p:anim>
                                  </p:childTnLst>
                                </p:cTn>
                              </p:par>
                              <p:par>
                                <p:cTn id="642" presetID="2" presetClass="entr" presetSubtype="8" fill="hold" grpId="0" nodeType="withEffect">
                                  <p:stCondLst>
                                    <p:cond delay="0"/>
                                  </p:stCondLst>
                                  <p:childTnLst>
                                    <p:set>
                                      <p:cBhvr>
                                        <p:cTn id="643" dur="1" fill="hold">
                                          <p:stCondLst>
                                            <p:cond delay="0"/>
                                          </p:stCondLst>
                                        </p:cTn>
                                        <p:tgtEl>
                                          <p:spTgt spid="138"/>
                                        </p:tgtEl>
                                        <p:attrNameLst>
                                          <p:attrName>style.visibility</p:attrName>
                                        </p:attrNameLst>
                                      </p:cBhvr>
                                      <p:to>
                                        <p:strVal val="visible"/>
                                      </p:to>
                                    </p:set>
                                    <p:anim calcmode="lin" valueType="num">
                                      <p:cBhvr additive="base">
                                        <p:cTn id="644" dur="3000" fill="hold"/>
                                        <p:tgtEl>
                                          <p:spTgt spid="138"/>
                                        </p:tgtEl>
                                        <p:attrNameLst>
                                          <p:attrName>ppt_x</p:attrName>
                                        </p:attrNameLst>
                                      </p:cBhvr>
                                      <p:tavLst>
                                        <p:tav tm="0">
                                          <p:val>
                                            <p:strVal val="0-#ppt_w/2"/>
                                          </p:val>
                                        </p:tav>
                                        <p:tav tm="100000">
                                          <p:val>
                                            <p:strVal val="#ppt_x"/>
                                          </p:val>
                                        </p:tav>
                                      </p:tavLst>
                                    </p:anim>
                                    <p:anim calcmode="lin" valueType="num">
                                      <p:cBhvr additive="base">
                                        <p:cTn id="645" dur="3000" fill="hold"/>
                                        <p:tgtEl>
                                          <p:spTgt spid="138"/>
                                        </p:tgtEl>
                                        <p:attrNameLst>
                                          <p:attrName>ppt_y</p:attrName>
                                        </p:attrNameLst>
                                      </p:cBhvr>
                                      <p:tavLst>
                                        <p:tav tm="0">
                                          <p:val>
                                            <p:strVal val="#ppt_y"/>
                                          </p:val>
                                        </p:tav>
                                        <p:tav tm="100000">
                                          <p:val>
                                            <p:strVal val="#ppt_y"/>
                                          </p:val>
                                        </p:tav>
                                      </p:tavLst>
                                    </p:anim>
                                  </p:childTnLst>
                                </p:cTn>
                              </p:par>
                              <p:par>
                                <p:cTn id="646" presetID="3" presetClass="entr" presetSubtype="5" fill="hold" grpId="1" nodeType="withEffect">
                                  <p:stCondLst>
                                    <p:cond delay="0"/>
                                  </p:stCondLst>
                                  <p:childTnLst>
                                    <p:set>
                                      <p:cBhvr>
                                        <p:cTn id="647" dur="1" fill="hold">
                                          <p:stCondLst>
                                            <p:cond delay="0"/>
                                          </p:stCondLst>
                                        </p:cTn>
                                        <p:tgtEl>
                                          <p:spTgt spid="138"/>
                                        </p:tgtEl>
                                        <p:attrNameLst>
                                          <p:attrName>style.visibility</p:attrName>
                                        </p:attrNameLst>
                                      </p:cBhvr>
                                      <p:to>
                                        <p:strVal val="visible"/>
                                      </p:to>
                                    </p:set>
                                    <p:animEffect transition="in" filter="blinds(vertical)">
                                      <p:cBhvr>
                                        <p:cTn id="648" dur="4000"/>
                                        <p:tgtEl>
                                          <p:spTgt spid="138"/>
                                        </p:tgtEl>
                                      </p:cBhvr>
                                    </p:animEffect>
                                  </p:childTnLst>
                                </p:cTn>
                              </p:par>
                              <p:par>
                                <p:cTn id="649" presetID="2" presetClass="exit" presetSubtype="2" fill="hold" grpId="2" nodeType="withEffect">
                                  <p:stCondLst>
                                    <p:cond delay="0"/>
                                  </p:stCondLst>
                                  <p:childTnLst>
                                    <p:anim calcmode="lin" valueType="num">
                                      <p:cBhvr additive="base">
                                        <p:cTn id="650" dur="3500"/>
                                        <p:tgtEl>
                                          <p:spTgt spid="138"/>
                                        </p:tgtEl>
                                        <p:attrNameLst>
                                          <p:attrName>ppt_x</p:attrName>
                                        </p:attrNameLst>
                                      </p:cBhvr>
                                      <p:tavLst>
                                        <p:tav tm="0">
                                          <p:val>
                                            <p:strVal val="ppt_x"/>
                                          </p:val>
                                        </p:tav>
                                        <p:tav tm="100000">
                                          <p:val>
                                            <p:strVal val="1+ppt_w/2"/>
                                          </p:val>
                                        </p:tav>
                                      </p:tavLst>
                                    </p:anim>
                                    <p:anim calcmode="lin" valueType="num">
                                      <p:cBhvr additive="base">
                                        <p:cTn id="651" dur="3500"/>
                                        <p:tgtEl>
                                          <p:spTgt spid="138"/>
                                        </p:tgtEl>
                                        <p:attrNameLst>
                                          <p:attrName>ppt_y</p:attrName>
                                        </p:attrNameLst>
                                      </p:cBhvr>
                                      <p:tavLst>
                                        <p:tav tm="0">
                                          <p:val>
                                            <p:strVal val="ppt_y"/>
                                          </p:val>
                                        </p:tav>
                                        <p:tav tm="100000">
                                          <p:val>
                                            <p:strVal val="ppt_y"/>
                                          </p:val>
                                        </p:tav>
                                      </p:tavLst>
                                    </p:anim>
                                    <p:set>
                                      <p:cBhvr>
                                        <p:cTn id="652" dur="1" fill="hold">
                                          <p:stCondLst>
                                            <p:cond delay="3499"/>
                                          </p:stCondLst>
                                        </p:cTn>
                                        <p:tgtEl>
                                          <p:spTgt spid="138"/>
                                        </p:tgtEl>
                                        <p:attrNameLst>
                                          <p:attrName>style.visibility</p:attrName>
                                        </p:attrNameLst>
                                      </p:cBhvr>
                                      <p:to>
                                        <p:strVal val="hidden"/>
                                      </p:to>
                                    </p:set>
                                  </p:childTnLst>
                                </p:cTn>
                              </p:par>
                              <p:par>
                                <p:cTn id="653" presetID="19" presetClass="entr" presetSubtype="10" fill="hold" grpId="3" nodeType="withEffect">
                                  <p:stCondLst>
                                    <p:cond delay="0"/>
                                  </p:stCondLst>
                                  <p:childTnLst>
                                    <p:set>
                                      <p:cBhvr>
                                        <p:cTn id="654" dur="1" fill="hold">
                                          <p:stCondLst>
                                            <p:cond delay="0"/>
                                          </p:stCondLst>
                                        </p:cTn>
                                        <p:tgtEl>
                                          <p:spTgt spid="138"/>
                                        </p:tgtEl>
                                        <p:attrNameLst>
                                          <p:attrName>style.visibility</p:attrName>
                                        </p:attrNameLst>
                                      </p:cBhvr>
                                      <p:to>
                                        <p:strVal val="visible"/>
                                      </p:to>
                                    </p:set>
                                    <p:anim calcmode="lin" valueType="num">
                                      <p:cBhvr>
                                        <p:cTn id="655" dur="5500" fill="hold"/>
                                        <p:tgtEl>
                                          <p:spTgt spid="138"/>
                                        </p:tgtEl>
                                        <p:attrNameLst>
                                          <p:attrName>ppt_w</p:attrName>
                                        </p:attrNameLst>
                                      </p:cBhvr>
                                      <p:tavLst>
                                        <p:tav tm="0" fmla="#ppt_w*sin(2.5*pi*$)">
                                          <p:val>
                                            <p:fltVal val="0"/>
                                          </p:val>
                                        </p:tav>
                                        <p:tav tm="100000">
                                          <p:val>
                                            <p:fltVal val="1"/>
                                          </p:val>
                                        </p:tav>
                                      </p:tavLst>
                                    </p:anim>
                                    <p:anim calcmode="lin" valueType="num">
                                      <p:cBhvr>
                                        <p:cTn id="656" dur="5500" fill="hold"/>
                                        <p:tgtEl>
                                          <p:spTgt spid="138"/>
                                        </p:tgtEl>
                                        <p:attrNameLst>
                                          <p:attrName>ppt_h</p:attrName>
                                        </p:attrNameLst>
                                      </p:cBhvr>
                                      <p:tavLst>
                                        <p:tav tm="0">
                                          <p:val>
                                            <p:strVal val="#ppt_h"/>
                                          </p:val>
                                        </p:tav>
                                        <p:tav tm="100000">
                                          <p:val>
                                            <p:strVal val="#ppt_h"/>
                                          </p:val>
                                        </p:tav>
                                      </p:tavLst>
                                    </p:anim>
                                  </p:childTnLst>
                                </p:cTn>
                              </p:par>
                              <p:par>
                                <p:cTn id="657" presetID="2" presetClass="entr" presetSubtype="8" fill="hold" grpId="0" nodeType="withEffect">
                                  <p:stCondLst>
                                    <p:cond delay="0"/>
                                  </p:stCondLst>
                                  <p:childTnLst>
                                    <p:set>
                                      <p:cBhvr>
                                        <p:cTn id="658" dur="1" fill="hold">
                                          <p:stCondLst>
                                            <p:cond delay="0"/>
                                          </p:stCondLst>
                                        </p:cTn>
                                        <p:tgtEl>
                                          <p:spTgt spid="137"/>
                                        </p:tgtEl>
                                        <p:attrNameLst>
                                          <p:attrName>style.visibility</p:attrName>
                                        </p:attrNameLst>
                                      </p:cBhvr>
                                      <p:to>
                                        <p:strVal val="visible"/>
                                      </p:to>
                                    </p:set>
                                    <p:anim calcmode="lin" valueType="num">
                                      <p:cBhvr additive="base">
                                        <p:cTn id="659" dur="3000" fill="hold"/>
                                        <p:tgtEl>
                                          <p:spTgt spid="137"/>
                                        </p:tgtEl>
                                        <p:attrNameLst>
                                          <p:attrName>ppt_x</p:attrName>
                                        </p:attrNameLst>
                                      </p:cBhvr>
                                      <p:tavLst>
                                        <p:tav tm="0">
                                          <p:val>
                                            <p:strVal val="0-#ppt_w/2"/>
                                          </p:val>
                                        </p:tav>
                                        <p:tav tm="100000">
                                          <p:val>
                                            <p:strVal val="#ppt_x"/>
                                          </p:val>
                                        </p:tav>
                                      </p:tavLst>
                                    </p:anim>
                                    <p:anim calcmode="lin" valueType="num">
                                      <p:cBhvr additive="base">
                                        <p:cTn id="660" dur="3000" fill="hold"/>
                                        <p:tgtEl>
                                          <p:spTgt spid="137"/>
                                        </p:tgtEl>
                                        <p:attrNameLst>
                                          <p:attrName>ppt_y</p:attrName>
                                        </p:attrNameLst>
                                      </p:cBhvr>
                                      <p:tavLst>
                                        <p:tav tm="0">
                                          <p:val>
                                            <p:strVal val="#ppt_y"/>
                                          </p:val>
                                        </p:tav>
                                        <p:tav tm="100000">
                                          <p:val>
                                            <p:strVal val="#ppt_y"/>
                                          </p:val>
                                        </p:tav>
                                      </p:tavLst>
                                    </p:anim>
                                  </p:childTnLst>
                                </p:cTn>
                              </p:par>
                              <p:par>
                                <p:cTn id="661" presetID="3" presetClass="entr" presetSubtype="5" fill="hold" grpId="1" nodeType="withEffect">
                                  <p:stCondLst>
                                    <p:cond delay="0"/>
                                  </p:stCondLst>
                                  <p:childTnLst>
                                    <p:set>
                                      <p:cBhvr>
                                        <p:cTn id="662" dur="1" fill="hold">
                                          <p:stCondLst>
                                            <p:cond delay="0"/>
                                          </p:stCondLst>
                                        </p:cTn>
                                        <p:tgtEl>
                                          <p:spTgt spid="137"/>
                                        </p:tgtEl>
                                        <p:attrNameLst>
                                          <p:attrName>style.visibility</p:attrName>
                                        </p:attrNameLst>
                                      </p:cBhvr>
                                      <p:to>
                                        <p:strVal val="visible"/>
                                      </p:to>
                                    </p:set>
                                    <p:animEffect transition="in" filter="blinds(vertical)">
                                      <p:cBhvr>
                                        <p:cTn id="663" dur="4000"/>
                                        <p:tgtEl>
                                          <p:spTgt spid="137"/>
                                        </p:tgtEl>
                                      </p:cBhvr>
                                    </p:animEffect>
                                  </p:childTnLst>
                                </p:cTn>
                              </p:par>
                              <p:par>
                                <p:cTn id="664" presetID="2" presetClass="exit" presetSubtype="2" fill="hold" grpId="2" nodeType="withEffect">
                                  <p:stCondLst>
                                    <p:cond delay="0"/>
                                  </p:stCondLst>
                                  <p:childTnLst>
                                    <p:anim calcmode="lin" valueType="num">
                                      <p:cBhvr additive="base">
                                        <p:cTn id="665" dur="3500"/>
                                        <p:tgtEl>
                                          <p:spTgt spid="137"/>
                                        </p:tgtEl>
                                        <p:attrNameLst>
                                          <p:attrName>ppt_x</p:attrName>
                                        </p:attrNameLst>
                                      </p:cBhvr>
                                      <p:tavLst>
                                        <p:tav tm="0">
                                          <p:val>
                                            <p:strVal val="ppt_x"/>
                                          </p:val>
                                        </p:tav>
                                        <p:tav tm="100000">
                                          <p:val>
                                            <p:strVal val="1+ppt_w/2"/>
                                          </p:val>
                                        </p:tav>
                                      </p:tavLst>
                                    </p:anim>
                                    <p:anim calcmode="lin" valueType="num">
                                      <p:cBhvr additive="base">
                                        <p:cTn id="666" dur="3500"/>
                                        <p:tgtEl>
                                          <p:spTgt spid="137"/>
                                        </p:tgtEl>
                                        <p:attrNameLst>
                                          <p:attrName>ppt_y</p:attrName>
                                        </p:attrNameLst>
                                      </p:cBhvr>
                                      <p:tavLst>
                                        <p:tav tm="0">
                                          <p:val>
                                            <p:strVal val="ppt_y"/>
                                          </p:val>
                                        </p:tav>
                                        <p:tav tm="100000">
                                          <p:val>
                                            <p:strVal val="ppt_y"/>
                                          </p:val>
                                        </p:tav>
                                      </p:tavLst>
                                    </p:anim>
                                    <p:set>
                                      <p:cBhvr>
                                        <p:cTn id="667" dur="1" fill="hold">
                                          <p:stCondLst>
                                            <p:cond delay="3499"/>
                                          </p:stCondLst>
                                        </p:cTn>
                                        <p:tgtEl>
                                          <p:spTgt spid="137"/>
                                        </p:tgtEl>
                                        <p:attrNameLst>
                                          <p:attrName>style.visibility</p:attrName>
                                        </p:attrNameLst>
                                      </p:cBhvr>
                                      <p:to>
                                        <p:strVal val="hidden"/>
                                      </p:to>
                                    </p:set>
                                  </p:childTnLst>
                                </p:cTn>
                              </p:par>
                              <p:par>
                                <p:cTn id="668" presetID="19" presetClass="entr" presetSubtype="10" fill="hold" grpId="3" nodeType="withEffect">
                                  <p:stCondLst>
                                    <p:cond delay="0"/>
                                  </p:stCondLst>
                                  <p:childTnLst>
                                    <p:set>
                                      <p:cBhvr>
                                        <p:cTn id="669" dur="1" fill="hold">
                                          <p:stCondLst>
                                            <p:cond delay="0"/>
                                          </p:stCondLst>
                                        </p:cTn>
                                        <p:tgtEl>
                                          <p:spTgt spid="137"/>
                                        </p:tgtEl>
                                        <p:attrNameLst>
                                          <p:attrName>style.visibility</p:attrName>
                                        </p:attrNameLst>
                                      </p:cBhvr>
                                      <p:to>
                                        <p:strVal val="visible"/>
                                      </p:to>
                                    </p:set>
                                    <p:anim calcmode="lin" valueType="num">
                                      <p:cBhvr>
                                        <p:cTn id="670" dur="5500" fill="hold"/>
                                        <p:tgtEl>
                                          <p:spTgt spid="137"/>
                                        </p:tgtEl>
                                        <p:attrNameLst>
                                          <p:attrName>ppt_w</p:attrName>
                                        </p:attrNameLst>
                                      </p:cBhvr>
                                      <p:tavLst>
                                        <p:tav tm="0" fmla="#ppt_w*sin(2.5*pi*$)">
                                          <p:val>
                                            <p:fltVal val="0"/>
                                          </p:val>
                                        </p:tav>
                                        <p:tav tm="100000">
                                          <p:val>
                                            <p:fltVal val="1"/>
                                          </p:val>
                                        </p:tav>
                                      </p:tavLst>
                                    </p:anim>
                                    <p:anim calcmode="lin" valueType="num">
                                      <p:cBhvr>
                                        <p:cTn id="671" dur="5500" fill="hold"/>
                                        <p:tgtEl>
                                          <p:spTgt spid="137"/>
                                        </p:tgtEl>
                                        <p:attrNameLst>
                                          <p:attrName>ppt_h</p:attrName>
                                        </p:attrNameLst>
                                      </p:cBhvr>
                                      <p:tavLst>
                                        <p:tav tm="0">
                                          <p:val>
                                            <p:strVal val="#ppt_h"/>
                                          </p:val>
                                        </p:tav>
                                        <p:tav tm="100000">
                                          <p:val>
                                            <p:strVal val="#ppt_h"/>
                                          </p:val>
                                        </p:tav>
                                      </p:tavLst>
                                    </p:anim>
                                  </p:childTnLst>
                                </p:cTn>
                              </p:par>
                              <p:par>
                                <p:cTn id="672" presetID="2" presetClass="entr" presetSubtype="8" fill="hold" grpId="0" nodeType="withEffect">
                                  <p:stCondLst>
                                    <p:cond delay="0"/>
                                  </p:stCondLst>
                                  <p:childTnLst>
                                    <p:set>
                                      <p:cBhvr>
                                        <p:cTn id="673" dur="1" fill="hold">
                                          <p:stCondLst>
                                            <p:cond delay="0"/>
                                          </p:stCondLst>
                                        </p:cTn>
                                        <p:tgtEl>
                                          <p:spTgt spid="136"/>
                                        </p:tgtEl>
                                        <p:attrNameLst>
                                          <p:attrName>style.visibility</p:attrName>
                                        </p:attrNameLst>
                                      </p:cBhvr>
                                      <p:to>
                                        <p:strVal val="visible"/>
                                      </p:to>
                                    </p:set>
                                    <p:anim calcmode="lin" valueType="num">
                                      <p:cBhvr additive="base">
                                        <p:cTn id="674" dur="3000" fill="hold"/>
                                        <p:tgtEl>
                                          <p:spTgt spid="136"/>
                                        </p:tgtEl>
                                        <p:attrNameLst>
                                          <p:attrName>ppt_x</p:attrName>
                                        </p:attrNameLst>
                                      </p:cBhvr>
                                      <p:tavLst>
                                        <p:tav tm="0">
                                          <p:val>
                                            <p:strVal val="0-#ppt_w/2"/>
                                          </p:val>
                                        </p:tav>
                                        <p:tav tm="100000">
                                          <p:val>
                                            <p:strVal val="#ppt_x"/>
                                          </p:val>
                                        </p:tav>
                                      </p:tavLst>
                                    </p:anim>
                                    <p:anim calcmode="lin" valueType="num">
                                      <p:cBhvr additive="base">
                                        <p:cTn id="675" dur="3000" fill="hold"/>
                                        <p:tgtEl>
                                          <p:spTgt spid="136"/>
                                        </p:tgtEl>
                                        <p:attrNameLst>
                                          <p:attrName>ppt_y</p:attrName>
                                        </p:attrNameLst>
                                      </p:cBhvr>
                                      <p:tavLst>
                                        <p:tav tm="0">
                                          <p:val>
                                            <p:strVal val="#ppt_y"/>
                                          </p:val>
                                        </p:tav>
                                        <p:tav tm="100000">
                                          <p:val>
                                            <p:strVal val="#ppt_y"/>
                                          </p:val>
                                        </p:tav>
                                      </p:tavLst>
                                    </p:anim>
                                  </p:childTnLst>
                                </p:cTn>
                              </p:par>
                              <p:par>
                                <p:cTn id="676" presetID="3" presetClass="entr" presetSubtype="5" fill="hold" grpId="1" nodeType="withEffect">
                                  <p:stCondLst>
                                    <p:cond delay="0"/>
                                  </p:stCondLst>
                                  <p:childTnLst>
                                    <p:set>
                                      <p:cBhvr>
                                        <p:cTn id="677" dur="1" fill="hold">
                                          <p:stCondLst>
                                            <p:cond delay="0"/>
                                          </p:stCondLst>
                                        </p:cTn>
                                        <p:tgtEl>
                                          <p:spTgt spid="136"/>
                                        </p:tgtEl>
                                        <p:attrNameLst>
                                          <p:attrName>style.visibility</p:attrName>
                                        </p:attrNameLst>
                                      </p:cBhvr>
                                      <p:to>
                                        <p:strVal val="visible"/>
                                      </p:to>
                                    </p:set>
                                    <p:animEffect transition="in" filter="blinds(vertical)">
                                      <p:cBhvr>
                                        <p:cTn id="678" dur="4000"/>
                                        <p:tgtEl>
                                          <p:spTgt spid="136"/>
                                        </p:tgtEl>
                                      </p:cBhvr>
                                    </p:animEffect>
                                  </p:childTnLst>
                                </p:cTn>
                              </p:par>
                              <p:par>
                                <p:cTn id="679" presetID="2" presetClass="exit" presetSubtype="2" fill="hold" grpId="2" nodeType="withEffect">
                                  <p:stCondLst>
                                    <p:cond delay="0"/>
                                  </p:stCondLst>
                                  <p:childTnLst>
                                    <p:anim calcmode="lin" valueType="num">
                                      <p:cBhvr additive="base">
                                        <p:cTn id="680" dur="3500"/>
                                        <p:tgtEl>
                                          <p:spTgt spid="136"/>
                                        </p:tgtEl>
                                        <p:attrNameLst>
                                          <p:attrName>ppt_x</p:attrName>
                                        </p:attrNameLst>
                                      </p:cBhvr>
                                      <p:tavLst>
                                        <p:tav tm="0">
                                          <p:val>
                                            <p:strVal val="ppt_x"/>
                                          </p:val>
                                        </p:tav>
                                        <p:tav tm="100000">
                                          <p:val>
                                            <p:strVal val="1+ppt_w/2"/>
                                          </p:val>
                                        </p:tav>
                                      </p:tavLst>
                                    </p:anim>
                                    <p:anim calcmode="lin" valueType="num">
                                      <p:cBhvr additive="base">
                                        <p:cTn id="681" dur="3500"/>
                                        <p:tgtEl>
                                          <p:spTgt spid="136"/>
                                        </p:tgtEl>
                                        <p:attrNameLst>
                                          <p:attrName>ppt_y</p:attrName>
                                        </p:attrNameLst>
                                      </p:cBhvr>
                                      <p:tavLst>
                                        <p:tav tm="0">
                                          <p:val>
                                            <p:strVal val="ppt_y"/>
                                          </p:val>
                                        </p:tav>
                                        <p:tav tm="100000">
                                          <p:val>
                                            <p:strVal val="ppt_y"/>
                                          </p:val>
                                        </p:tav>
                                      </p:tavLst>
                                    </p:anim>
                                    <p:set>
                                      <p:cBhvr>
                                        <p:cTn id="682" dur="1" fill="hold">
                                          <p:stCondLst>
                                            <p:cond delay="3499"/>
                                          </p:stCondLst>
                                        </p:cTn>
                                        <p:tgtEl>
                                          <p:spTgt spid="136"/>
                                        </p:tgtEl>
                                        <p:attrNameLst>
                                          <p:attrName>style.visibility</p:attrName>
                                        </p:attrNameLst>
                                      </p:cBhvr>
                                      <p:to>
                                        <p:strVal val="hidden"/>
                                      </p:to>
                                    </p:set>
                                  </p:childTnLst>
                                </p:cTn>
                              </p:par>
                              <p:par>
                                <p:cTn id="683" presetID="19" presetClass="entr" presetSubtype="10" fill="hold" grpId="3" nodeType="withEffect">
                                  <p:stCondLst>
                                    <p:cond delay="0"/>
                                  </p:stCondLst>
                                  <p:childTnLst>
                                    <p:set>
                                      <p:cBhvr>
                                        <p:cTn id="684" dur="1" fill="hold">
                                          <p:stCondLst>
                                            <p:cond delay="0"/>
                                          </p:stCondLst>
                                        </p:cTn>
                                        <p:tgtEl>
                                          <p:spTgt spid="136"/>
                                        </p:tgtEl>
                                        <p:attrNameLst>
                                          <p:attrName>style.visibility</p:attrName>
                                        </p:attrNameLst>
                                      </p:cBhvr>
                                      <p:to>
                                        <p:strVal val="visible"/>
                                      </p:to>
                                    </p:set>
                                    <p:anim calcmode="lin" valueType="num">
                                      <p:cBhvr>
                                        <p:cTn id="685" dur="5500" fill="hold"/>
                                        <p:tgtEl>
                                          <p:spTgt spid="136"/>
                                        </p:tgtEl>
                                        <p:attrNameLst>
                                          <p:attrName>ppt_w</p:attrName>
                                        </p:attrNameLst>
                                      </p:cBhvr>
                                      <p:tavLst>
                                        <p:tav tm="0" fmla="#ppt_w*sin(2.5*pi*$)">
                                          <p:val>
                                            <p:fltVal val="0"/>
                                          </p:val>
                                        </p:tav>
                                        <p:tav tm="100000">
                                          <p:val>
                                            <p:fltVal val="1"/>
                                          </p:val>
                                        </p:tav>
                                      </p:tavLst>
                                    </p:anim>
                                    <p:anim calcmode="lin" valueType="num">
                                      <p:cBhvr>
                                        <p:cTn id="686" dur="5500" fill="hold"/>
                                        <p:tgtEl>
                                          <p:spTgt spid="136"/>
                                        </p:tgtEl>
                                        <p:attrNameLst>
                                          <p:attrName>ppt_h</p:attrName>
                                        </p:attrNameLst>
                                      </p:cBhvr>
                                      <p:tavLst>
                                        <p:tav tm="0">
                                          <p:val>
                                            <p:strVal val="#ppt_h"/>
                                          </p:val>
                                        </p:tav>
                                        <p:tav tm="100000">
                                          <p:val>
                                            <p:strVal val="#ppt_h"/>
                                          </p:val>
                                        </p:tav>
                                      </p:tavLst>
                                    </p:anim>
                                  </p:childTnLst>
                                </p:cTn>
                              </p:par>
                              <p:par>
                                <p:cTn id="687" presetID="2" presetClass="entr" presetSubtype="8" fill="hold" grpId="0" nodeType="withEffect">
                                  <p:stCondLst>
                                    <p:cond delay="0"/>
                                  </p:stCondLst>
                                  <p:childTnLst>
                                    <p:set>
                                      <p:cBhvr>
                                        <p:cTn id="688" dur="1" fill="hold">
                                          <p:stCondLst>
                                            <p:cond delay="0"/>
                                          </p:stCondLst>
                                        </p:cTn>
                                        <p:tgtEl>
                                          <p:spTgt spid="135"/>
                                        </p:tgtEl>
                                        <p:attrNameLst>
                                          <p:attrName>style.visibility</p:attrName>
                                        </p:attrNameLst>
                                      </p:cBhvr>
                                      <p:to>
                                        <p:strVal val="visible"/>
                                      </p:to>
                                    </p:set>
                                    <p:anim calcmode="lin" valueType="num">
                                      <p:cBhvr additive="base">
                                        <p:cTn id="689" dur="3000" fill="hold"/>
                                        <p:tgtEl>
                                          <p:spTgt spid="135"/>
                                        </p:tgtEl>
                                        <p:attrNameLst>
                                          <p:attrName>ppt_x</p:attrName>
                                        </p:attrNameLst>
                                      </p:cBhvr>
                                      <p:tavLst>
                                        <p:tav tm="0">
                                          <p:val>
                                            <p:strVal val="0-#ppt_w/2"/>
                                          </p:val>
                                        </p:tav>
                                        <p:tav tm="100000">
                                          <p:val>
                                            <p:strVal val="#ppt_x"/>
                                          </p:val>
                                        </p:tav>
                                      </p:tavLst>
                                    </p:anim>
                                    <p:anim calcmode="lin" valueType="num">
                                      <p:cBhvr additive="base">
                                        <p:cTn id="690" dur="3000" fill="hold"/>
                                        <p:tgtEl>
                                          <p:spTgt spid="135"/>
                                        </p:tgtEl>
                                        <p:attrNameLst>
                                          <p:attrName>ppt_y</p:attrName>
                                        </p:attrNameLst>
                                      </p:cBhvr>
                                      <p:tavLst>
                                        <p:tav tm="0">
                                          <p:val>
                                            <p:strVal val="#ppt_y"/>
                                          </p:val>
                                        </p:tav>
                                        <p:tav tm="100000">
                                          <p:val>
                                            <p:strVal val="#ppt_y"/>
                                          </p:val>
                                        </p:tav>
                                      </p:tavLst>
                                    </p:anim>
                                  </p:childTnLst>
                                </p:cTn>
                              </p:par>
                              <p:par>
                                <p:cTn id="691" presetID="3" presetClass="entr" presetSubtype="5" fill="hold" grpId="1" nodeType="withEffect">
                                  <p:stCondLst>
                                    <p:cond delay="0"/>
                                  </p:stCondLst>
                                  <p:childTnLst>
                                    <p:set>
                                      <p:cBhvr>
                                        <p:cTn id="692" dur="1" fill="hold">
                                          <p:stCondLst>
                                            <p:cond delay="0"/>
                                          </p:stCondLst>
                                        </p:cTn>
                                        <p:tgtEl>
                                          <p:spTgt spid="135"/>
                                        </p:tgtEl>
                                        <p:attrNameLst>
                                          <p:attrName>style.visibility</p:attrName>
                                        </p:attrNameLst>
                                      </p:cBhvr>
                                      <p:to>
                                        <p:strVal val="visible"/>
                                      </p:to>
                                    </p:set>
                                    <p:animEffect transition="in" filter="blinds(vertical)">
                                      <p:cBhvr>
                                        <p:cTn id="693" dur="4000"/>
                                        <p:tgtEl>
                                          <p:spTgt spid="135"/>
                                        </p:tgtEl>
                                      </p:cBhvr>
                                    </p:animEffect>
                                  </p:childTnLst>
                                </p:cTn>
                              </p:par>
                              <p:par>
                                <p:cTn id="694" presetID="2" presetClass="exit" presetSubtype="2" fill="hold" grpId="2" nodeType="withEffect">
                                  <p:stCondLst>
                                    <p:cond delay="0"/>
                                  </p:stCondLst>
                                  <p:childTnLst>
                                    <p:anim calcmode="lin" valueType="num">
                                      <p:cBhvr additive="base">
                                        <p:cTn id="695" dur="3500"/>
                                        <p:tgtEl>
                                          <p:spTgt spid="135"/>
                                        </p:tgtEl>
                                        <p:attrNameLst>
                                          <p:attrName>ppt_x</p:attrName>
                                        </p:attrNameLst>
                                      </p:cBhvr>
                                      <p:tavLst>
                                        <p:tav tm="0">
                                          <p:val>
                                            <p:strVal val="ppt_x"/>
                                          </p:val>
                                        </p:tav>
                                        <p:tav tm="100000">
                                          <p:val>
                                            <p:strVal val="1+ppt_w/2"/>
                                          </p:val>
                                        </p:tav>
                                      </p:tavLst>
                                    </p:anim>
                                    <p:anim calcmode="lin" valueType="num">
                                      <p:cBhvr additive="base">
                                        <p:cTn id="696" dur="3500"/>
                                        <p:tgtEl>
                                          <p:spTgt spid="135"/>
                                        </p:tgtEl>
                                        <p:attrNameLst>
                                          <p:attrName>ppt_y</p:attrName>
                                        </p:attrNameLst>
                                      </p:cBhvr>
                                      <p:tavLst>
                                        <p:tav tm="0">
                                          <p:val>
                                            <p:strVal val="ppt_y"/>
                                          </p:val>
                                        </p:tav>
                                        <p:tav tm="100000">
                                          <p:val>
                                            <p:strVal val="ppt_y"/>
                                          </p:val>
                                        </p:tav>
                                      </p:tavLst>
                                    </p:anim>
                                    <p:set>
                                      <p:cBhvr>
                                        <p:cTn id="697" dur="1" fill="hold">
                                          <p:stCondLst>
                                            <p:cond delay="3499"/>
                                          </p:stCondLst>
                                        </p:cTn>
                                        <p:tgtEl>
                                          <p:spTgt spid="135"/>
                                        </p:tgtEl>
                                        <p:attrNameLst>
                                          <p:attrName>style.visibility</p:attrName>
                                        </p:attrNameLst>
                                      </p:cBhvr>
                                      <p:to>
                                        <p:strVal val="hidden"/>
                                      </p:to>
                                    </p:set>
                                  </p:childTnLst>
                                </p:cTn>
                              </p:par>
                              <p:par>
                                <p:cTn id="698" presetID="19" presetClass="entr" presetSubtype="10" fill="hold" grpId="3" nodeType="withEffect">
                                  <p:stCondLst>
                                    <p:cond delay="0"/>
                                  </p:stCondLst>
                                  <p:childTnLst>
                                    <p:set>
                                      <p:cBhvr>
                                        <p:cTn id="699" dur="1" fill="hold">
                                          <p:stCondLst>
                                            <p:cond delay="0"/>
                                          </p:stCondLst>
                                        </p:cTn>
                                        <p:tgtEl>
                                          <p:spTgt spid="135"/>
                                        </p:tgtEl>
                                        <p:attrNameLst>
                                          <p:attrName>style.visibility</p:attrName>
                                        </p:attrNameLst>
                                      </p:cBhvr>
                                      <p:to>
                                        <p:strVal val="visible"/>
                                      </p:to>
                                    </p:set>
                                    <p:anim calcmode="lin" valueType="num">
                                      <p:cBhvr>
                                        <p:cTn id="700" dur="5500" fill="hold"/>
                                        <p:tgtEl>
                                          <p:spTgt spid="135"/>
                                        </p:tgtEl>
                                        <p:attrNameLst>
                                          <p:attrName>ppt_w</p:attrName>
                                        </p:attrNameLst>
                                      </p:cBhvr>
                                      <p:tavLst>
                                        <p:tav tm="0" fmla="#ppt_w*sin(2.5*pi*$)">
                                          <p:val>
                                            <p:fltVal val="0"/>
                                          </p:val>
                                        </p:tav>
                                        <p:tav tm="100000">
                                          <p:val>
                                            <p:fltVal val="1"/>
                                          </p:val>
                                        </p:tav>
                                      </p:tavLst>
                                    </p:anim>
                                    <p:anim calcmode="lin" valueType="num">
                                      <p:cBhvr>
                                        <p:cTn id="701" dur="5500" fill="hold"/>
                                        <p:tgtEl>
                                          <p:spTgt spid="135"/>
                                        </p:tgtEl>
                                        <p:attrNameLst>
                                          <p:attrName>ppt_h</p:attrName>
                                        </p:attrNameLst>
                                      </p:cBhvr>
                                      <p:tavLst>
                                        <p:tav tm="0">
                                          <p:val>
                                            <p:strVal val="#ppt_h"/>
                                          </p:val>
                                        </p:tav>
                                        <p:tav tm="100000">
                                          <p:val>
                                            <p:strVal val="#ppt_h"/>
                                          </p:val>
                                        </p:tav>
                                      </p:tavLst>
                                    </p:anim>
                                  </p:childTnLst>
                                </p:cTn>
                              </p:par>
                              <p:par>
                                <p:cTn id="702" presetID="2" presetClass="entr" presetSubtype="8" fill="hold" grpId="0" nodeType="withEffect">
                                  <p:stCondLst>
                                    <p:cond delay="0"/>
                                  </p:stCondLst>
                                  <p:childTnLst>
                                    <p:set>
                                      <p:cBhvr>
                                        <p:cTn id="703" dur="1" fill="hold">
                                          <p:stCondLst>
                                            <p:cond delay="0"/>
                                          </p:stCondLst>
                                        </p:cTn>
                                        <p:tgtEl>
                                          <p:spTgt spid="134"/>
                                        </p:tgtEl>
                                        <p:attrNameLst>
                                          <p:attrName>style.visibility</p:attrName>
                                        </p:attrNameLst>
                                      </p:cBhvr>
                                      <p:to>
                                        <p:strVal val="visible"/>
                                      </p:to>
                                    </p:set>
                                    <p:anim calcmode="lin" valueType="num">
                                      <p:cBhvr additive="base">
                                        <p:cTn id="704" dur="3000" fill="hold"/>
                                        <p:tgtEl>
                                          <p:spTgt spid="134"/>
                                        </p:tgtEl>
                                        <p:attrNameLst>
                                          <p:attrName>ppt_x</p:attrName>
                                        </p:attrNameLst>
                                      </p:cBhvr>
                                      <p:tavLst>
                                        <p:tav tm="0">
                                          <p:val>
                                            <p:strVal val="0-#ppt_w/2"/>
                                          </p:val>
                                        </p:tav>
                                        <p:tav tm="100000">
                                          <p:val>
                                            <p:strVal val="#ppt_x"/>
                                          </p:val>
                                        </p:tav>
                                      </p:tavLst>
                                    </p:anim>
                                    <p:anim calcmode="lin" valueType="num">
                                      <p:cBhvr additive="base">
                                        <p:cTn id="705" dur="3000" fill="hold"/>
                                        <p:tgtEl>
                                          <p:spTgt spid="134"/>
                                        </p:tgtEl>
                                        <p:attrNameLst>
                                          <p:attrName>ppt_y</p:attrName>
                                        </p:attrNameLst>
                                      </p:cBhvr>
                                      <p:tavLst>
                                        <p:tav tm="0">
                                          <p:val>
                                            <p:strVal val="#ppt_y"/>
                                          </p:val>
                                        </p:tav>
                                        <p:tav tm="100000">
                                          <p:val>
                                            <p:strVal val="#ppt_y"/>
                                          </p:val>
                                        </p:tav>
                                      </p:tavLst>
                                    </p:anim>
                                  </p:childTnLst>
                                </p:cTn>
                              </p:par>
                              <p:par>
                                <p:cTn id="706" presetID="3" presetClass="entr" presetSubtype="5" fill="hold" grpId="1" nodeType="withEffect">
                                  <p:stCondLst>
                                    <p:cond delay="0"/>
                                  </p:stCondLst>
                                  <p:childTnLst>
                                    <p:set>
                                      <p:cBhvr>
                                        <p:cTn id="707" dur="1" fill="hold">
                                          <p:stCondLst>
                                            <p:cond delay="0"/>
                                          </p:stCondLst>
                                        </p:cTn>
                                        <p:tgtEl>
                                          <p:spTgt spid="134"/>
                                        </p:tgtEl>
                                        <p:attrNameLst>
                                          <p:attrName>style.visibility</p:attrName>
                                        </p:attrNameLst>
                                      </p:cBhvr>
                                      <p:to>
                                        <p:strVal val="visible"/>
                                      </p:to>
                                    </p:set>
                                    <p:animEffect transition="in" filter="blinds(vertical)">
                                      <p:cBhvr>
                                        <p:cTn id="708" dur="4000"/>
                                        <p:tgtEl>
                                          <p:spTgt spid="134"/>
                                        </p:tgtEl>
                                      </p:cBhvr>
                                    </p:animEffect>
                                  </p:childTnLst>
                                </p:cTn>
                              </p:par>
                              <p:par>
                                <p:cTn id="709" presetID="2" presetClass="exit" presetSubtype="2" fill="hold" grpId="2" nodeType="withEffect">
                                  <p:stCondLst>
                                    <p:cond delay="0"/>
                                  </p:stCondLst>
                                  <p:childTnLst>
                                    <p:anim calcmode="lin" valueType="num">
                                      <p:cBhvr additive="base">
                                        <p:cTn id="710" dur="3500"/>
                                        <p:tgtEl>
                                          <p:spTgt spid="134"/>
                                        </p:tgtEl>
                                        <p:attrNameLst>
                                          <p:attrName>ppt_x</p:attrName>
                                        </p:attrNameLst>
                                      </p:cBhvr>
                                      <p:tavLst>
                                        <p:tav tm="0">
                                          <p:val>
                                            <p:strVal val="ppt_x"/>
                                          </p:val>
                                        </p:tav>
                                        <p:tav tm="100000">
                                          <p:val>
                                            <p:strVal val="1+ppt_w/2"/>
                                          </p:val>
                                        </p:tav>
                                      </p:tavLst>
                                    </p:anim>
                                    <p:anim calcmode="lin" valueType="num">
                                      <p:cBhvr additive="base">
                                        <p:cTn id="711" dur="3500"/>
                                        <p:tgtEl>
                                          <p:spTgt spid="134"/>
                                        </p:tgtEl>
                                        <p:attrNameLst>
                                          <p:attrName>ppt_y</p:attrName>
                                        </p:attrNameLst>
                                      </p:cBhvr>
                                      <p:tavLst>
                                        <p:tav tm="0">
                                          <p:val>
                                            <p:strVal val="ppt_y"/>
                                          </p:val>
                                        </p:tav>
                                        <p:tav tm="100000">
                                          <p:val>
                                            <p:strVal val="ppt_y"/>
                                          </p:val>
                                        </p:tav>
                                      </p:tavLst>
                                    </p:anim>
                                    <p:set>
                                      <p:cBhvr>
                                        <p:cTn id="712" dur="1" fill="hold">
                                          <p:stCondLst>
                                            <p:cond delay="3499"/>
                                          </p:stCondLst>
                                        </p:cTn>
                                        <p:tgtEl>
                                          <p:spTgt spid="134"/>
                                        </p:tgtEl>
                                        <p:attrNameLst>
                                          <p:attrName>style.visibility</p:attrName>
                                        </p:attrNameLst>
                                      </p:cBhvr>
                                      <p:to>
                                        <p:strVal val="hidden"/>
                                      </p:to>
                                    </p:set>
                                  </p:childTnLst>
                                </p:cTn>
                              </p:par>
                              <p:par>
                                <p:cTn id="713" presetID="19" presetClass="entr" presetSubtype="10" fill="hold" grpId="3" nodeType="withEffect">
                                  <p:stCondLst>
                                    <p:cond delay="0"/>
                                  </p:stCondLst>
                                  <p:childTnLst>
                                    <p:set>
                                      <p:cBhvr>
                                        <p:cTn id="714" dur="1" fill="hold">
                                          <p:stCondLst>
                                            <p:cond delay="0"/>
                                          </p:stCondLst>
                                        </p:cTn>
                                        <p:tgtEl>
                                          <p:spTgt spid="134"/>
                                        </p:tgtEl>
                                        <p:attrNameLst>
                                          <p:attrName>style.visibility</p:attrName>
                                        </p:attrNameLst>
                                      </p:cBhvr>
                                      <p:to>
                                        <p:strVal val="visible"/>
                                      </p:to>
                                    </p:set>
                                    <p:anim calcmode="lin" valueType="num">
                                      <p:cBhvr>
                                        <p:cTn id="715" dur="5500" fill="hold"/>
                                        <p:tgtEl>
                                          <p:spTgt spid="134"/>
                                        </p:tgtEl>
                                        <p:attrNameLst>
                                          <p:attrName>ppt_w</p:attrName>
                                        </p:attrNameLst>
                                      </p:cBhvr>
                                      <p:tavLst>
                                        <p:tav tm="0" fmla="#ppt_w*sin(2.5*pi*$)">
                                          <p:val>
                                            <p:fltVal val="0"/>
                                          </p:val>
                                        </p:tav>
                                        <p:tav tm="100000">
                                          <p:val>
                                            <p:fltVal val="1"/>
                                          </p:val>
                                        </p:tav>
                                      </p:tavLst>
                                    </p:anim>
                                    <p:anim calcmode="lin" valueType="num">
                                      <p:cBhvr>
                                        <p:cTn id="716" dur="5500" fill="hold"/>
                                        <p:tgtEl>
                                          <p:spTgt spid="134"/>
                                        </p:tgtEl>
                                        <p:attrNameLst>
                                          <p:attrName>ppt_h</p:attrName>
                                        </p:attrNameLst>
                                      </p:cBhvr>
                                      <p:tavLst>
                                        <p:tav tm="0">
                                          <p:val>
                                            <p:strVal val="#ppt_h"/>
                                          </p:val>
                                        </p:tav>
                                        <p:tav tm="100000">
                                          <p:val>
                                            <p:strVal val="#ppt_h"/>
                                          </p:val>
                                        </p:tav>
                                      </p:tavLst>
                                    </p:anim>
                                  </p:childTnLst>
                                </p:cTn>
                              </p:par>
                              <p:par>
                                <p:cTn id="717" presetID="2" presetClass="entr" presetSubtype="8" fill="hold" grpId="0" nodeType="withEffect">
                                  <p:stCondLst>
                                    <p:cond delay="0"/>
                                  </p:stCondLst>
                                  <p:childTnLst>
                                    <p:set>
                                      <p:cBhvr>
                                        <p:cTn id="718" dur="1" fill="hold">
                                          <p:stCondLst>
                                            <p:cond delay="0"/>
                                          </p:stCondLst>
                                        </p:cTn>
                                        <p:tgtEl>
                                          <p:spTgt spid="133"/>
                                        </p:tgtEl>
                                        <p:attrNameLst>
                                          <p:attrName>style.visibility</p:attrName>
                                        </p:attrNameLst>
                                      </p:cBhvr>
                                      <p:to>
                                        <p:strVal val="visible"/>
                                      </p:to>
                                    </p:set>
                                    <p:anim calcmode="lin" valueType="num">
                                      <p:cBhvr additive="base">
                                        <p:cTn id="719" dur="3000" fill="hold"/>
                                        <p:tgtEl>
                                          <p:spTgt spid="133"/>
                                        </p:tgtEl>
                                        <p:attrNameLst>
                                          <p:attrName>ppt_x</p:attrName>
                                        </p:attrNameLst>
                                      </p:cBhvr>
                                      <p:tavLst>
                                        <p:tav tm="0">
                                          <p:val>
                                            <p:strVal val="0-#ppt_w/2"/>
                                          </p:val>
                                        </p:tav>
                                        <p:tav tm="100000">
                                          <p:val>
                                            <p:strVal val="#ppt_x"/>
                                          </p:val>
                                        </p:tav>
                                      </p:tavLst>
                                    </p:anim>
                                    <p:anim calcmode="lin" valueType="num">
                                      <p:cBhvr additive="base">
                                        <p:cTn id="720" dur="3000" fill="hold"/>
                                        <p:tgtEl>
                                          <p:spTgt spid="133"/>
                                        </p:tgtEl>
                                        <p:attrNameLst>
                                          <p:attrName>ppt_y</p:attrName>
                                        </p:attrNameLst>
                                      </p:cBhvr>
                                      <p:tavLst>
                                        <p:tav tm="0">
                                          <p:val>
                                            <p:strVal val="#ppt_y"/>
                                          </p:val>
                                        </p:tav>
                                        <p:tav tm="100000">
                                          <p:val>
                                            <p:strVal val="#ppt_y"/>
                                          </p:val>
                                        </p:tav>
                                      </p:tavLst>
                                    </p:anim>
                                  </p:childTnLst>
                                </p:cTn>
                              </p:par>
                              <p:par>
                                <p:cTn id="721" presetID="3" presetClass="entr" presetSubtype="5" fill="hold" grpId="1" nodeType="withEffect">
                                  <p:stCondLst>
                                    <p:cond delay="0"/>
                                  </p:stCondLst>
                                  <p:childTnLst>
                                    <p:set>
                                      <p:cBhvr>
                                        <p:cTn id="722" dur="1" fill="hold">
                                          <p:stCondLst>
                                            <p:cond delay="0"/>
                                          </p:stCondLst>
                                        </p:cTn>
                                        <p:tgtEl>
                                          <p:spTgt spid="133"/>
                                        </p:tgtEl>
                                        <p:attrNameLst>
                                          <p:attrName>style.visibility</p:attrName>
                                        </p:attrNameLst>
                                      </p:cBhvr>
                                      <p:to>
                                        <p:strVal val="visible"/>
                                      </p:to>
                                    </p:set>
                                    <p:animEffect transition="in" filter="blinds(vertical)">
                                      <p:cBhvr>
                                        <p:cTn id="723" dur="4000"/>
                                        <p:tgtEl>
                                          <p:spTgt spid="133"/>
                                        </p:tgtEl>
                                      </p:cBhvr>
                                    </p:animEffect>
                                  </p:childTnLst>
                                </p:cTn>
                              </p:par>
                              <p:par>
                                <p:cTn id="724" presetID="2" presetClass="exit" presetSubtype="2" fill="hold" grpId="2" nodeType="withEffect">
                                  <p:stCondLst>
                                    <p:cond delay="0"/>
                                  </p:stCondLst>
                                  <p:childTnLst>
                                    <p:anim calcmode="lin" valueType="num">
                                      <p:cBhvr additive="base">
                                        <p:cTn id="725" dur="3500"/>
                                        <p:tgtEl>
                                          <p:spTgt spid="133"/>
                                        </p:tgtEl>
                                        <p:attrNameLst>
                                          <p:attrName>ppt_x</p:attrName>
                                        </p:attrNameLst>
                                      </p:cBhvr>
                                      <p:tavLst>
                                        <p:tav tm="0">
                                          <p:val>
                                            <p:strVal val="ppt_x"/>
                                          </p:val>
                                        </p:tav>
                                        <p:tav tm="100000">
                                          <p:val>
                                            <p:strVal val="1+ppt_w/2"/>
                                          </p:val>
                                        </p:tav>
                                      </p:tavLst>
                                    </p:anim>
                                    <p:anim calcmode="lin" valueType="num">
                                      <p:cBhvr additive="base">
                                        <p:cTn id="726" dur="3500"/>
                                        <p:tgtEl>
                                          <p:spTgt spid="133"/>
                                        </p:tgtEl>
                                        <p:attrNameLst>
                                          <p:attrName>ppt_y</p:attrName>
                                        </p:attrNameLst>
                                      </p:cBhvr>
                                      <p:tavLst>
                                        <p:tav tm="0">
                                          <p:val>
                                            <p:strVal val="ppt_y"/>
                                          </p:val>
                                        </p:tav>
                                        <p:tav tm="100000">
                                          <p:val>
                                            <p:strVal val="ppt_y"/>
                                          </p:val>
                                        </p:tav>
                                      </p:tavLst>
                                    </p:anim>
                                    <p:set>
                                      <p:cBhvr>
                                        <p:cTn id="727" dur="1" fill="hold">
                                          <p:stCondLst>
                                            <p:cond delay="3499"/>
                                          </p:stCondLst>
                                        </p:cTn>
                                        <p:tgtEl>
                                          <p:spTgt spid="133"/>
                                        </p:tgtEl>
                                        <p:attrNameLst>
                                          <p:attrName>style.visibility</p:attrName>
                                        </p:attrNameLst>
                                      </p:cBhvr>
                                      <p:to>
                                        <p:strVal val="hidden"/>
                                      </p:to>
                                    </p:set>
                                  </p:childTnLst>
                                </p:cTn>
                              </p:par>
                              <p:par>
                                <p:cTn id="728" presetID="19" presetClass="entr" presetSubtype="10" fill="hold" grpId="3" nodeType="withEffect">
                                  <p:stCondLst>
                                    <p:cond delay="0"/>
                                  </p:stCondLst>
                                  <p:childTnLst>
                                    <p:set>
                                      <p:cBhvr>
                                        <p:cTn id="729" dur="1" fill="hold">
                                          <p:stCondLst>
                                            <p:cond delay="0"/>
                                          </p:stCondLst>
                                        </p:cTn>
                                        <p:tgtEl>
                                          <p:spTgt spid="133"/>
                                        </p:tgtEl>
                                        <p:attrNameLst>
                                          <p:attrName>style.visibility</p:attrName>
                                        </p:attrNameLst>
                                      </p:cBhvr>
                                      <p:to>
                                        <p:strVal val="visible"/>
                                      </p:to>
                                    </p:set>
                                    <p:anim calcmode="lin" valueType="num">
                                      <p:cBhvr>
                                        <p:cTn id="730" dur="5500" fill="hold"/>
                                        <p:tgtEl>
                                          <p:spTgt spid="133"/>
                                        </p:tgtEl>
                                        <p:attrNameLst>
                                          <p:attrName>ppt_w</p:attrName>
                                        </p:attrNameLst>
                                      </p:cBhvr>
                                      <p:tavLst>
                                        <p:tav tm="0" fmla="#ppt_w*sin(2.5*pi*$)">
                                          <p:val>
                                            <p:fltVal val="0"/>
                                          </p:val>
                                        </p:tav>
                                        <p:tav tm="100000">
                                          <p:val>
                                            <p:fltVal val="1"/>
                                          </p:val>
                                        </p:tav>
                                      </p:tavLst>
                                    </p:anim>
                                    <p:anim calcmode="lin" valueType="num">
                                      <p:cBhvr>
                                        <p:cTn id="731" dur="5500" fill="hold"/>
                                        <p:tgtEl>
                                          <p:spTgt spid="133"/>
                                        </p:tgtEl>
                                        <p:attrNameLst>
                                          <p:attrName>ppt_h</p:attrName>
                                        </p:attrNameLst>
                                      </p:cBhvr>
                                      <p:tavLst>
                                        <p:tav tm="0">
                                          <p:val>
                                            <p:strVal val="#ppt_h"/>
                                          </p:val>
                                        </p:tav>
                                        <p:tav tm="100000">
                                          <p:val>
                                            <p:strVal val="#ppt_h"/>
                                          </p:val>
                                        </p:tav>
                                      </p:tavLst>
                                    </p:anim>
                                  </p:childTnLst>
                                </p:cTn>
                              </p:par>
                              <p:par>
                                <p:cTn id="732" presetID="2" presetClass="entr" presetSubtype="8" fill="hold" grpId="0" nodeType="withEffect">
                                  <p:stCondLst>
                                    <p:cond delay="0"/>
                                  </p:stCondLst>
                                  <p:childTnLst>
                                    <p:set>
                                      <p:cBhvr>
                                        <p:cTn id="733" dur="1" fill="hold">
                                          <p:stCondLst>
                                            <p:cond delay="0"/>
                                          </p:stCondLst>
                                        </p:cTn>
                                        <p:tgtEl>
                                          <p:spTgt spid="132"/>
                                        </p:tgtEl>
                                        <p:attrNameLst>
                                          <p:attrName>style.visibility</p:attrName>
                                        </p:attrNameLst>
                                      </p:cBhvr>
                                      <p:to>
                                        <p:strVal val="visible"/>
                                      </p:to>
                                    </p:set>
                                    <p:anim calcmode="lin" valueType="num">
                                      <p:cBhvr additive="base">
                                        <p:cTn id="734" dur="3000" fill="hold"/>
                                        <p:tgtEl>
                                          <p:spTgt spid="132"/>
                                        </p:tgtEl>
                                        <p:attrNameLst>
                                          <p:attrName>ppt_x</p:attrName>
                                        </p:attrNameLst>
                                      </p:cBhvr>
                                      <p:tavLst>
                                        <p:tav tm="0">
                                          <p:val>
                                            <p:strVal val="0-#ppt_w/2"/>
                                          </p:val>
                                        </p:tav>
                                        <p:tav tm="100000">
                                          <p:val>
                                            <p:strVal val="#ppt_x"/>
                                          </p:val>
                                        </p:tav>
                                      </p:tavLst>
                                    </p:anim>
                                    <p:anim calcmode="lin" valueType="num">
                                      <p:cBhvr additive="base">
                                        <p:cTn id="735" dur="3000" fill="hold"/>
                                        <p:tgtEl>
                                          <p:spTgt spid="132"/>
                                        </p:tgtEl>
                                        <p:attrNameLst>
                                          <p:attrName>ppt_y</p:attrName>
                                        </p:attrNameLst>
                                      </p:cBhvr>
                                      <p:tavLst>
                                        <p:tav tm="0">
                                          <p:val>
                                            <p:strVal val="#ppt_y"/>
                                          </p:val>
                                        </p:tav>
                                        <p:tav tm="100000">
                                          <p:val>
                                            <p:strVal val="#ppt_y"/>
                                          </p:val>
                                        </p:tav>
                                      </p:tavLst>
                                    </p:anim>
                                  </p:childTnLst>
                                </p:cTn>
                              </p:par>
                              <p:par>
                                <p:cTn id="736" presetID="3" presetClass="entr" presetSubtype="5" fill="hold" grpId="1" nodeType="withEffect">
                                  <p:stCondLst>
                                    <p:cond delay="0"/>
                                  </p:stCondLst>
                                  <p:childTnLst>
                                    <p:set>
                                      <p:cBhvr>
                                        <p:cTn id="737" dur="1" fill="hold">
                                          <p:stCondLst>
                                            <p:cond delay="0"/>
                                          </p:stCondLst>
                                        </p:cTn>
                                        <p:tgtEl>
                                          <p:spTgt spid="132"/>
                                        </p:tgtEl>
                                        <p:attrNameLst>
                                          <p:attrName>style.visibility</p:attrName>
                                        </p:attrNameLst>
                                      </p:cBhvr>
                                      <p:to>
                                        <p:strVal val="visible"/>
                                      </p:to>
                                    </p:set>
                                    <p:animEffect transition="in" filter="blinds(vertical)">
                                      <p:cBhvr>
                                        <p:cTn id="738" dur="4000"/>
                                        <p:tgtEl>
                                          <p:spTgt spid="132"/>
                                        </p:tgtEl>
                                      </p:cBhvr>
                                    </p:animEffect>
                                  </p:childTnLst>
                                </p:cTn>
                              </p:par>
                              <p:par>
                                <p:cTn id="739" presetID="2" presetClass="exit" presetSubtype="2" fill="hold" grpId="2" nodeType="withEffect">
                                  <p:stCondLst>
                                    <p:cond delay="0"/>
                                  </p:stCondLst>
                                  <p:childTnLst>
                                    <p:anim calcmode="lin" valueType="num">
                                      <p:cBhvr additive="base">
                                        <p:cTn id="740" dur="3500"/>
                                        <p:tgtEl>
                                          <p:spTgt spid="132"/>
                                        </p:tgtEl>
                                        <p:attrNameLst>
                                          <p:attrName>ppt_x</p:attrName>
                                        </p:attrNameLst>
                                      </p:cBhvr>
                                      <p:tavLst>
                                        <p:tav tm="0">
                                          <p:val>
                                            <p:strVal val="ppt_x"/>
                                          </p:val>
                                        </p:tav>
                                        <p:tav tm="100000">
                                          <p:val>
                                            <p:strVal val="1+ppt_w/2"/>
                                          </p:val>
                                        </p:tav>
                                      </p:tavLst>
                                    </p:anim>
                                    <p:anim calcmode="lin" valueType="num">
                                      <p:cBhvr additive="base">
                                        <p:cTn id="741" dur="3500"/>
                                        <p:tgtEl>
                                          <p:spTgt spid="132"/>
                                        </p:tgtEl>
                                        <p:attrNameLst>
                                          <p:attrName>ppt_y</p:attrName>
                                        </p:attrNameLst>
                                      </p:cBhvr>
                                      <p:tavLst>
                                        <p:tav tm="0">
                                          <p:val>
                                            <p:strVal val="ppt_y"/>
                                          </p:val>
                                        </p:tav>
                                        <p:tav tm="100000">
                                          <p:val>
                                            <p:strVal val="ppt_y"/>
                                          </p:val>
                                        </p:tav>
                                      </p:tavLst>
                                    </p:anim>
                                    <p:set>
                                      <p:cBhvr>
                                        <p:cTn id="742" dur="1" fill="hold">
                                          <p:stCondLst>
                                            <p:cond delay="3499"/>
                                          </p:stCondLst>
                                        </p:cTn>
                                        <p:tgtEl>
                                          <p:spTgt spid="132"/>
                                        </p:tgtEl>
                                        <p:attrNameLst>
                                          <p:attrName>style.visibility</p:attrName>
                                        </p:attrNameLst>
                                      </p:cBhvr>
                                      <p:to>
                                        <p:strVal val="hidden"/>
                                      </p:to>
                                    </p:set>
                                  </p:childTnLst>
                                </p:cTn>
                              </p:par>
                              <p:par>
                                <p:cTn id="743" presetID="19" presetClass="entr" presetSubtype="10" fill="hold" grpId="3" nodeType="withEffect">
                                  <p:stCondLst>
                                    <p:cond delay="0"/>
                                  </p:stCondLst>
                                  <p:childTnLst>
                                    <p:set>
                                      <p:cBhvr>
                                        <p:cTn id="744" dur="1" fill="hold">
                                          <p:stCondLst>
                                            <p:cond delay="0"/>
                                          </p:stCondLst>
                                        </p:cTn>
                                        <p:tgtEl>
                                          <p:spTgt spid="132"/>
                                        </p:tgtEl>
                                        <p:attrNameLst>
                                          <p:attrName>style.visibility</p:attrName>
                                        </p:attrNameLst>
                                      </p:cBhvr>
                                      <p:to>
                                        <p:strVal val="visible"/>
                                      </p:to>
                                    </p:set>
                                    <p:anim calcmode="lin" valueType="num">
                                      <p:cBhvr>
                                        <p:cTn id="745" dur="5500" fill="hold"/>
                                        <p:tgtEl>
                                          <p:spTgt spid="132"/>
                                        </p:tgtEl>
                                        <p:attrNameLst>
                                          <p:attrName>ppt_w</p:attrName>
                                        </p:attrNameLst>
                                      </p:cBhvr>
                                      <p:tavLst>
                                        <p:tav tm="0" fmla="#ppt_w*sin(2.5*pi*$)">
                                          <p:val>
                                            <p:fltVal val="0"/>
                                          </p:val>
                                        </p:tav>
                                        <p:tav tm="100000">
                                          <p:val>
                                            <p:fltVal val="1"/>
                                          </p:val>
                                        </p:tav>
                                      </p:tavLst>
                                    </p:anim>
                                    <p:anim calcmode="lin" valueType="num">
                                      <p:cBhvr>
                                        <p:cTn id="746" dur="5500" fill="hold"/>
                                        <p:tgtEl>
                                          <p:spTgt spid="132"/>
                                        </p:tgtEl>
                                        <p:attrNameLst>
                                          <p:attrName>ppt_h</p:attrName>
                                        </p:attrNameLst>
                                      </p:cBhvr>
                                      <p:tavLst>
                                        <p:tav tm="0">
                                          <p:val>
                                            <p:strVal val="#ppt_h"/>
                                          </p:val>
                                        </p:tav>
                                        <p:tav tm="100000">
                                          <p:val>
                                            <p:strVal val="#ppt_h"/>
                                          </p:val>
                                        </p:tav>
                                      </p:tavLst>
                                    </p:anim>
                                  </p:childTnLst>
                                </p:cTn>
                              </p:par>
                              <p:par>
                                <p:cTn id="747" presetID="2" presetClass="entr" presetSubtype="8" fill="hold" grpId="0" nodeType="withEffect">
                                  <p:stCondLst>
                                    <p:cond delay="0"/>
                                  </p:stCondLst>
                                  <p:childTnLst>
                                    <p:set>
                                      <p:cBhvr>
                                        <p:cTn id="748" dur="1" fill="hold">
                                          <p:stCondLst>
                                            <p:cond delay="0"/>
                                          </p:stCondLst>
                                        </p:cTn>
                                        <p:tgtEl>
                                          <p:spTgt spid="131"/>
                                        </p:tgtEl>
                                        <p:attrNameLst>
                                          <p:attrName>style.visibility</p:attrName>
                                        </p:attrNameLst>
                                      </p:cBhvr>
                                      <p:to>
                                        <p:strVal val="visible"/>
                                      </p:to>
                                    </p:set>
                                    <p:anim calcmode="lin" valueType="num">
                                      <p:cBhvr additive="base">
                                        <p:cTn id="749" dur="3000" fill="hold"/>
                                        <p:tgtEl>
                                          <p:spTgt spid="131"/>
                                        </p:tgtEl>
                                        <p:attrNameLst>
                                          <p:attrName>ppt_x</p:attrName>
                                        </p:attrNameLst>
                                      </p:cBhvr>
                                      <p:tavLst>
                                        <p:tav tm="0">
                                          <p:val>
                                            <p:strVal val="0-#ppt_w/2"/>
                                          </p:val>
                                        </p:tav>
                                        <p:tav tm="100000">
                                          <p:val>
                                            <p:strVal val="#ppt_x"/>
                                          </p:val>
                                        </p:tav>
                                      </p:tavLst>
                                    </p:anim>
                                    <p:anim calcmode="lin" valueType="num">
                                      <p:cBhvr additive="base">
                                        <p:cTn id="750" dur="3000" fill="hold"/>
                                        <p:tgtEl>
                                          <p:spTgt spid="131"/>
                                        </p:tgtEl>
                                        <p:attrNameLst>
                                          <p:attrName>ppt_y</p:attrName>
                                        </p:attrNameLst>
                                      </p:cBhvr>
                                      <p:tavLst>
                                        <p:tav tm="0">
                                          <p:val>
                                            <p:strVal val="#ppt_y"/>
                                          </p:val>
                                        </p:tav>
                                        <p:tav tm="100000">
                                          <p:val>
                                            <p:strVal val="#ppt_y"/>
                                          </p:val>
                                        </p:tav>
                                      </p:tavLst>
                                    </p:anim>
                                  </p:childTnLst>
                                </p:cTn>
                              </p:par>
                              <p:par>
                                <p:cTn id="751" presetID="3" presetClass="entr" presetSubtype="5" fill="hold" grpId="1" nodeType="withEffect">
                                  <p:stCondLst>
                                    <p:cond delay="0"/>
                                  </p:stCondLst>
                                  <p:childTnLst>
                                    <p:set>
                                      <p:cBhvr>
                                        <p:cTn id="752" dur="1" fill="hold">
                                          <p:stCondLst>
                                            <p:cond delay="0"/>
                                          </p:stCondLst>
                                        </p:cTn>
                                        <p:tgtEl>
                                          <p:spTgt spid="131"/>
                                        </p:tgtEl>
                                        <p:attrNameLst>
                                          <p:attrName>style.visibility</p:attrName>
                                        </p:attrNameLst>
                                      </p:cBhvr>
                                      <p:to>
                                        <p:strVal val="visible"/>
                                      </p:to>
                                    </p:set>
                                    <p:animEffect transition="in" filter="blinds(vertical)">
                                      <p:cBhvr>
                                        <p:cTn id="753" dur="4000"/>
                                        <p:tgtEl>
                                          <p:spTgt spid="131"/>
                                        </p:tgtEl>
                                      </p:cBhvr>
                                    </p:animEffect>
                                  </p:childTnLst>
                                </p:cTn>
                              </p:par>
                              <p:par>
                                <p:cTn id="754" presetID="2" presetClass="exit" presetSubtype="2" fill="hold" grpId="2" nodeType="withEffect">
                                  <p:stCondLst>
                                    <p:cond delay="0"/>
                                  </p:stCondLst>
                                  <p:childTnLst>
                                    <p:anim calcmode="lin" valueType="num">
                                      <p:cBhvr additive="base">
                                        <p:cTn id="755" dur="3500"/>
                                        <p:tgtEl>
                                          <p:spTgt spid="131"/>
                                        </p:tgtEl>
                                        <p:attrNameLst>
                                          <p:attrName>ppt_x</p:attrName>
                                        </p:attrNameLst>
                                      </p:cBhvr>
                                      <p:tavLst>
                                        <p:tav tm="0">
                                          <p:val>
                                            <p:strVal val="ppt_x"/>
                                          </p:val>
                                        </p:tav>
                                        <p:tav tm="100000">
                                          <p:val>
                                            <p:strVal val="1+ppt_w/2"/>
                                          </p:val>
                                        </p:tav>
                                      </p:tavLst>
                                    </p:anim>
                                    <p:anim calcmode="lin" valueType="num">
                                      <p:cBhvr additive="base">
                                        <p:cTn id="756" dur="3500"/>
                                        <p:tgtEl>
                                          <p:spTgt spid="131"/>
                                        </p:tgtEl>
                                        <p:attrNameLst>
                                          <p:attrName>ppt_y</p:attrName>
                                        </p:attrNameLst>
                                      </p:cBhvr>
                                      <p:tavLst>
                                        <p:tav tm="0">
                                          <p:val>
                                            <p:strVal val="ppt_y"/>
                                          </p:val>
                                        </p:tav>
                                        <p:tav tm="100000">
                                          <p:val>
                                            <p:strVal val="ppt_y"/>
                                          </p:val>
                                        </p:tav>
                                      </p:tavLst>
                                    </p:anim>
                                    <p:set>
                                      <p:cBhvr>
                                        <p:cTn id="757" dur="1" fill="hold">
                                          <p:stCondLst>
                                            <p:cond delay="3499"/>
                                          </p:stCondLst>
                                        </p:cTn>
                                        <p:tgtEl>
                                          <p:spTgt spid="131"/>
                                        </p:tgtEl>
                                        <p:attrNameLst>
                                          <p:attrName>style.visibility</p:attrName>
                                        </p:attrNameLst>
                                      </p:cBhvr>
                                      <p:to>
                                        <p:strVal val="hidden"/>
                                      </p:to>
                                    </p:set>
                                  </p:childTnLst>
                                </p:cTn>
                              </p:par>
                              <p:par>
                                <p:cTn id="758" presetID="19" presetClass="entr" presetSubtype="10" fill="hold" grpId="3" nodeType="withEffect">
                                  <p:stCondLst>
                                    <p:cond delay="0"/>
                                  </p:stCondLst>
                                  <p:childTnLst>
                                    <p:set>
                                      <p:cBhvr>
                                        <p:cTn id="759" dur="1" fill="hold">
                                          <p:stCondLst>
                                            <p:cond delay="0"/>
                                          </p:stCondLst>
                                        </p:cTn>
                                        <p:tgtEl>
                                          <p:spTgt spid="131"/>
                                        </p:tgtEl>
                                        <p:attrNameLst>
                                          <p:attrName>style.visibility</p:attrName>
                                        </p:attrNameLst>
                                      </p:cBhvr>
                                      <p:to>
                                        <p:strVal val="visible"/>
                                      </p:to>
                                    </p:set>
                                    <p:anim calcmode="lin" valueType="num">
                                      <p:cBhvr>
                                        <p:cTn id="760" dur="5500" fill="hold"/>
                                        <p:tgtEl>
                                          <p:spTgt spid="131"/>
                                        </p:tgtEl>
                                        <p:attrNameLst>
                                          <p:attrName>ppt_w</p:attrName>
                                        </p:attrNameLst>
                                      </p:cBhvr>
                                      <p:tavLst>
                                        <p:tav tm="0" fmla="#ppt_w*sin(2.5*pi*$)">
                                          <p:val>
                                            <p:fltVal val="0"/>
                                          </p:val>
                                        </p:tav>
                                        <p:tav tm="100000">
                                          <p:val>
                                            <p:fltVal val="1"/>
                                          </p:val>
                                        </p:tav>
                                      </p:tavLst>
                                    </p:anim>
                                    <p:anim calcmode="lin" valueType="num">
                                      <p:cBhvr>
                                        <p:cTn id="761" dur="5500" fill="hold"/>
                                        <p:tgtEl>
                                          <p:spTgt spid="131"/>
                                        </p:tgtEl>
                                        <p:attrNameLst>
                                          <p:attrName>ppt_h</p:attrName>
                                        </p:attrNameLst>
                                      </p:cBhvr>
                                      <p:tavLst>
                                        <p:tav tm="0">
                                          <p:val>
                                            <p:strVal val="#ppt_h"/>
                                          </p:val>
                                        </p:tav>
                                        <p:tav tm="100000">
                                          <p:val>
                                            <p:strVal val="#ppt_h"/>
                                          </p:val>
                                        </p:tav>
                                      </p:tavLst>
                                    </p:anim>
                                  </p:childTnLst>
                                </p:cTn>
                              </p:par>
                              <p:par>
                                <p:cTn id="762" presetID="2" presetClass="entr" presetSubtype="8" fill="hold" grpId="0" nodeType="withEffect">
                                  <p:stCondLst>
                                    <p:cond delay="0"/>
                                  </p:stCondLst>
                                  <p:childTnLst>
                                    <p:set>
                                      <p:cBhvr>
                                        <p:cTn id="763" dur="1" fill="hold">
                                          <p:stCondLst>
                                            <p:cond delay="0"/>
                                          </p:stCondLst>
                                        </p:cTn>
                                        <p:tgtEl>
                                          <p:spTgt spid="130"/>
                                        </p:tgtEl>
                                        <p:attrNameLst>
                                          <p:attrName>style.visibility</p:attrName>
                                        </p:attrNameLst>
                                      </p:cBhvr>
                                      <p:to>
                                        <p:strVal val="visible"/>
                                      </p:to>
                                    </p:set>
                                    <p:anim calcmode="lin" valueType="num">
                                      <p:cBhvr additive="base">
                                        <p:cTn id="764" dur="3000" fill="hold"/>
                                        <p:tgtEl>
                                          <p:spTgt spid="130"/>
                                        </p:tgtEl>
                                        <p:attrNameLst>
                                          <p:attrName>ppt_x</p:attrName>
                                        </p:attrNameLst>
                                      </p:cBhvr>
                                      <p:tavLst>
                                        <p:tav tm="0">
                                          <p:val>
                                            <p:strVal val="0-#ppt_w/2"/>
                                          </p:val>
                                        </p:tav>
                                        <p:tav tm="100000">
                                          <p:val>
                                            <p:strVal val="#ppt_x"/>
                                          </p:val>
                                        </p:tav>
                                      </p:tavLst>
                                    </p:anim>
                                    <p:anim calcmode="lin" valueType="num">
                                      <p:cBhvr additive="base">
                                        <p:cTn id="765" dur="3000" fill="hold"/>
                                        <p:tgtEl>
                                          <p:spTgt spid="130"/>
                                        </p:tgtEl>
                                        <p:attrNameLst>
                                          <p:attrName>ppt_y</p:attrName>
                                        </p:attrNameLst>
                                      </p:cBhvr>
                                      <p:tavLst>
                                        <p:tav tm="0">
                                          <p:val>
                                            <p:strVal val="#ppt_y"/>
                                          </p:val>
                                        </p:tav>
                                        <p:tav tm="100000">
                                          <p:val>
                                            <p:strVal val="#ppt_y"/>
                                          </p:val>
                                        </p:tav>
                                      </p:tavLst>
                                    </p:anim>
                                  </p:childTnLst>
                                </p:cTn>
                              </p:par>
                              <p:par>
                                <p:cTn id="766" presetID="3" presetClass="entr" presetSubtype="5" fill="hold" grpId="1" nodeType="withEffect">
                                  <p:stCondLst>
                                    <p:cond delay="0"/>
                                  </p:stCondLst>
                                  <p:childTnLst>
                                    <p:set>
                                      <p:cBhvr>
                                        <p:cTn id="767" dur="1" fill="hold">
                                          <p:stCondLst>
                                            <p:cond delay="0"/>
                                          </p:stCondLst>
                                        </p:cTn>
                                        <p:tgtEl>
                                          <p:spTgt spid="130"/>
                                        </p:tgtEl>
                                        <p:attrNameLst>
                                          <p:attrName>style.visibility</p:attrName>
                                        </p:attrNameLst>
                                      </p:cBhvr>
                                      <p:to>
                                        <p:strVal val="visible"/>
                                      </p:to>
                                    </p:set>
                                    <p:animEffect transition="in" filter="blinds(vertical)">
                                      <p:cBhvr>
                                        <p:cTn id="768" dur="4000"/>
                                        <p:tgtEl>
                                          <p:spTgt spid="130"/>
                                        </p:tgtEl>
                                      </p:cBhvr>
                                    </p:animEffect>
                                  </p:childTnLst>
                                </p:cTn>
                              </p:par>
                              <p:par>
                                <p:cTn id="769" presetID="2" presetClass="exit" presetSubtype="2" fill="hold" grpId="2" nodeType="withEffect">
                                  <p:stCondLst>
                                    <p:cond delay="0"/>
                                  </p:stCondLst>
                                  <p:childTnLst>
                                    <p:anim calcmode="lin" valueType="num">
                                      <p:cBhvr additive="base">
                                        <p:cTn id="770" dur="3500"/>
                                        <p:tgtEl>
                                          <p:spTgt spid="130"/>
                                        </p:tgtEl>
                                        <p:attrNameLst>
                                          <p:attrName>ppt_x</p:attrName>
                                        </p:attrNameLst>
                                      </p:cBhvr>
                                      <p:tavLst>
                                        <p:tav tm="0">
                                          <p:val>
                                            <p:strVal val="ppt_x"/>
                                          </p:val>
                                        </p:tav>
                                        <p:tav tm="100000">
                                          <p:val>
                                            <p:strVal val="1+ppt_w/2"/>
                                          </p:val>
                                        </p:tav>
                                      </p:tavLst>
                                    </p:anim>
                                    <p:anim calcmode="lin" valueType="num">
                                      <p:cBhvr additive="base">
                                        <p:cTn id="771" dur="3500"/>
                                        <p:tgtEl>
                                          <p:spTgt spid="130"/>
                                        </p:tgtEl>
                                        <p:attrNameLst>
                                          <p:attrName>ppt_y</p:attrName>
                                        </p:attrNameLst>
                                      </p:cBhvr>
                                      <p:tavLst>
                                        <p:tav tm="0">
                                          <p:val>
                                            <p:strVal val="ppt_y"/>
                                          </p:val>
                                        </p:tav>
                                        <p:tav tm="100000">
                                          <p:val>
                                            <p:strVal val="ppt_y"/>
                                          </p:val>
                                        </p:tav>
                                      </p:tavLst>
                                    </p:anim>
                                    <p:set>
                                      <p:cBhvr>
                                        <p:cTn id="772" dur="1" fill="hold">
                                          <p:stCondLst>
                                            <p:cond delay="3499"/>
                                          </p:stCondLst>
                                        </p:cTn>
                                        <p:tgtEl>
                                          <p:spTgt spid="130"/>
                                        </p:tgtEl>
                                        <p:attrNameLst>
                                          <p:attrName>style.visibility</p:attrName>
                                        </p:attrNameLst>
                                      </p:cBhvr>
                                      <p:to>
                                        <p:strVal val="hidden"/>
                                      </p:to>
                                    </p:set>
                                  </p:childTnLst>
                                </p:cTn>
                              </p:par>
                              <p:par>
                                <p:cTn id="773" presetID="19" presetClass="entr" presetSubtype="10" fill="hold" grpId="3" nodeType="withEffect">
                                  <p:stCondLst>
                                    <p:cond delay="0"/>
                                  </p:stCondLst>
                                  <p:childTnLst>
                                    <p:set>
                                      <p:cBhvr>
                                        <p:cTn id="774" dur="1" fill="hold">
                                          <p:stCondLst>
                                            <p:cond delay="0"/>
                                          </p:stCondLst>
                                        </p:cTn>
                                        <p:tgtEl>
                                          <p:spTgt spid="130"/>
                                        </p:tgtEl>
                                        <p:attrNameLst>
                                          <p:attrName>style.visibility</p:attrName>
                                        </p:attrNameLst>
                                      </p:cBhvr>
                                      <p:to>
                                        <p:strVal val="visible"/>
                                      </p:to>
                                    </p:set>
                                    <p:anim calcmode="lin" valueType="num">
                                      <p:cBhvr>
                                        <p:cTn id="775" dur="5500" fill="hold"/>
                                        <p:tgtEl>
                                          <p:spTgt spid="130"/>
                                        </p:tgtEl>
                                        <p:attrNameLst>
                                          <p:attrName>ppt_w</p:attrName>
                                        </p:attrNameLst>
                                      </p:cBhvr>
                                      <p:tavLst>
                                        <p:tav tm="0" fmla="#ppt_w*sin(2.5*pi*$)">
                                          <p:val>
                                            <p:fltVal val="0"/>
                                          </p:val>
                                        </p:tav>
                                        <p:tav tm="100000">
                                          <p:val>
                                            <p:fltVal val="1"/>
                                          </p:val>
                                        </p:tav>
                                      </p:tavLst>
                                    </p:anim>
                                    <p:anim calcmode="lin" valueType="num">
                                      <p:cBhvr>
                                        <p:cTn id="776" dur="5500" fill="hold"/>
                                        <p:tgtEl>
                                          <p:spTgt spid="130"/>
                                        </p:tgtEl>
                                        <p:attrNameLst>
                                          <p:attrName>ppt_h</p:attrName>
                                        </p:attrNameLst>
                                      </p:cBhvr>
                                      <p:tavLst>
                                        <p:tav tm="0">
                                          <p:val>
                                            <p:strVal val="#ppt_h"/>
                                          </p:val>
                                        </p:tav>
                                        <p:tav tm="100000">
                                          <p:val>
                                            <p:strVal val="#ppt_h"/>
                                          </p:val>
                                        </p:tav>
                                      </p:tavLst>
                                    </p:anim>
                                  </p:childTnLst>
                                </p:cTn>
                              </p:par>
                              <p:par>
                                <p:cTn id="777" presetID="2" presetClass="entr" presetSubtype="8" fill="hold" grpId="0" nodeType="withEffect">
                                  <p:stCondLst>
                                    <p:cond delay="0"/>
                                  </p:stCondLst>
                                  <p:childTnLst>
                                    <p:set>
                                      <p:cBhvr>
                                        <p:cTn id="778" dur="1" fill="hold">
                                          <p:stCondLst>
                                            <p:cond delay="0"/>
                                          </p:stCondLst>
                                        </p:cTn>
                                        <p:tgtEl>
                                          <p:spTgt spid="105"/>
                                        </p:tgtEl>
                                        <p:attrNameLst>
                                          <p:attrName>style.visibility</p:attrName>
                                        </p:attrNameLst>
                                      </p:cBhvr>
                                      <p:to>
                                        <p:strVal val="visible"/>
                                      </p:to>
                                    </p:set>
                                    <p:anim calcmode="lin" valueType="num">
                                      <p:cBhvr additive="base">
                                        <p:cTn id="779" dur="3000" fill="hold"/>
                                        <p:tgtEl>
                                          <p:spTgt spid="105"/>
                                        </p:tgtEl>
                                        <p:attrNameLst>
                                          <p:attrName>ppt_x</p:attrName>
                                        </p:attrNameLst>
                                      </p:cBhvr>
                                      <p:tavLst>
                                        <p:tav tm="0">
                                          <p:val>
                                            <p:strVal val="0-#ppt_w/2"/>
                                          </p:val>
                                        </p:tav>
                                        <p:tav tm="100000">
                                          <p:val>
                                            <p:strVal val="#ppt_x"/>
                                          </p:val>
                                        </p:tav>
                                      </p:tavLst>
                                    </p:anim>
                                    <p:anim calcmode="lin" valueType="num">
                                      <p:cBhvr additive="base">
                                        <p:cTn id="780" dur="3000" fill="hold"/>
                                        <p:tgtEl>
                                          <p:spTgt spid="105"/>
                                        </p:tgtEl>
                                        <p:attrNameLst>
                                          <p:attrName>ppt_y</p:attrName>
                                        </p:attrNameLst>
                                      </p:cBhvr>
                                      <p:tavLst>
                                        <p:tav tm="0">
                                          <p:val>
                                            <p:strVal val="#ppt_y"/>
                                          </p:val>
                                        </p:tav>
                                        <p:tav tm="100000">
                                          <p:val>
                                            <p:strVal val="#ppt_y"/>
                                          </p:val>
                                        </p:tav>
                                      </p:tavLst>
                                    </p:anim>
                                  </p:childTnLst>
                                </p:cTn>
                              </p:par>
                              <p:par>
                                <p:cTn id="781" presetID="3" presetClass="entr" presetSubtype="5" fill="hold" grpId="1" nodeType="withEffect">
                                  <p:stCondLst>
                                    <p:cond delay="0"/>
                                  </p:stCondLst>
                                  <p:childTnLst>
                                    <p:set>
                                      <p:cBhvr>
                                        <p:cTn id="782" dur="1" fill="hold">
                                          <p:stCondLst>
                                            <p:cond delay="0"/>
                                          </p:stCondLst>
                                        </p:cTn>
                                        <p:tgtEl>
                                          <p:spTgt spid="105"/>
                                        </p:tgtEl>
                                        <p:attrNameLst>
                                          <p:attrName>style.visibility</p:attrName>
                                        </p:attrNameLst>
                                      </p:cBhvr>
                                      <p:to>
                                        <p:strVal val="visible"/>
                                      </p:to>
                                    </p:set>
                                    <p:animEffect transition="in" filter="blinds(vertical)">
                                      <p:cBhvr>
                                        <p:cTn id="783" dur="4000"/>
                                        <p:tgtEl>
                                          <p:spTgt spid="105"/>
                                        </p:tgtEl>
                                      </p:cBhvr>
                                    </p:animEffect>
                                  </p:childTnLst>
                                </p:cTn>
                              </p:par>
                              <p:par>
                                <p:cTn id="784" presetID="2" presetClass="exit" presetSubtype="2" fill="hold" grpId="2" nodeType="withEffect">
                                  <p:stCondLst>
                                    <p:cond delay="0"/>
                                  </p:stCondLst>
                                  <p:childTnLst>
                                    <p:anim calcmode="lin" valueType="num">
                                      <p:cBhvr additive="base">
                                        <p:cTn id="785" dur="3500"/>
                                        <p:tgtEl>
                                          <p:spTgt spid="105"/>
                                        </p:tgtEl>
                                        <p:attrNameLst>
                                          <p:attrName>ppt_x</p:attrName>
                                        </p:attrNameLst>
                                      </p:cBhvr>
                                      <p:tavLst>
                                        <p:tav tm="0">
                                          <p:val>
                                            <p:strVal val="ppt_x"/>
                                          </p:val>
                                        </p:tav>
                                        <p:tav tm="100000">
                                          <p:val>
                                            <p:strVal val="1+ppt_w/2"/>
                                          </p:val>
                                        </p:tav>
                                      </p:tavLst>
                                    </p:anim>
                                    <p:anim calcmode="lin" valueType="num">
                                      <p:cBhvr additive="base">
                                        <p:cTn id="786" dur="3500"/>
                                        <p:tgtEl>
                                          <p:spTgt spid="105"/>
                                        </p:tgtEl>
                                        <p:attrNameLst>
                                          <p:attrName>ppt_y</p:attrName>
                                        </p:attrNameLst>
                                      </p:cBhvr>
                                      <p:tavLst>
                                        <p:tav tm="0">
                                          <p:val>
                                            <p:strVal val="ppt_y"/>
                                          </p:val>
                                        </p:tav>
                                        <p:tav tm="100000">
                                          <p:val>
                                            <p:strVal val="ppt_y"/>
                                          </p:val>
                                        </p:tav>
                                      </p:tavLst>
                                    </p:anim>
                                    <p:set>
                                      <p:cBhvr>
                                        <p:cTn id="787" dur="1" fill="hold">
                                          <p:stCondLst>
                                            <p:cond delay="3499"/>
                                          </p:stCondLst>
                                        </p:cTn>
                                        <p:tgtEl>
                                          <p:spTgt spid="105"/>
                                        </p:tgtEl>
                                        <p:attrNameLst>
                                          <p:attrName>style.visibility</p:attrName>
                                        </p:attrNameLst>
                                      </p:cBhvr>
                                      <p:to>
                                        <p:strVal val="hidden"/>
                                      </p:to>
                                    </p:set>
                                  </p:childTnLst>
                                </p:cTn>
                              </p:par>
                              <p:par>
                                <p:cTn id="788" presetID="19" presetClass="entr" presetSubtype="10" fill="hold" grpId="3" nodeType="withEffect">
                                  <p:stCondLst>
                                    <p:cond delay="0"/>
                                  </p:stCondLst>
                                  <p:childTnLst>
                                    <p:set>
                                      <p:cBhvr>
                                        <p:cTn id="789" dur="1" fill="hold">
                                          <p:stCondLst>
                                            <p:cond delay="0"/>
                                          </p:stCondLst>
                                        </p:cTn>
                                        <p:tgtEl>
                                          <p:spTgt spid="105"/>
                                        </p:tgtEl>
                                        <p:attrNameLst>
                                          <p:attrName>style.visibility</p:attrName>
                                        </p:attrNameLst>
                                      </p:cBhvr>
                                      <p:to>
                                        <p:strVal val="visible"/>
                                      </p:to>
                                    </p:set>
                                    <p:anim calcmode="lin" valueType="num">
                                      <p:cBhvr>
                                        <p:cTn id="790" dur="5500" fill="hold"/>
                                        <p:tgtEl>
                                          <p:spTgt spid="105"/>
                                        </p:tgtEl>
                                        <p:attrNameLst>
                                          <p:attrName>ppt_w</p:attrName>
                                        </p:attrNameLst>
                                      </p:cBhvr>
                                      <p:tavLst>
                                        <p:tav tm="0" fmla="#ppt_w*sin(2.5*pi*$)">
                                          <p:val>
                                            <p:fltVal val="0"/>
                                          </p:val>
                                        </p:tav>
                                        <p:tav tm="100000">
                                          <p:val>
                                            <p:fltVal val="1"/>
                                          </p:val>
                                        </p:tav>
                                      </p:tavLst>
                                    </p:anim>
                                    <p:anim calcmode="lin" valueType="num">
                                      <p:cBhvr>
                                        <p:cTn id="791" dur="5500" fill="hold"/>
                                        <p:tgtEl>
                                          <p:spTgt spid="105"/>
                                        </p:tgtEl>
                                        <p:attrNameLst>
                                          <p:attrName>ppt_h</p:attrName>
                                        </p:attrNameLst>
                                      </p:cBhvr>
                                      <p:tavLst>
                                        <p:tav tm="0">
                                          <p:val>
                                            <p:strVal val="#ppt_h"/>
                                          </p:val>
                                        </p:tav>
                                        <p:tav tm="100000">
                                          <p:val>
                                            <p:strVal val="#ppt_h"/>
                                          </p:val>
                                        </p:tav>
                                      </p:tavLst>
                                    </p:anim>
                                  </p:childTnLst>
                                </p:cTn>
                              </p:par>
                              <p:par>
                                <p:cTn id="792" presetID="2" presetClass="entr" presetSubtype="8" fill="hold" grpId="0" nodeType="withEffect">
                                  <p:stCondLst>
                                    <p:cond delay="0"/>
                                  </p:stCondLst>
                                  <p:childTnLst>
                                    <p:set>
                                      <p:cBhvr>
                                        <p:cTn id="793" dur="1" fill="hold">
                                          <p:stCondLst>
                                            <p:cond delay="0"/>
                                          </p:stCondLst>
                                        </p:cTn>
                                        <p:tgtEl>
                                          <p:spTgt spid="106"/>
                                        </p:tgtEl>
                                        <p:attrNameLst>
                                          <p:attrName>style.visibility</p:attrName>
                                        </p:attrNameLst>
                                      </p:cBhvr>
                                      <p:to>
                                        <p:strVal val="visible"/>
                                      </p:to>
                                    </p:set>
                                    <p:anim calcmode="lin" valueType="num">
                                      <p:cBhvr additive="base">
                                        <p:cTn id="794" dur="3000" fill="hold"/>
                                        <p:tgtEl>
                                          <p:spTgt spid="106"/>
                                        </p:tgtEl>
                                        <p:attrNameLst>
                                          <p:attrName>ppt_x</p:attrName>
                                        </p:attrNameLst>
                                      </p:cBhvr>
                                      <p:tavLst>
                                        <p:tav tm="0">
                                          <p:val>
                                            <p:strVal val="0-#ppt_w/2"/>
                                          </p:val>
                                        </p:tav>
                                        <p:tav tm="100000">
                                          <p:val>
                                            <p:strVal val="#ppt_x"/>
                                          </p:val>
                                        </p:tav>
                                      </p:tavLst>
                                    </p:anim>
                                    <p:anim calcmode="lin" valueType="num">
                                      <p:cBhvr additive="base">
                                        <p:cTn id="795" dur="3000" fill="hold"/>
                                        <p:tgtEl>
                                          <p:spTgt spid="106"/>
                                        </p:tgtEl>
                                        <p:attrNameLst>
                                          <p:attrName>ppt_y</p:attrName>
                                        </p:attrNameLst>
                                      </p:cBhvr>
                                      <p:tavLst>
                                        <p:tav tm="0">
                                          <p:val>
                                            <p:strVal val="#ppt_y"/>
                                          </p:val>
                                        </p:tav>
                                        <p:tav tm="100000">
                                          <p:val>
                                            <p:strVal val="#ppt_y"/>
                                          </p:val>
                                        </p:tav>
                                      </p:tavLst>
                                    </p:anim>
                                  </p:childTnLst>
                                </p:cTn>
                              </p:par>
                              <p:par>
                                <p:cTn id="796" presetID="3" presetClass="entr" presetSubtype="5" fill="hold" grpId="1" nodeType="withEffect">
                                  <p:stCondLst>
                                    <p:cond delay="0"/>
                                  </p:stCondLst>
                                  <p:childTnLst>
                                    <p:set>
                                      <p:cBhvr>
                                        <p:cTn id="797" dur="1" fill="hold">
                                          <p:stCondLst>
                                            <p:cond delay="0"/>
                                          </p:stCondLst>
                                        </p:cTn>
                                        <p:tgtEl>
                                          <p:spTgt spid="106"/>
                                        </p:tgtEl>
                                        <p:attrNameLst>
                                          <p:attrName>style.visibility</p:attrName>
                                        </p:attrNameLst>
                                      </p:cBhvr>
                                      <p:to>
                                        <p:strVal val="visible"/>
                                      </p:to>
                                    </p:set>
                                    <p:animEffect transition="in" filter="blinds(vertical)">
                                      <p:cBhvr>
                                        <p:cTn id="798" dur="4000"/>
                                        <p:tgtEl>
                                          <p:spTgt spid="106"/>
                                        </p:tgtEl>
                                      </p:cBhvr>
                                    </p:animEffect>
                                  </p:childTnLst>
                                </p:cTn>
                              </p:par>
                              <p:par>
                                <p:cTn id="799" presetID="2" presetClass="exit" presetSubtype="2" fill="hold" grpId="2" nodeType="withEffect">
                                  <p:stCondLst>
                                    <p:cond delay="0"/>
                                  </p:stCondLst>
                                  <p:childTnLst>
                                    <p:anim calcmode="lin" valueType="num">
                                      <p:cBhvr additive="base">
                                        <p:cTn id="800" dur="3500"/>
                                        <p:tgtEl>
                                          <p:spTgt spid="106"/>
                                        </p:tgtEl>
                                        <p:attrNameLst>
                                          <p:attrName>ppt_x</p:attrName>
                                        </p:attrNameLst>
                                      </p:cBhvr>
                                      <p:tavLst>
                                        <p:tav tm="0">
                                          <p:val>
                                            <p:strVal val="ppt_x"/>
                                          </p:val>
                                        </p:tav>
                                        <p:tav tm="100000">
                                          <p:val>
                                            <p:strVal val="1+ppt_w/2"/>
                                          </p:val>
                                        </p:tav>
                                      </p:tavLst>
                                    </p:anim>
                                    <p:anim calcmode="lin" valueType="num">
                                      <p:cBhvr additive="base">
                                        <p:cTn id="801" dur="3500"/>
                                        <p:tgtEl>
                                          <p:spTgt spid="106"/>
                                        </p:tgtEl>
                                        <p:attrNameLst>
                                          <p:attrName>ppt_y</p:attrName>
                                        </p:attrNameLst>
                                      </p:cBhvr>
                                      <p:tavLst>
                                        <p:tav tm="0">
                                          <p:val>
                                            <p:strVal val="ppt_y"/>
                                          </p:val>
                                        </p:tav>
                                        <p:tav tm="100000">
                                          <p:val>
                                            <p:strVal val="ppt_y"/>
                                          </p:val>
                                        </p:tav>
                                      </p:tavLst>
                                    </p:anim>
                                    <p:set>
                                      <p:cBhvr>
                                        <p:cTn id="802" dur="1" fill="hold">
                                          <p:stCondLst>
                                            <p:cond delay="3499"/>
                                          </p:stCondLst>
                                        </p:cTn>
                                        <p:tgtEl>
                                          <p:spTgt spid="106"/>
                                        </p:tgtEl>
                                        <p:attrNameLst>
                                          <p:attrName>style.visibility</p:attrName>
                                        </p:attrNameLst>
                                      </p:cBhvr>
                                      <p:to>
                                        <p:strVal val="hidden"/>
                                      </p:to>
                                    </p:set>
                                  </p:childTnLst>
                                </p:cTn>
                              </p:par>
                              <p:par>
                                <p:cTn id="803" presetID="19" presetClass="entr" presetSubtype="10" fill="hold" grpId="3" nodeType="withEffect">
                                  <p:stCondLst>
                                    <p:cond delay="0"/>
                                  </p:stCondLst>
                                  <p:childTnLst>
                                    <p:set>
                                      <p:cBhvr>
                                        <p:cTn id="804" dur="1" fill="hold">
                                          <p:stCondLst>
                                            <p:cond delay="0"/>
                                          </p:stCondLst>
                                        </p:cTn>
                                        <p:tgtEl>
                                          <p:spTgt spid="106"/>
                                        </p:tgtEl>
                                        <p:attrNameLst>
                                          <p:attrName>style.visibility</p:attrName>
                                        </p:attrNameLst>
                                      </p:cBhvr>
                                      <p:to>
                                        <p:strVal val="visible"/>
                                      </p:to>
                                    </p:set>
                                    <p:anim calcmode="lin" valueType="num">
                                      <p:cBhvr>
                                        <p:cTn id="805" dur="5500" fill="hold"/>
                                        <p:tgtEl>
                                          <p:spTgt spid="106"/>
                                        </p:tgtEl>
                                        <p:attrNameLst>
                                          <p:attrName>ppt_w</p:attrName>
                                        </p:attrNameLst>
                                      </p:cBhvr>
                                      <p:tavLst>
                                        <p:tav tm="0" fmla="#ppt_w*sin(2.5*pi*$)">
                                          <p:val>
                                            <p:fltVal val="0"/>
                                          </p:val>
                                        </p:tav>
                                        <p:tav tm="100000">
                                          <p:val>
                                            <p:fltVal val="1"/>
                                          </p:val>
                                        </p:tav>
                                      </p:tavLst>
                                    </p:anim>
                                    <p:anim calcmode="lin" valueType="num">
                                      <p:cBhvr>
                                        <p:cTn id="806" dur="5500" fill="hold"/>
                                        <p:tgtEl>
                                          <p:spTgt spid="106"/>
                                        </p:tgtEl>
                                        <p:attrNameLst>
                                          <p:attrName>ppt_h</p:attrName>
                                        </p:attrNameLst>
                                      </p:cBhvr>
                                      <p:tavLst>
                                        <p:tav tm="0">
                                          <p:val>
                                            <p:strVal val="#ppt_h"/>
                                          </p:val>
                                        </p:tav>
                                        <p:tav tm="100000">
                                          <p:val>
                                            <p:strVal val="#ppt_h"/>
                                          </p:val>
                                        </p:tav>
                                      </p:tavLst>
                                    </p:anim>
                                  </p:childTnLst>
                                </p:cTn>
                              </p:par>
                              <p:par>
                                <p:cTn id="807" presetID="2" presetClass="entr" presetSubtype="8" fill="hold" grpId="0" nodeType="withEffect">
                                  <p:stCondLst>
                                    <p:cond delay="0"/>
                                  </p:stCondLst>
                                  <p:childTnLst>
                                    <p:set>
                                      <p:cBhvr>
                                        <p:cTn id="808" dur="1" fill="hold">
                                          <p:stCondLst>
                                            <p:cond delay="0"/>
                                          </p:stCondLst>
                                        </p:cTn>
                                        <p:tgtEl>
                                          <p:spTgt spid="107"/>
                                        </p:tgtEl>
                                        <p:attrNameLst>
                                          <p:attrName>style.visibility</p:attrName>
                                        </p:attrNameLst>
                                      </p:cBhvr>
                                      <p:to>
                                        <p:strVal val="visible"/>
                                      </p:to>
                                    </p:set>
                                    <p:anim calcmode="lin" valueType="num">
                                      <p:cBhvr additive="base">
                                        <p:cTn id="809" dur="3000" fill="hold"/>
                                        <p:tgtEl>
                                          <p:spTgt spid="107"/>
                                        </p:tgtEl>
                                        <p:attrNameLst>
                                          <p:attrName>ppt_x</p:attrName>
                                        </p:attrNameLst>
                                      </p:cBhvr>
                                      <p:tavLst>
                                        <p:tav tm="0">
                                          <p:val>
                                            <p:strVal val="0-#ppt_w/2"/>
                                          </p:val>
                                        </p:tav>
                                        <p:tav tm="100000">
                                          <p:val>
                                            <p:strVal val="#ppt_x"/>
                                          </p:val>
                                        </p:tav>
                                      </p:tavLst>
                                    </p:anim>
                                    <p:anim calcmode="lin" valueType="num">
                                      <p:cBhvr additive="base">
                                        <p:cTn id="810" dur="3000" fill="hold"/>
                                        <p:tgtEl>
                                          <p:spTgt spid="107"/>
                                        </p:tgtEl>
                                        <p:attrNameLst>
                                          <p:attrName>ppt_y</p:attrName>
                                        </p:attrNameLst>
                                      </p:cBhvr>
                                      <p:tavLst>
                                        <p:tav tm="0">
                                          <p:val>
                                            <p:strVal val="#ppt_y"/>
                                          </p:val>
                                        </p:tav>
                                        <p:tav tm="100000">
                                          <p:val>
                                            <p:strVal val="#ppt_y"/>
                                          </p:val>
                                        </p:tav>
                                      </p:tavLst>
                                    </p:anim>
                                  </p:childTnLst>
                                </p:cTn>
                              </p:par>
                              <p:par>
                                <p:cTn id="811" presetID="3" presetClass="entr" presetSubtype="5" fill="hold" grpId="1" nodeType="withEffect">
                                  <p:stCondLst>
                                    <p:cond delay="0"/>
                                  </p:stCondLst>
                                  <p:childTnLst>
                                    <p:set>
                                      <p:cBhvr>
                                        <p:cTn id="812" dur="1" fill="hold">
                                          <p:stCondLst>
                                            <p:cond delay="0"/>
                                          </p:stCondLst>
                                        </p:cTn>
                                        <p:tgtEl>
                                          <p:spTgt spid="107"/>
                                        </p:tgtEl>
                                        <p:attrNameLst>
                                          <p:attrName>style.visibility</p:attrName>
                                        </p:attrNameLst>
                                      </p:cBhvr>
                                      <p:to>
                                        <p:strVal val="visible"/>
                                      </p:to>
                                    </p:set>
                                    <p:animEffect transition="in" filter="blinds(vertical)">
                                      <p:cBhvr>
                                        <p:cTn id="813" dur="4000"/>
                                        <p:tgtEl>
                                          <p:spTgt spid="107"/>
                                        </p:tgtEl>
                                      </p:cBhvr>
                                    </p:animEffect>
                                  </p:childTnLst>
                                </p:cTn>
                              </p:par>
                              <p:par>
                                <p:cTn id="814" presetID="2" presetClass="exit" presetSubtype="2" fill="hold" grpId="2" nodeType="withEffect">
                                  <p:stCondLst>
                                    <p:cond delay="0"/>
                                  </p:stCondLst>
                                  <p:childTnLst>
                                    <p:anim calcmode="lin" valueType="num">
                                      <p:cBhvr additive="base">
                                        <p:cTn id="815" dur="3500"/>
                                        <p:tgtEl>
                                          <p:spTgt spid="107"/>
                                        </p:tgtEl>
                                        <p:attrNameLst>
                                          <p:attrName>ppt_x</p:attrName>
                                        </p:attrNameLst>
                                      </p:cBhvr>
                                      <p:tavLst>
                                        <p:tav tm="0">
                                          <p:val>
                                            <p:strVal val="ppt_x"/>
                                          </p:val>
                                        </p:tav>
                                        <p:tav tm="100000">
                                          <p:val>
                                            <p:strVal val="1+ppt_w/2"/>
                                          </p:val>
                                        </p:tav>
                                      </p:tavLst>
                                    </p:anim>
                                    <p:anim calcmode="lin" valueType="num">
                                      <p:cBhvr additive="base">
                                        <p:cTn id="816" dur="3500"/>
                                        <p:tgtEl>
                                          <p:spTgt spid="107"/>
                                        </p:tgtEl>
                                        <p:attrNameLst>
                                          <p:attrName>ppt_y</p:attrName>
                                        </p:attrNameLst>
                                      </p:cBhvr>
                                      <p:tavLst>
                                        <p:tav tm="0">
                                          <p:val>
                                            <p:strVal val="ppt_y"/>
                                          </p:val>
                                        </p:tav>
                                        <p:tav tm="100000">
                                          <p:val>
                                            <p:strVal val="ppt_y"/>
                                          </p:val>
                                        </p:tav>
                                      </p:tavLst>
                                    </p:anim>
                                    <p:set>
                                      <p:cBhvr>
                                        <p:cTn id="817" dur="1" fill="hold">
                                          <p:stCondLst>
                                            <p:cond delay="3499"/>
                                          </p:stCondLst>
                                        </p:cTn>
                                        <p:tgtEl>
                                          <p:spTgt spid="107"/>
                                        </p:tgtEl>
                                        <p:attrNameLst>
                                          <p:attrName>style.visibility</p:attrName>
                                        </p:attrNameLst>
                                      </p:cBhvr>
                                      <p:to>
                                        <p:strVal val="hidden"/>
                                      </p:to>
                                    </p:set>
                                  </p:childTnLst>
                                </p:cTn>
                              </p:par>
                              <p:par>
                                <p:cTn id="818" presetID="19" presetClass="entr" presetSubtype="10" fill="hold" grpId="3" nodeType="withEffect">
                                  <p:stCondLst>
                                    <p:cond delay="0"/>
                                  </p:stCondLst>
                                  <p:childTnLst>
                                    <p:set>
                                      <p:cBhvr>
                                        <p:cTn id="819" dur="1" fill="hold">
                                          <p:stCondLst>
                                            <p:cond delay="0"/>
                                          </p:stCondLst>
                                        </p:cTn>
                                        <p:tgtEl>
                                          <p:spTgt spid="107"/>
                                        </p:tgtEl>
                                        <p:attrNameLst>
                                          <p:attrName>style.visibility</p:attrName>
                                        </p:attrNameLst>
                                      </p:cBhvr>
                                      <p:to>
                                        <p:strVal val="visible"/>
                                      </p:to>
                                    </p:set>
                                    <p:anim calcmode="lin" valueType="num">
                                      <p:cBhvr>
                                        <p:cTn id="820" dur="5500" fill="hold"/>
                                        <p:tgtEl>
                                          <p:spTgt spid="107"/>
                                        </p:tgtEl>
                                        <p:attrNameLst>
                                          <p:attrName>ppt_w</p:attrName>
                                        </p:attrNameLst>
                                      </p:cBhvr>
                                      <p:tavLst>
                                        <p:tav tm="0" fmla="#ppt_w*sin(2.5*pi*$)">
                                          <p:val>
                                            <p:fltVal val="0"/>
                                          </p:val>
                                        </p:tav>
                                        <p:tav tm="100000">
                                          <p:val>
                                            <p:fltVal val="1"/>
                                          </p:val>
                                        </p:tav>
                                      </p:tavLst>
                                    </p:anim>
                                    <p:anim calcmode="lin" valueType="num">
                                      <p:cBhvr>
                                        <p:cTn id="821" dur="5500" fill="hold"/>
                                        <p:tgtEl>
                                          <p:spTgt spid="107"/>
                                        </p:tgtEl>
                                        <p:attrNameLst>
                                          <p:attrName>ppt_h</p:attrName>
                                        </p:attrNameLst>
                                      </p:cBhvr>
                                      <p:tavLst>
                                        <p:tav tm="0">
                                          <p:val>
                                            <p:strVal val="#ppt_h"/>
                                          </p:val>
                                        </p:tav>
                                        <p:tav tm="100000">
                                          <p:val>
                                            <p:strVal val="#ppt_h"/>
                                          </p:val>
                                        </p:tav>
                                      </p:tavLst>
                                    </p:anim>
                                  </p:childTnLst>
                                </p:cTn>
                              </p:par>
                              <p:par>
                                <p:cTn id="822" presetID="2" presetClass="entr" presetSubtype="8" fill="hold" grpId="0" nodeType="withEffect">
                                  <p:stCondLst>
                                    <p:cond delay="0"/>
                                  </p:stCondLst>
                                  <p:childTnLst>
                                    <p:set>
                                      <p:cBhvr>
                                        <p:cTn id="823" dur="1" fill="hold">
                                          <p:stCondLst>
                                            <p:cond delay="0"/>
                                          </p:stCondLst>
                                        </p:cTn>
                                        <p:tgtEl>
                                          <p:spTgt spid="108"/>
                                        </p:tgtEl>
                                        <p:attrNameLst>
                                          <p:attrName>style.visibility</p:attrName>
                                        </p:attrNameLst>
                                      </p:cBhvr>
                                      <p:to>
                                        <p:strVal val="visible"/>
                                      </p:to>
                                    </p:set>
                                    <p:anim calcmode="lin" valueType="num">
                                      <p:cBhvr additive="base">
                                        <p:cTn id="824" dur="3000" fill="hold"/>
                                        <p:tgtEl>
                                          <p:spTgt spid="108"/>
                                        </p:tgtEl>
                                        <p:attrNameLst>
                                          <p:attrName>ppt_x</p:attrName>
                                        </p:attrNameLst>
                                      </p:cBhvr>
                                      <p:tavLst>
                                        <p:tav tm="0">
                                          <p:val>
                                            <p:strVal val="0-#ppt_w/2"/>
                                          </p:val>
                                        </p:tav>
                                        <p:tav tm="100000">
                                          <p:val>
                                            <p:strVal val="#ppt_x"/>
                                          </p:val>
                                        </p:tav>
                                      </p:tavLst>
                                    </p:anim>
                                    <p:anim calcmode="lin" valueType="num">
                                      <p:cBhvr additive="base">
                                        <p:cTn id="825" dur="3000" fill="hold"/>
                                        <p:tgtEl>
                                          <p:spTgt spid="108"/>
                                        </p:tgtEl>
                                        <p:attrNameLst>
                                          <p:attrName>ppt_y</p:attrName>
                                        </p:attrNameLst>
                                      </p:cBhvr>
                                      <p:tavLst>
                                        <p:tav tm="0">
                                          <p:val>
                                            <p:strVal val="#ppt_y"/>
                                          </p:val>
                                        </p:tav>
                                        <p:tav tm="100000">
                                          <p:val>
                                            <p:strVal val="#ppt_y"/>
                                          </p:val>
                                        </p:tav>
                                      </p:tavLst>
                                    </p:anim>
                                  </p:childTnLst>
                                </p:cTn>
                              </p:par>
                              <p:par>
                                <p:cTn id="826" presetID="3" presetClass="entr" presetSubtype="5" fill="hold" grpId="1" nodeType="withEffect">
                                  <p:stCondLst>
                                    <p:cond delay="0"/>
                                  </p:stCondLst>
                                  <p:childTnLst>
                                    <p:set>
                                      <p:cBhvr>
                                        <p:cTn id="827" dur="1" fill="hold">
                                          <p:stCondLst>
                                            <p:cond delay="0"/>
                                          </p:stCondLst>
                                        </p:cTn>
                                        <p:tgtEl>
                                          <p:spTgt spid="108"/>
                                        </p:tgtEl>
                                        <p:attrNameLst>
                                          <p:attrName>style.visibility</p:attrName>
                                        </p:attrNameLst>
                                      </p:cBhvr>
                                      <p:to>
                                        <p:strVal val="visible"/>
                                      </p:to>
                                    </p:set>
                                    <p:animEffect transition="in" filter="blinds(vertical)">
                                      <p:cBhvr>
                                        <p:cTn id="828" dur="4000"/>
                                        <p:tgtEl>
                                          <p:spTgt spid="108"/>
                                        </p:tgtEl>
                                      </p:cBhvr>
                                    </p:animEffect>
                                  </p:childTnLst>
                                </p:cTn>
                              </p:par>
                              <p:par>
                                <p:cTn id="829" presetID="2" presetClass="exit" presetSubtype="2" fill="hold" grpId="2" nodeType="withEffect">
                                  <p:stCondLst>
                                    <p:cond delay="0"/>
                                  </p:stCondLst>
                                  <p:childTnLst>
                                    <p:anim calcmode="lin" valueType="num">
                                      <p:cBhvr additive="base">
                                        <p:cTn id="830" dur="3500"/>
                                        <p:tgtEl>
                                          <p:spTgt spid="108"/>
                                        </p:tgtEl>
                                        <p:attrNameLst>
                                          <p:attrName>ppt_x</p:attrName>
                                        </p:attrNameLst>
                                      </p:cBhvr>
                                      <p:tavLst>
                                        <p:tav tm="0">
                                          <p:val>
                                            <p:strVal val="ppt_x"/>
                                          </p:val>
                                        </p:tav>
                                        <p:tav tm="100000">
                                          <p:val>
                                            <p:strVal val="1+ppt_w/2"/>
                                          </p:val>
                                        </p:tav>
                                      </p:tavLst>
                                    </p:anim>
                                    <p:anim calcmode="lin" valueType="num">
                                      <p:cBhvr additive="base">
                                        <p:cTn id="831" dur="3500"/>
                                        <p:tgtEl>
                                          <p:spTgt spid="108"/>
                                        </p:tgtEl>
                                        <p:attrNameLst>
                                          <p:attrName>ppt_y</p:attrName>
                                        </p:attrNameLst>
                                      </p:cBhvr>
                                      <p:tavLst>
                                        <p:tav tm="0">
                                          <p:val>
                                            <p:strVal val="ppt_y"/>
                                          </p:val>
                                        </p:tav>
                                        <p:tav tm="100000">
                                          <p:val>
                                            <p:strVal val="ppt_y"/>
                                          </p:val>
                                        </p:tav>
                                      </p:tavLst>
                                    </p:anim>
                                    <p:set>
                                      <p:cBhvr>
                                        <p:cTn id="832" dur="1" fill="hold">
                                          <p:stCondLst>
                                            <p:cond delay="3499"/>
                                          </p:stCondLst>
                                        </p:cTn>
                                        <p:tgtEl>
                                          <p:spTgt spid="108"/>
                                        </p:tgtEl>
                                        <p:attrNameLst>
                                          <p:attrName>style.visibility</p:attrName>
                                        </p:attrNameLst>
                                      </p:cBhvr>
                                      <p:to>
                                        <p:strVal val="hidden"/>
                                      </p:to>
                                    </p:set>
                                  </p:childTnLst>
                                </p:cTn>
                              </p:par>
                              <p:par>
                                <p:cTn id="833" presetID="19" presetClass="entr" presetSubtype="10" fill="hold" grpId="3" nodeType="withEffect">
                                  <p:stCondLst>
                                    <p:cond delay="0"/>
                                  </p:stCondLst>
                                  <p:childTnLst>
                                    <p:set>
                                      <p:cBhvr>
                                        <p:cTn id="834" dur="1" fill="hold">
                                          <p:stCondLst>
                                            <p:cond delay="0"/>
                                          </p:stCondLst>
                                        </p:cTn>
                                        <p:tgtEl>
                                          <p:spTgt spid="108"/>
                                        </p:tgtEl>
                                        <p:attrNameLst>
                                          <p:attrName>style.visibility</p:attrName>
                                        </p:attrNameLst>
                                      </p:cBhvr>
                                      <p:to>
                                        <p:strVal val="visible"/>
                                      </p:to>
                                    </p:set>
                                    <p:anim calcmode="lin" valueType="num">
                                      <p:cBhvr>
                                        <p:cTn id="835" dur="5500" fill="hold"/>
                                        <p:tgtEl>
                                          <p:spTgt spid="108"/>
                                        </p:tgtEl>
                                        <p:attrNameLst>
                                          <p:attrName>ppt_w</p:attrName>
                                        </p:attrNameLst>
                                      </p:cBhvr>
                                      <p:tavLst>
                                        <p:tav tm="0" fmla="#ppt_w*sin(2.5*pi*$)">
                                          <p:val>
                                            <p:fltVal val="0"/>
                                          </p:val>
                                        </p:tav>
                                        <p:tav tm="100000">
                                          <p:val>
                                            <p:fltVal val="1"/>
                                          </p:val>
                                        </p:tav>
                                      </p:tavLst>
                                    </p:anim>
                                    <p:anim calcmode="lin" valueType="num">
                                      <p:cBhvr>
                                        <p:cTn id="836" dur="5500" fill="hold"/>
                                        <p:tgtEl>
                                          <p:spTgt spid="108"/>
                                        </p:tgtEl>
                                        <p:attrNameLst>
                                          <p:attrName>ppt_h</p:attrName>
                                        </p:attrNameLst>
                                      </p:cBhvr>
                                      <p:tavLst>
                                        <p:tav tm="0">
                                          <p:val>
                                            <p:strVal val="#ppt_h"/>
                                          </p:val>
                                        </p:tav>
                                        <p:tav tm="100000">
                                          <p:val>
                                            <p:strVal val="#ppt_h"/>
                                          </p:val>
                                        </p:tav>
                                      </p:tavLst>
                                    </p:anim>
                                  </p:childTnLst>
                                </p:cTn>
                              </p:par>
                              <p:par>
                                <p:cTn id="837" presetID="2" presetClass="entr" presetSubtype="8" fill="hold" grpId="0" nodeType="withEffect">
                                  <p:stCondLst>
                                    <p:cond delay="0"/>
                                  </p:stCondLst>
                                  <p:childTnLst>
                                    <p:set>
                                      <p:cBhvr>
                                        <p:cTn id="838" dur="1" fill="hold">
                                          <p:stCondLst>
                                            <p:cond delay="0"/>
                                          </p:stCondLst>
                                        </p:cTn>
                                        <p:tgtEl>
                                          <p:spTgt spid="109"/>
                                        </p:tgtEl>
                                        <p:attrNameLst>
                                          <p:attrName>style.visibility</p:attrName>
                                        </p:attrNameLst>
                                      </p:cBhvr>
                                      <p:to>
                                        <p:strVal val="visible"/>
                                      </p:to>
                                    </p:set>
                                    <p:anim calcmode="lin" valueType="num">
                                      <p:cBhvr additive="base">
                                        <p:cTn id="839" dur="3000" fill="hold"/>
                                        <p:tgtEl>
                                          <p:spTgt spid="109"/>
                                        </p:tgtEl>
                                        <p:attrNameLst>
                                          <p:attrName>ppt_x</p:attrName>
                                        </p:attrNameLst>
                                      </p:cBhvr>
                                      <p:tavLst>
                                        <p:tav tm="0">
                                          <p:val>
                                            <p:strVal val="0-#ppt_w/2"/>
                                          </p:val>
                                        </p:tav>
                                        <p:tav tm="100000">
                                          <p:val>
                                            <p:strVal val="#ppt_x"/>
                                          </p:val>
                                        </p:tav>
                                      </p:tavLst>
                                    </p:anim>
                                    <p:anim calcmode="lin" valueType="num">
                                      <p:cBhvr additive="base">
                                        <p:cTn id="840" dur="3000" fill="hold"/>
                                        <p:tgtEl>
                                          <p:spTgt spid="109"/>
                                        </p:tgtEl>
                                        <p:attrNameLst>
                                          <p:attrName>ppt_y</p:attrName>
                                        </p:attrNameLst>
                                      </p:cBhvr>
                                      <p:tavLst>
                                        <p:tav tm="0">
                                          <p:val>
                                            <p:strVal val="#ppt_y"/>
                                          </p:val>
                                        </p:tav>
                                        <p:tav tm="100000">
                                          <p:val>
                                            <p:strVal val="#ppt_y"/>
                                          </p:val>
                                        </p:tav>
                                      </p:tavLst>
                                    </p:anim>
                                  </p:childTnLst>
                                </p:cTn>
                              </p:par>
                              <p:par>
                                <p:cTn id="841" presetID="3" presetClass="entr" presetSubtype="5" fill="hold" grpId="1" nodeType="withEffect">
                                  <p:stCondLst>
                                    <p:cond delay="0"/>
                                  </p:stCondLst>
                                  <p:childTnLst>
                                    <p:set>
                                      <p:cBhvr>
                                        <p:cTn id="842" dur="1" fill="hold">
                                          <p:stCondLst>
                                            <p:cond delay="0"/>
                                          </p:stCondLst>
                                        </p:cTn>
                                        <p:tgtEl>
                                          <p:spTgt spid="109"/>
                                        </p:tgtEl>
                                        <p:attrNameLst>
                                          <p:attrName>style.visibility</p:attrName>
                                        </p:attrNameLst>
                                      </p:cBhvr>
                                      <p:to>
                                        <p:strVal val="visible"/>
                                      </p:to>
                                    </p:set>
                                    <p:animEffect transition="in" filter="blinds(vertical)">
                                      <p:cBhvr>
                                        <p:cTn id="843" dur="4000"/>
                                        <p:tgtEl>
                                          <p:spTgt spid="109"/>
                                        </p:tgtEl>
                                      </p:cBhvr>
                                    </p:animEffect>
                                  </p:childTnLst>
                                </p:cTn>
                              </p:par>
                              <p:par>
                                <p:cTn id="844" presetID="2" presetClass="exit" presetSubtype="2" fill="hold" grpId="2" nodeType="withEffect">
                                  <p:stCondLst>
                                    <p:cond delay="0"/>
                                  </p:stCondLst>
                                  <p:childTnLst>
                                    <p:anim calcmode="lin" valueType="num">
                                      <p:cBhvr additive="base">
                                        <p:cTn id="845" dur="3500"/>
                                        <p:tgtEl>
                                          <p:spTgt spid="109"/>
                                        </p:tgtEl>
                                        <p:attrNameLst>
                                          <p:attrName>ppt_x</p:attrName>
                                        </p:attrNameLst>
                                      </p:cBhvr>
                                      <p:tavLst>
                                        <p:tav tm="0">
                                          <p:val>
                                            <p:strVal val="ppt_x"/>
                                          </p:val>
                                        </p:tav>
                                        <p:tav tm="100000">
                                          <p:val>
                                            <p:strVal val="1+ppt_w/2"/>
                                          </p:val>
                                        </p:tav>
                                      </p:tavLst>
                                    </p:anim>
                                    <p:anim calcmode="lin" valueType="num">
                                      <p:cBhvr additive="base">
                                        <p:cTn id="846" dur="3500"/>
                                        <p:tgtEl>
                                          <p:spTgt spid="109"/>
                                        </p:tgtEl>
                                        <p:attrNameLst>
                                          <p:attrName>ppt_y</p:attrName>
                                        </p:attrNameLst>
                                      </p:cBhvr>
                                      <p:tavLst>
                                        <p:tav tm="0">
                                          <p:val>
                                            <p:strVal val="ppt_y"/>
                                          </p:val>
                                        </p:tav>
                                        <p:tav tm="100000">
                                          <p:val>
                                            <p:strVal val="ppt_y"/>
                                          </p:val>
                                        </p:tav>
                                      </p:tavLst>
                                    </p:anim>
                                    <p:set>
                                      <p:cBhvr>
                                        <p:cTn id="847" dur="1" fill="hold">
                                          <p:stCondLst>
                                            <p:cond delay="3499"/>
                                          </p:stCondLst>
                                        </p:cTn>
                                        <p:tgtEl>
                                          <p:spTgt spid="109"/>
                                        </p:tgtEl>
                                        <p:attrNameLst>
                                          <p:attrName>style.visibility</p:attrName>
                                        </p:attrNameLst>
                                      </p:cBhvr>
                                      <p:to>
                                        <p:strVal val="hidden"/>
                                      </p:to>
                                    </p:set>
                                  </p:childTnLst>
                                </p:cTn>
                              </p:par>
                              <p:par>
                                <p:cTn id="848" presetID="19" presetClass="entr" presetSubtype="10" fill="hold" grpId="3" nodeType="withEffect">
                                  <p:stCondLst>
                                    <p:cond delay="0"/>
                                  </p:stCondLst>
                                  <p:childTnLst>
                                    <p:set>
                                      <p:cBhvr>
                                        <p:cTn id="849" dur="1" fill="hold">
                                          <p:stCondLst>
                                            <p:cond delay="0"/>
                                          </p:stCondLst>
                                        </p:cTn>
                                        <p:tgtEl>
                                          <p:spTgt spid="109"/>
                                        </p:tgtEl>
                                        <p:attrNameLst>
                                          <p:attrName>style.visibility</p:attrName>
                                        </p:attrNameLst>
                                      </p:cBhvr>
                                      <p:to>
                                        <p:strVal val="visible"/>
                                      </p:to>
                                    </p:set>
                                    <p:anim calcmode="lin" valueType="num">
                                      <p:cBhvr>
                                        <p:cTn id="850" dur="5500" fill="hold"/>
                                        <p:tgtEl>
                                          <p:spTgt spid="109"/>
                                        </p:tgtEl>
                                        <p:attrNameLst>
                                          <p:attrName>ppt_w</p:attrName>
                                        </p:attrNameLst>
                                      </p:cBhvr>
                                      <p:tavLst>
                                        <p:tav tm="0" fmla="#ppt_w*sin(2.5*pi*$)">
                                          <p:val>
                                            <p:fltVal val="0"/>
                                          </p:val>
                                        </p:tav>
                                        <p:tav tm="100000">
                                          <p:val>
                                            <p:fltVal val="1"/>
                                          </p:val>
                                        </p:tav>
                                      </p:tavLst>
                                    </p:anim>
                                    <p:anim calcmode="lin" valueType="num">
                                      <p:cBhvr>
                                        <p:cTn id="851" dur="5500" fill="hold"/>
                                        <p:tgtEl>
                                          <p:spTgt spid="109"/>
                                        </p:tgtEl>
                                        <p:attrNameLst>
                                          <p:attrName>ppt_h</p:attrName>
                                        </p:attrNameLst>
                                      </p:cBhvr>
                                      <p:tavLst>
                                        <p:tav tm="0">
                                          <p:val>
                                            <p:strVal val="#ppt_h"/>
                                          </p:val>
                                        </p:tav>
                                        <p:tav tm="100000">
                                          <p:val>
                                            <p:strVal val="#ppt_h"/>
                                          </p:val>
                                        </p:tav>
                                      </p:tavLst>
                                    </p:anim>
                                  </p:childTnLst>
                                </p:cTn>
                              </p:par>
                              <p:par>
                                <p:cTn id="852" presetID="2" presetClass="entr" presetSubtype="8" fill="hold" grpId="0" nodeType="withEffect">
                                  <p:stCondLst>
                                    <p:cond delay="0"/>
                                  </p:stCondLst>
                                  <p:childTnLst>
                                    <p:set>
                                      <p:cBhvr>
                                        <p:cTn id="853" dur="1" fill="hold">
                                          <p:stCondLst>
                                            <p:cond delay="0"/>
                                          </p:stCondLst>
                                        </p:cTn>
                                        <p:tgtEl>
                                          <p:spTgt spid="110"/>
                                        </p:tgtEl>
                                        <p:attrNameLst>
                                          <p:attrName>style.visibility</p:attrName>
                                        </p:attrNameLst>
                                      </p:cBhvr>
                                      <p:to>
                                        <p:strVal val="visible"/>
                                      </p:to>
                                    </p:set>
                                    <p:anim calcmode="lin" valueType="num">
                                      <p:cBhvr additive="base">
                                        <p:cTn id="854" dur="3000" fill="hold"/>
                                        <p:tgtEl>
                                          <p:spTgt spid="110"/>
                                        </p:tgtEl>
                                        <p:attrNameLst>
                                          <p:attrName>ppt_x</p:attrName>
                                        </p:attrNameLst>
                                      </p:cBhvr>
                                      <p:tavLst>
                                        <p:tav tm="0">
                                          <p:val>
                                            <p:strVal val="0-#ppt_w/2"/>
                                          </p:val>
                                        </p:tav>
                                        <p:tav tm="100000">
                                          <p:val>
                                            <p:strVal val="#ppt_x"/>
                                          </p:val>
                                        </p:tav>
                                      </p:tavLst>
                                    </p:anim>
                                    <p:anim calcmode="lin" valueType="num">
                                      <p:cBhvr additive="base">
                                        <p:cTn id="855" dur="3000" fill="hold"/>
                                        <p:tgtEl>
                                          <p:spTgt spid="110"/>
                                        </p:tgtEl>
                                        <p:attrNameLst>
                                          <p:attrName>ppt_y</p:attrName>
                                        </p:attrNameLst>
                                      </p:cBhvr>
                                      <p:tavLst>
                                        <p:tav tm="0">
                                          <p:val>
                                            <p:strVal val="#ppt_y"/>
                                          </p:val>
                                        </p:tav>
                                        <p:tav tm="100000">
                                          <p:val>
                                            <p:strVal val="#ppt_y"/>
                                          </p:val>
                                        </p:tav>
                                      </p:tavLst>
                                    </p:anim>
                                  </p:childTnLst>
                                </p:cTn>
                              </p:par>
                              <p:par>
                                <p:cTn id="856" presetID="3" presetClass="entr" presetSubtype="5" fill="hold" grpId="1" nodeType="withEffect">
                                  <p:stCondLst>
                                    <p:cond delay="0"/>
                                  </p:stCondLst>
                                  <p:childTnLst>
                                    <p:set>
                                      <p:cBhvr>
                                        <p:cTn id="857" dur="1" fill="hold">
                                          <p:stCondLst>
                                            <p:cond delay="0"/>
                                          </p:stCondLst>
                                        </p:cTn>
                                        <p:tgtEl>
                                          <p:spTgt spid="110"/>
                                        </p:tgtEl>
                                        <p:attrNameLst>
                                          <p:attrName>style.visibility</p:attrName>
                                        </p:attrNameLst>
                                      </p:cBhvr>
                                      <p:to>
                                        <p:strVal val="visible"/>
                                      </p:to>
                                    </p:set>
                                    <p:animEffect transition="in" filter="blinds(vertical)">
                                      <p:cBhvr>
                                        <p:cTn id="858" dur="4000"/>
                                        <p:tgtEl>
                                          <p:spTgt spid="110"/>
                                        </p:tgtEl>
                                      </p:cBhvr>
                                    </p:animEffect>
                                  </p:childTnLst>
                                </p:cTn>
                              </p:par>
                              <p:par>
                                <p:cTn id="859" presetID="2" presetClass="exit" presetSubtype="2" fill="hold" grpId="2" nodeType="withEffect">
                                  <p:stCondLst>
                                    <p:cond delay="0"/>
                                  </p:stCondLst>
                                  <p:childTnLst>
                                    <p:anim calcmode="lin" valueType="num">
                                      <p:cBhvr additive="base">
                                        <p:cTn id="860" dur="3500"/>
                                        <p:tgtEl>
                                          <p:spTgt spid="110"/>
                                        </p:tgtEl>
                                        <p:attrNameLst>
                                          <p:attrName>ppt_x</p:attrName>
                                        </p:attrNameLst>
                                      </p:cBhvr>
                                      <p:tavLst>
                                        <p:tav tm="0">
                                          <p:val>
                                            <p:strVal val="ppt_x"/>
                                          </p:val>
                                        </p:tav>
                                        <p:tav tm="100000">
                                          <p:val>
                                            <p:strVal val="1+ppt_w/2"/>
                                          </p:val>
                                        </p:tav>
                                      </p:tavLst>
                                    </p:anim>
                                    <p:anim calcmode="lin" valueType="num">
                                      <p:cBhvr additive="base">
                                        <p:cTn id="861" dur="3500"/>
                                        <p:tgtEl>
                                          <p:spTgt spid="110"/>
                                        </p:tgtEl>
                                        <p:attrNameLst>
                                          <p:attrName>ppt_y</p:attrName>
                                        </p:attrNameLst>
                                      </p:cBhvr>
                                      <p:tavLst>
                                        <p:tav tm="0">
                                          <p:val>
                                            <p:strVal val="ppt_y"/>
                                          </p:val>
                                        </p:tav>
                                        <p:tav tm="100000">
                                          <p:val>
                                            <p:strVal val="ppt_y"/>
                                          </p:val>
                                        </p:tav>
                                      </p:tavLst>
                                    </p:anim>
                                    <p:set>
                                      <p:cBhvr>
                                        <p:cTn id="862" dur="1" fill="hold">
                                          <p:stCondLst>
                                            <p:cond delay="3499"/>
                                          </p:stCondLst>
                                        </p:cTn>
                                        <p:tgtEl>
                                          <p:spTgt spid="110"/>
                                        </p:tgtEl>
                                        <p:attrNameLst>
                                          <p:attrName>style.visibility</p:attrName>
                                        </p:attrNameLst>
                                      </p:cBhvr>
                                      <p:to>
                                        <p:strVal val="hidden"/>
                                      </p:to>
                                    </p:set>
                                  </p:childTnLst>
                                </p:cTn>
                              </p:par>
                              <p:par>
                                <p:cTn id="863" presetID="19" presetClass="entr" presetSubtype="10" fill="hold" grpId="3" nodeType="withEffect">
                                  <p:stCondLst>
                                    <p:cond delay="0"/>
                                  </p:stCondLst>
                                  <p:childTnLst>
                                    <p:set>
                                      <p:cBhvr>
                                        <p:cTn id="864" dur="1" fill="hold">
                                          <p:stCondLst>
                                            <p:cond delay="0"/>
                                          </p:stCondLst>
                                        </p:cTn>
                                        <p:tgtEl>
                                          <p:spTgt spid="110"/>
                                        </p:tgtEl>
                                        <p:attrNameLst>
                                          <p:attrName>style.visibility</p:attrName>
                                        </p:attrNameLst>
                                      </p:cBhvr>
                                      <p:to>
                                        <p:strVal val="visible"/>
                                      </p:to>
                                    </p:set>
                                    <p:anim calcmode="lin" valueType="num">
                                      <p:cBhvr>
                                        <p:cTn id="865" dur="5500" fill="hold"/>
                                        <p:tgtEl>
                                          <p:spTgt spid="110"/>
                                        </p:tgtEl>
                                        <p:attrNameLst>
                                          <p:attrName>ppt_w</p:attrName>
                                        </p:attrNameLst>
                                      </p:cBhvr>
                                      <p:tavLst>
                                        <p:tav tm="0" fmla="#ppt_w*sin(2.5*pi*$)">
                                          <p:val>
                                            <p:fltVal val="0"/>
                                          </p:val>
                                        </p:tav>
                                        <p:tav tm="100000">
                                          <p:val>
                                            <p:fltVal val="1"/>
                                          </p:val>
                                        </p:tav>
                                      </p:tavLst>
                                    </p:anim>
                                    <p:anim calcmode="lin" valueType="num">
                                      <p:cBhvr>
                                        <p:cTn id="866" dur="5500" fill="hold"/>
                                        <p:tgtEl>
                                          <p:spTgt spid="110"/>
                                        </p:tgtEl>
                                        <p:attrNameLst>
                                          <p:attrName>ppt_h</p:attrName>
                                        </p:attrNameLst>
                                      </p:cBhvr>
                                      <p:tavLst>
                                        <p:tav tm="0">
                                          <p:val>
                                            <p:strVal val="#ppt_h"/>
                                          </p:val>
                                        </p:tav>
                                        <p:tav tm="100000">
                                          <p:val>
                                            <p:strVal val="#ppt_h"/>
                                          </p:val>
                                        </p:tav>
                                      </p:tavLst>
                                    </p:anim>
                                  </p:childTnLst>
                                </p:cTn>
                              </p:par>
                              <p:par>
                                <p:cTn id="867" presetID="2" presetClass="entr" presetSubtype="8" fill="hold" grpId="0" nodeType="withEffect">
                                  <p:stCondLst>
                                    <p:cond delay="0"/>
                                  </p:stCondLst>
                                  <p:childTnLst>
                                    <p:set>
                                      <p:cBhvr>
                                        <p:cTn id="868" dur="1" fill="hold">
                                          <p:stCondLst>
                                            <p:cond delay="0"/>
                                          </p:stCondLst>
                                        </p:cTn>
                                        <p:tgtEl>
                                          <p:spTgt spid="111"/>
                                        </p:tgtEl>
                                        <p:attrNameLst>
                                          <p:attrName>style.visibility</p:attrName>
                                        </p:attrNameLst>
                                      </p:cBhvr>
                                      <p:to>
                                        <p:strVal val="visible"/>
                                      </p:to>
                                    </p:set>
                                    <p:anim calcmode="lin" valueType="num">
                                      <p:cBhvr additive="base">
                                        <p:cTn id="869" dur="3000" fill="hold"/>
                                        <p:tgtEl>
                                          <p:spTgt spid="111"/>
                                        </p:tgtEl>
                                        <p:attrNameLst>
                                          <p:attrName>ppt_x</p:attrName>
                                        </p:attrNameLst>
                                      </p:cBhvr>
                                      <p:tavLst>
                                        <p:tav tm="0">
                                          <p:val>
                                            <p:strVal val="0-#ppt_w/2"/>
                                          </p:val>
                                        </p:tav>
                                        <p:tav tm="100000">
                                          <p:val>
                                            <p:strVal val="#ppt_x"/>
                                          </p:val>
                                        </p:tav>
                                      </p:tavLst>
                                    </p:anim>
                                    <p:anim calcmode="lin" valueType="num">
                                      <p:cBhvr additive="base">
                                        <p:cTn id="870" dur="3000" fill="hold"/>
                                        <p:tgtEl>
                                          <p:spTgt spid="111"/>
                                        </p:tgtEl>
                                        <p:attrNameLst>
                                          <p:attrName>ppt_y</p:attrName>
                                        </p:attrNameLst>
                                      </p:cBhvr>
                                      <p:tavLst>
                                        <p:tav tm="0">
                                          <p:val>
                                            <p:strVal val="#ppt_y"/>
                                          </p:val>
                                        </p:tav>
                                        <p:tav tm="100000">
                                          <p:val>
                                            <p:strVal val="#ppt_y"/>
                                          </p:val>
                                        </p:tav>
                                      </p:tavLst>
                                    </p:anim>
                                  </p:childTnLst>
                                </p:cTn>
                              </p:par>
                              <p:par>
                                <p:cTn id="871" presetID="3" presetClass="entr" presetSubtype="5" fill="hold" grpId="1" nodeType="withEffect">
                                  <p:stCondLst>
                                    <p:cond delay="0"/>
                                  </p:stCondLst>
                                  <p:childTnLst>
                                    <p:set>
                                      <p:cBhvr>
                                        <p:cTn id="872" dur="1" fill="hold">
                                          <p:stCondLst>
                                            <p:cond delay="0"/>
                                          </p:stCondLst>
                                        </p:cTn>
                                        <p:tgtEl>
                                          <p:spTgt spid="111"/>
                                        </p:tgtEl>
                                        <p:attrNameLst>
                                          <p:attrName>style.visibility</p:attrName>
                                        </p:attrNameLst>
                                      </p:cBhvr>
                                      <p:to>
                                        <p:strVal val="visible"/>
                                      </p:to>
                                    </p:set>
                                    <p:animEffect transition="in" filter="blinds(vertical)">
                                      <p:cBhvr>
                                        <p:cTn id="873" dur="4000"/>
                                        <p:tgtEl>
                                          <p:spTgt spid="111"/>
                                        </p:tgtEl>
                                      </p:cBhvr>
                                    </p:animEffect>
                                  </p:childTnLst>
                                </p:cTn>
                              </p:par>
                              <p:par>
                                <p:cTn id="874" presetID="2" presetClass="exit" presetSubtype="2" fill="hold" grpId="2" nodeType="withEffect">
                                  <p:stCondLst>
                                    <p:cond delay="0"/>
                                  </p:stCondLst>
                                  <p:childTnLst>
                                    <p:anim calcmode="lin" valueType="num">
                                      <p:cBhvr additive="base">
                                        <p:cTn id="875" dur="3500"/>
                                        <p:tgtEl>
                                          <p:spTgt spid="111"/>
                                        </p:tgtEl>
                                        <p:attrNameLst>
                                          <p:attrName>ppt_x</p:attrName>
                                        </p:attrNameLst>
                                      </p:cBhvr>
                                      <p:tavLst>
                                        <p:tav tm="0">
                                          <p:val>
                                            <p:strVal val="ppt_x"/>
                                          </p:val>
                                        </p:tav>
                                        <p:tav tm="100000">
                                          <p:val>
                                            <p:strVal val="1+ppt_w/2"/>
                                          </p:val>
                                        </p:tav>
                                      </p:tavLst>
                                    </p:anim>
                                    <p:anim calcmode="lin" valueType="num">
                                      <p:cBhvr additive="base">
                                        <p:cTn id="876" dur="3500"/>
                                        <p:tgtEl>
                                          <p:spTgt spid="111"/>
                                        </p:tgtEl>
                                        <p:attrNameLst>
                                          <p:attrName>ppt_y</p:attrName>
                                        </p:attrNameLst>
                                      </p:cBhvr>
                                      <p:tavLst>
                                        <p:tav tm="0">
                                          <p:val>
                                            <p:strVal val="ppt_y"/>
                                          </p:val>
                                        </p:tav>
                                        <p:tav tm="100000">
                                          <p:val>
                                            <p:strVal val="ppt_y"/>
                                          </p:val>
                                        </p:tav>
                                      </p:tavLst>
                                    </p:anim>
                                    <p:set>
                                      <p:cBhvr>
                                        <p:cTn id="877" dur="1" fill="hold">
                                          <p:stCondLst>
                                            <p:cond delay="3499"/>
                                          </p:stCondLst>
                                        </p:cTn>
                                        <p:tgtEl>
                                          <p:spTgt spid="111"/>
                                        </p:tgtEl>
                                        <p:attrNameLst>
                                          <p:attrName>style.visibility</p:attrName>
                                        </p:attrNameLst>
                                      </p:cBhvr>
                                      <p:to>
                                        <p:strVal val="hidden"/>
                                      </p:to>
                                    </p:set>
                                  </p:childTnLst>
                                </p:cTn>
                              </p:par>
                              <p:par>
                                <p:cTn id="878" presetID="19" presetClass="entr" presetSubtype="10" fill="hold" grpId="3" nodeType="withEffect">
                                  <p:stCondLst>
                                    <p:cond delay="0"/>
                                  </p:stCondLst>
                                  <p:childTnLst>
                                    <p:set>
                                      <p:cBhvr>
                                        <p:cTn id="879" dur="1" fill="hold">
                                          <p:stCondLst>
                                            <p:cond delay="0"/>
                                          </p:stCondLst>
                                        </p:cTn>
                                        <p:tgtEl>
                                          <p:spTgt spid="111"/>
                                        </p:tgtEl>
                                        <p:attrNameLst>
                                          <p:attrName>style.visibility</p:attrName>
                                        </p:attrNameLst>
                                      </p:cBhvr>
                                      <p:to>
                                        <p:strVal val="visible"/>
                                      </p:to>
                                    </p:set>
                                    <p:anim calcmode="lin" valueType="num">
                                      <p:cBhvr>
                                        <p:cTn id="880" dur="5500" fill="hold"/>
                                        <p:tgtEl>
                                          <p:spTgt spid="111"/>
                                        </p:tgtEl>
                                        <p:attrNameLst>
                                          <p:attrName>ppt_w</p:attrName>
                                        </p:attrNameLst>
                                      </p:cBhvr>
                                      <p:tavLst>
                                        <p:tav tm="0" fmla="#ppt_w*sin(2.5*pi*$)">
                                          <p:val>
                                            <p:fltVal val="0"/>
                                          </p:val>
                                        </p:tav>
                                        <p:tav tm="100000">
                                          <p:val>
                                            <p:fltVal val="1"/>
                                          </p:val>
                                        </p:tav>
                                      </p:tavLst>
                                    </p:anim>
                                    <p:anim calcmode="lin" valueType="num">
                                      <p:cBhvr>
                                        <p:cTn id="881" dur="5500" fill="hold"/>
                                        <p:tgtEl>
                                          <p:spTgt spid="111"/>
                                        </p:tgtEl>
                                        <p:attrNameLst>
                                          <p:attrName>ppt_h</p:attrName>
                                        </p:attrNameLst>
                                      </p:cBhvr>
                                      <p:tavLst>
                                        <p:tav tm="0">
                                          <p:val>
                                            <p:strVal val="#ppt_h"/>
                                          </p:val>
                                        </p:tav>
                                        <p:tav tm="100000">
                                          <p:val>
                                            <p:strVal val="#ppt_h"/>
                                          </p:val>
                                        </p:tav>
                                      </p:tavLst>
                                    </p:anim>
                                  </p:childTnLst>
                                </p:cTn>
                              </p:par>
                              <p:par>
                                <p:cTn id="882" presetID="2" presetClass="entr" presetSubtype="8" fill="hold" grpId="0" nodeType="withEffect">
                                  <p:stCondLst>
                                    <p:cond delay="0"/>
                                  </p:stCondLst>
                                  <p:childTnLst>
                                    <p:set>
                                      <p:cBhvr>
                                        <p:cTn id="883" dur="1" fill="hold">
                                          <p:stCondLst>
                                            <p:cond delay="0"/>
                                          </p:stCondLst>
                                        </p:cTn>
                                        <p:tgtEl>
                                          <p:spTgt spid="112"/>
                                        </p:tgtEl>
                                        <p:attrNameLst>
                                          <p:attrName>style.visibility</p:attrName>
                                        </p:attrNameLst>
                                      </p:cBhvr>
                                      <p:to>
                                        <p:strVal val="visible"/>
                                      </p:to>
                                    </p:set>
                                    <p:anim calcmode="lin" valueType="num">
                                      <p:cBhvr additive="base">
                                        <p:cTn id="884" dur="3000" fill="hold"/>
                                        <p:tgtEl>
                                          <p:spTgt spid="112"/>
                                        </p:tgtEl>
                                        <p:attrNameLst>
                                          <p:attrName>ppt_x</p:attrName>
                                        </p:attrNameLst>
                                      </p:cBhvr>
                                      <p:tavLst>
                                        <p:tav tm="0">
                                          <p:val>
                                            <p:strVal val="0-#ppt_w/2"/>
                                          </p:val>
                                        </p:tav>
                                        <p:tav tm="100000">
                                          <p:val>
                                            <p:strVal val="#ppt_x"/>
                                          </p:val>
                                        </p:tav>
                                      </p:tavLst>
                                    </p:anim>
                                    <p:anim calcmode="lin" valueType="num">
                                      <p:cBhvr additive="base">
                                        <p:cTn id="885" dur="3000" fill="hold"/>
                                        <p:tgtEl>
                                          <p:spTgt spid="112"/>
                                        </p:tgtEl>
                                        <p:attrNameLst>
                                          <p:attrName>ppt_y</p:attrName>
                                        </p:attrNameLst>
                                      </p:cBhvr>
                                      <p:tavLst>
                                        <p:tav tm="0">
                                          <p:val>
                                            <p:strVal val="#ppt_y"/>
                                          </p:val>
                                        </p:tav>
                                        <p:tav tm="100000">
                                          <p:val>
                                            <p:strVal val="#ppt_y"/>
                                          </p:val>
                                        </p:tav>
                                      </p:tavLst>
                                    </p:anim>
                                  </p:childTnLst>
                                </p:cTn>
                              </p:par>
                              <p:par>
                                <p:cTn id="886" presetID="3" presetClass="entr" presetSubtype="5" fill="hold" grpId="1" nodeType="withEffect">
                                  <p:stCondLst>
                                    <p:cond delay="0"/>
                                  </p:stCondLst>
                                  <p:childTnLst>
                                    <p:set>
                                      <p:cBhvr>
                                        <p:cTn id="887" dur="1" fill="hold">
                                          <p:stCondLst>
                                            <p:cond delay="0"/>
                                          </p:stCondLst>
                                        </p:cTn>
                                        <p:tgtEl>
                                          <p:spTgt spid="112"/>
                                        </p:tgtEl>
                                        <p:attrNameLst>
                                          <p:attrName>style.visibility</p:attrName>
                                        </p:attrNameLst>
                                      </p:cBhvr>
                                      <p:to>
                                        <p:strVal val="visible"/>
                                      </p:to>
                                    </p:set>
                                    <p:animEffect transition="in" filter="blinds(vertical)">
                                      <p:cBhvr>
                                        <p:cTn id="888" dur="4000"/>
                                        <p:tgtEl>
                                          <p:spTgt spid="112"/>
                                        </p:tgtEl>
                                      </p:cBhvr>
                                    </p:animEffect>
                                  </p:childTnLst>
                                </p:cTn>
                              </p:par>
                              <p:par>
                                <p:cTn id="889" presetID="2" presetClass="exit" presetSubtype="2" fill="hold" grpId="2" nodeType="withEffect">
                                  <p:stCondLst>
                                    <p:cond delay="0"/>
                                  </p:stCondLst>
                                  <p:childTnLst>
                                    <p:anim calcmode="lin" valueType="num">
                                      <p:cBhvr additive="base">
                                        <p:cTn id="890" dur="3500"/>
                                        <p:tgtEl>
                                          <p:spTgt spid="112"/>
                                        </p:tgtEl>
                                        <p:attrNameLst>
                                          <p:attrName>ppt_x</p:attrName>
                                        </p:attrNameLst>
                                      </p:cBhvr>
                                      <p:tavLst>
                                        <p:tav tm="0">
                                          <p:val>
                                            <p:strVal val="ppt_x"/>
                                          </p:val>
                                        </p:tav>
                                        <p:tav tm="100000">
                                          <p:val>
                                            <p:strVal val="1+ppt_w/2"/>
                                          </p:val>
                                        </p:tav>
                                      </p:tavLst>
                                    </p:anim>
                                    <p:anim calcmode="lin" valueType="num">
                                      <p:cBhvr additive="base">
                                        <p:cTn id="891" dur="3500"/>
                                        <p:tgtEl>
                                          <p:spTgt spid="112"/>
                                        </p:tgtEl>
                                        <p:attrNameLst>
                                          <p:attrName>ppt_y</p:attrName>
                                        </p:attrNameLst>
                                      </p:cBhvr>
                                      <p:tavLst>
                                        <p:tav tm="0">
                                          <p:val>
                                            <p:strVal val="ppt_y"/>
                                          </p:val>
                                        </p:tav>
                                        <p:tav tm="100000">
                                          <p:val>
                                            <p:strVal val="ppt_y"/>
                                          </p:val>
                                        </p:tav>
                                      </p:tavLst>
                                    </p:anim>
                                    <p:set>
                                      <p:cBhvr>
                                        <p:cTn id="892" dur="1" fill="hold">
                                          <p:stCondLst>
                                            <p:cond delay="3499"/>
                                          </p:stCondLst>
                                        </p:cTn>
                                        <p:tgtEl>
                                          <p:spTgt spid="112"/>
                                        </p:tgtEl>
                                        <p:attrNameLst>
                                          <p:attrName>style.visibility</p:attrName>
                                        </p:attrNameLst>
                                      </p:cBhvr>
                                      <p:to>
                                        <p:strVal val="hidden"/>
                                      </p:to>
                                    </p:set>
                                  </p:childTnLst>
                                </p:cTn>
                              </p:par>
                              <p:par>
                                <p:cTn id="893" presetID="19" presetClass="entr" presetSubtype="10" fill="hold" grpId="3" nodeType="withEffect">
                                  <p:stCondLst>
                                    <p:cond delay="0"/>
                                  </p:stCondLst>
                                  <p:childTnLst>
                                    <p:set>
                                      <p:cBhvr>
                                        <p:cTn id="894" dur="1" fill="hold">
                                          <p:stCondLst>
                                            <p:cond delay="0"/>
                                          </p:stCondLst>
                                        </p:cTn>
                                        <p:tgtEl>
                                          <p:spTgt spid="112"/>
                                        </p:tgtEl>
                                        <p:attrNameLst>
                                          <p:attrName>style.visibility</p:attrName>
                                        </p:attrNameLst>
                                      </p:cBhvr>
                                      <p:to>
                                        <p:strVal val="visible"/>
                                      </p:to>
                                    </p:set>
                                    <p:anim calcmode="lin" valueType="num">
                                      <p:cBhvr>
                                        <p:cTn id="895" dur="5500" fill="hold"/>
                                        <p:tgtEl>
                                          <p:spTgt spid="112"/>
                                        </p:tgtEl>
                                        <p:attrNameLst>
                                          <p:attrName>ppt_w</p:attrName>
                                        </p:attrNameLst>
                                      </p:cBhvr>
                                      <p:tavLst>
                                        <p:tav tm="0" fmla="#ppt_w*sin(2.5*pi*$)">
                                          <p:val>
                                            <p:fltVal val="0"/>
                                          </p:val>
                                        </p:tav>
                                        <p:tav tm="100000">
                                          <p:val>
                                            <p:fltVal val="1"/>
                                          </p:val>
                                        </p:tav>
                                      </p:tavLst>
                                    </p:anim>
                                    <p:anim calcmode="lin" valueType="num">
                                      <p:cBhvr>
                                        <p:cTn id="896" dur="5500" fill="hold"/>
                                        <p:tgtEl>
                                          <p:spTgt spid="112"/>
                                        </p:tgtEl>
                                        <p:attrNameLst>
                                          <p:attrName>ppt_h</p:attrName>
                                        </p:attrNameLst>
                                      </p:cBhvr>
                                      <p:tavLst>
                                        <p:tav tm="0">
                                          <p:val>
                                            <p:strVal val="#ppt_h"/>
                                          </p:val>
                                        </p:tav>
                                        <p:tav tm="100000">
                                          <p:val>
                                            <p:strVal val="#ppt_h"/>
                                          </p:val>
                                        </p:tav>
                                      </p:tavLst>
                                    </p:anim>
                                  </p:childTnLst>
                                </p:cTn>
                              </p:par>
                              <p:par>
                                <p:cTn id="897" presetID="2" presetClass="entr" presetSubtype="8" fill="hold" grpId="0" nodeType="withEffect">
                                  <p:stCondLst>
                                    <p:cond delay="0"/>
                                  </p:stCondLst>
                                  <p:childTnLst>
                                    <p:set>
                                      <p:cBhvr>
                                        <p:cTn id="898" dur="1" fill="hold">
                                          <p:stCondLst>
                                            <p:cond delay="0"/>
                                          </p:stCondLst>
                                        </p:cTn>
                                        <p:tgtEl>
                                          <p:spTgt spid="121"/>
                                        </p:tgtEl>
                                        <p:attrNameLst>
                                          <p:attrName>style.visibility</p:attrName>
                                        </p:attrNameLst>
                                      </p:cBhvr>
                                      <p:to>
                                        <p:strVal val="visible"/>
                                      </p:to>
                                    </p:set>
                                    <p:anim calcmode="lin" valueType="num">
                                      <p:cBhvr additive="base">
                                        <p:cTn id="899" dur="3000" fill="hold"/>
                                        <p:tgtEl>
                                          <p:spTgt spid="121"/>
                                        </p:tgtEl>
                                        <p:attrNameLst>
                                          <p:attrName>ppt_x</p:attrName>
                                        </p:attrNameLst>
                                      </p:cBhvr>
                                      <p:tavLst>
                                        <p:tav tm="0">
                                          <p:val>
                                            <p:strVal val="0-#ppt_w/2"/>
                                          </p:val>
                                        </p:tav>
                                        <p:tav tm="100000">
                                          <p:val>
                                            <p:strVal val="#ppt_x"/>
                                          </p:val>
                                        </p:tav>
                                      </p:tavLst>
                                    </p:anim>
                                    <p:anim calcmode="lin" valueType="num">
                                      <p:cBhvr additive="base">
                                        <p:cTn id="900" dur="3000" fill="hold"/>
                                        <p:tgtEl>
                                          <p:spTgt spid="121"/>
                                        </p:tgtEl>
                                        <p:attrNameLst>
                                          <p:attrName>ppt_y</p:attrName>
                                        </p:attrNameLst>
                                      </p:cBhvr>
                                      <p:tavLst>
                                        <p:tav tm="0">
                                          <p:val>
                                            <p:strVal val="#ppt_y"/>
                                          </p:val>
                                        </p:tav>
                                        <p:tav tm="100000">
                                          <p:val>
                                            <p:strVal val="#ppt_y"/>
                                          </p:val>
                                        </p:tav>
                                      </p:tavLst>
                                    </p:anim>
                                  </p:childTnLst>
                                </p:cTn>
                              </p:par>
                              <p:par>
                                <p:cTn id="901" presetID="3" presetClass="entr" presetSubtype="5" fill="hold" grpId="1" nodeType="withEffect">
                                  <p:stCondLst>
                                    <p:cond delay="0"/>
                                  </p:stCondLst>
                                  <p:childTnLst>
                                    <p:set>
                                      <p:cBhvr>
                                        <p:cTn id="902" dur="1" fill="hold">
                                          <p:stCondLst>
                                            <p:cond delay="0"/>
                                          </p:stCondLst>
                                        </p:cTn>
                                        <p:tgtEl>
                                          <p:spTgt spid="121"/>
                                        </p:tgtEl>
                                        <p:attrNameLst>
                                          <p:attrName>style.visibility</p:attrName>
                                        </p:attrNameLst>
                                      </p:cBhvr>
                                      <p:to>
                                        <p:strVal val="visible"/>
                                      </p:to>
                                    </p:set>
                                    <p:animEffect transition="in" filter="blinds(vertical)">
                                      <p:cBhvr>
                                        <p:cTn id="903" dur="4000"/>
                                        <p:tgtEl>
                                          <p:spTgt spid="121"/>
                                        </p:tgtEl>
                                      </p:cBhvr>
                                    </p:animEffect>
                                  </p:childTnLst>
                                </p:cTn>
                              </p:par>
                              <p:par>
                                <p:cTn id="904" presetID="2" presetClass="exit" presetSubtype="2" fill="hold" grpId="2" nodeType="withEffect">
                                  <p:stCondLst>
                                    <p:cond delay="0"/>
                                  </p:stCondLst>
                                  <p:childTnLst>
                                    <p:anim calcmode="lin" valueType="num">
                                      <p:cBhvr additive="base">
                                        <p:cTn id="905" dur="3500"/>
                                        <p:tgtEl>
                                          <p:spTgt spid="121"/>
                                        </p:tgtEl>
                                        <p:attrNameLst>
                                          <p:attrName>ppt_x</p:attrName>
                                        </p:attrNameLst>
                                      </p:cBhvr>
                                      <p:tavLst>
                                        <p:tav tm="0">
                                          <p:val>
                                            <p:strVal val="ppt_x"/>
                                          </p:val>
                                        </p:tav>
                                        <p:tav tm="100000">
                                          <p:val>
                                            <p:strVal val="1+ppt_w/2"/>
                                          </p:val>
                                        </p:tav>
                                      </p:tavLst>
                                    </p:anim>
                                    <p:anim calcmode="lin" valueType="num">
                                      <p:cBhvr additive="base">
                                        <p:cTn id="906" dur="3500"/>
                                        <p:tgtEl>
                                          <p:spTgt spid="121"/>
                                        </p:tgtEl>
                                        <p:attrNameLst>
                                          <p:attrName>ppt_y</p:attrName>
                                        </p:attrNameLst>
                                      </p:cBhvr>
                                      <p:tavLst>
                                        <p:tav tm="0">
                                          <p:val>
                                            <p:strVal val="ppt_y"/>
                                          </p:val>
                                        </p:tav>
                                        <p:tav tm="100000">
                                          <p:val>
                                            <p:strVal val="ppt_y"/>
                                          </p:val>
                                        </p:tav>
                                      </p:tavLst>
                                    </p:anim>
                                    <p:set>
                                      <p:cBhvr>
                                        <p:cTn id="907" dur="1" fill="hold">
                                          <p:stCondLst>
                                            <p:cond delay="3499"/>
                                          </p:stCondLst>
                                        </p:cTn>
                                        <p:tgtEl>
                                          <p:spTgt spid="121"/>
                                        </p:tgtEl>
                                        <p:attrNameLst>
                                          <p:attrName>style.visibility</p:attrName>
                                        </p:attrNameLst>
                                      </p:cBhvr>
                                      <p:to>
                                        <p:strVal val="hidden"/>
                                      </p:to>
                                    </p:set>
                                  </p:childTnLst>
                                </p:cTn>
                              </p:par>
                              <p:par>
                                <p:cTn id="908" presetID="19" presetClass="entr" presetSubtype="10" fill="hold" grpId="3" nodeType="withEffect">
                                  <p:stCondLst>
                                    <p:cond delay="0"/>
                                  </p:stCondLst>
                                  <p:childTnLst>
                                    <p:set>
                                      <p:cBhvr>
                                        <p:cTn id="909" dur="1" fill="hold">
                                          <p:stCondLst>
                                            <p:cond delay="0"/>
                                          </p:stCondLst>
                                        </p:cTn>
                                        <p:tgtEl>
                                          <p:spTgt spid="121"/>
                                        </p:tgtEl>
                                        <p:attrNameLst>
                                          <p:attrName>style.visibility</p:attrName>
                                        </p:attrNameLst>
                                      </p:cBhvr>
                                      <p:to>
                                        <p:strVal val="visible"/>
                                      </p:to>
                                    </p:set>
                                    <p:anim calcmode="lin" valueType="num">
                                      <p:cBhvr>
                                        <p:cTn id="910" dur="5500" fill="hold"/>
                                        <p:tgtEl>
                                          <p:spTgt spid="121"/>
                                        </p:tgtEl>
                                        <p:attrNameLst>
                                          <p:attrName>ppt_w</p:attrName>
                                        </p:attrNameLst>
                                      </p:cBhvr>
                                      <p:tavLst>
                                        <p:tav tm="0" fmla="#ppt_w*sin(2.5*pi*$)">
                                          <p:val>
                                            <p:fltVal val="0"/>
                                          </p:val>
                                        </p:tav>
                                        <p:tav tm="100000">
                                          <p:val>
                                            <p:fltVal val="1"/>
                                          </p:val>
                                        </p:tav>
                                      </p:tavLst>
                                    </p:anim>
                                    <p:anim calcmode="lin" valueType="num">
                                      <p:cBhvr>
                                        <p:cTn id="911" dur="5500" fill="hold"/>
                                        <p:tgtEl>
                                          <p:spTgt spid="121"/>
                                        </p:tgtEl>
                                        <p:attrNameLst>
                                          <p:attrName>ppt_h</p:attrName>
                                        </p:attrNameLst>
                                      </p:cBhvr>
                                      <p:tavLst>
                                        <p:tav tm="0">
                                          <p:val>
                                            <p:strVal val="#ppt_h"/>
                                          </p:val>
                                        </p:tav>
                                        <p:tav tm="100000">
                                          <p:val>
                                            <p:strVal val="#ppt_h"/>
                                          </p:val>
                                        </p:tav>
                                      </p:tavLst>
                                    </p:anim>
                                  </p:childTnLst>
                                </p:cTn>
                              </p:par>
                              <p:par>
                                <p:cTn id="912" presetID="2" presetClass="entr" presetSubtype="8" fill="hold" grpId="0" nodeType="withEffect">
                                  <p:stCondLst>
                                    <p:cond delay="0"/>
                                  </p:stCondLst>
                                  <p:childTnLst>
                                    <p:set>
                                      <p:cBhvr>
                                        <p:cTn id="913" dur="1" fill="hold">
                                          <p:stCondLst>
                                            <p:cond delay="0"/>
                                          </p:stCondLst>
                                        </p:cTn>
                                        <p:tgtEl>
                                          <p:spTgt spid="120"/>
                                        </p:tgtEl>
                                        <p:attrNameLst>
                                          <p:attrName>style.visibility</p:attrName>
                                        </p:attrNameLst>
                                      </p:cBhvr>
                                      <p:to>
                                        <p:strVal val="visible"/>
                                      </p:to>
                                    </p:set>
                                    <p:anim calcmode="lin" valueType="num">
                                      <p:cBhvr additive="base">
                                        <p:cTn id="914" dur="3000" fill="hold"/>
                                        <p:tgtEl>
                                          <p:spTgt spid="120"/>
                                        </p:tgtEl>
                                        <p:attrNameLst>
                                          <p:attrName>ppt_x</p:attrName>
                                        </p:attrNameLst>
                                      </p:cBhvr>
                                      <p:tavLst>
                                        <p:tav tm="0">
                                          <p:val>
                                            <p:strVal val="0-#ppt_w/2"/>
                                          </p:val>
                                        </p:tav>
                                        <p:tav tm="100000">
                                          <p:val>
                                            <p:strVal val="#ppt_x"/>
                                          </p:val>
                                        </p:tav>
                                      </p:tavLst>
                                    </p:anim>
                                    <p:anim calcmode="lin" valueType="num">
                                      <p:cBhvr additive="base">
                                        <p:cTn id="915" dur="3000" fill="hold"/>
                                        <p:tgtEl>
                                          <p:spTgt spid="120"/>
                                        </p:tgtEl>
                                        <p:attrNameLst>
                                          <p:attrName>ppt_y</p:attrName>
                                        </p:attrNameLst>
                                      </p:cBhvr>
                                      <p:tavLst>
                                        <p:tav tm="0">
                                          <p:val>
                                            <p:strVal val="#ppt_y"/>
                                          </p:val>
                                        </p:tav>
                                        <p:tav tm="100000">
                                          <p:val>
                                            <p:strVal val="#ppt_y"/>
                                          </p:val>
                                        </p:tav>
                                      </p:tavLst>
                                    </p:anim>
                                  </p:childTnLst>
                                </p:cTn>
                              </p:par>
                              <p:par>
                                <p:cTn id="916" presetID="3" presetClass="entr" presetSubtype="5" fill="hold" grpId="1" nodeType="withEffect">
                                  <p:stCondLst>
                                    <p:cond delay="0"/>
                                  </p:stCondLst>
                                  <p:childTnLst>
                                    <p:set>
                                      <p:cBhvr>
                                        <p:cTn id="917" dur="1" fill="hold">
                                          <p:stCondLst>
                                            <p:cond delay="0"/>
                                          </p:stCondLst>
                                        </p:cTn>
                                        <p:tgtEl>
                                          <p:spTgt spid="120"/>
                                        </p:tgtEl>
                                        <p:attrNameLst>
                                          <p:attrName>style.visibility</p:attrName>
                                        </p:attrNameLst>
                                      </p:cBhvr>
                                      <p:to>
                                        <p:strVal val="visible"/>
                                      </p:to>
                                    </p:set>
                                    <p:animEffect transition="in" filter="blinds(vertical)">
                                      <p:cBhvr>
                                        <p:cTn id="918" dur="4000"/>
                                        <p:tgtEl>
                                          <p:spTgt spid="120"/>
                                        </p:tgtEl>
                                      </p:cBhvr>
                                    </p:animEffect>
                                  </p:childTnLst>
                                </p:cTn>
                              </p:par>
                              <p:par>
                                <p:cTn id="919" presetID="2" presetClass="exit" presetSubtype="2" fill="hold" grpId="2" nodeType="withEffect">
                                  <p:stCondLst>
                                    <p:cond delay="0"/>
                                  </p:stCondLst>
                                  <p:childTnLst>
                                    <p:anim calcmode="lin" valueType="num">
                                      <p:cBhvr additive="base">
                                        <p:cTn id="920" dur="3500"/>
                                        <p:tgtEl>
                                          <p:spTgt spid="120"/>
                                        </p:tgtEl>
                                        <p:attrNameLst>
                                          <p:attrName>ppt_x</p:attrName>
                                        </p:attrNameLst>
                                      </p:cBhvr>
                                      <p:tavLst>
                                        <p:tav tm="0">
                                          <p:val>
                                            <p:strVal val="ppt_x"/>
                                          </p:val>
                                        </p:tav>
                                        <p:tav tm="100000">
                                          <p:val>
                                            <p:strVal val="1+ppt_w/2"/>
                                          </p:val>
                                        </p:tav>
                                      </p:tavLst>
                                    </p:anim>
                                    <p:anim calcmode="lin" valueType="num">
                                      <p:cBhvr additive="base">
                                        <p:cTn id="921" dur="3500"/>
                                        <p:tgtEl>
                                          <p:spTgt spid="120"/>
                                        </p:tgtEl>
                                        <p:attrNameLst>
                                          <p:attrName>ppt_y</p:attrName>
                                        </p:attrNameLst>
                                      </p:cBhvr>
                                      <p:tavLst>
                                        <p:tav tm="0">
                                          <p:val>
                                            <p:strVal val="ppt_y"/>
                                          </p:val>
                                        </p:tav>
                                        <p:tav tm="100000">
                                          <p:val>
                                            <p:strVal val="ppt_y"/>
                                          </p:val>
                                        </p:tav>
                                      </p:tavLst>
                                    </p:anim>
                                    <p:set>
                                      <p:cBhvr>
                                        <p:cTn id="922" dur="1" fill="hold">
                                          <p:stCondLst>
                                            <p:cond delay="3499"/>
                                          </p:stCondLst>
                                        </p:cTn>
                                        <p:tgtEl>
                                          <p:spTgt spid="120"/>
                                        </p:tgtEl>
                                        <p:attrNameLst>
                                          <p:attrName>style.visibility</p:attrName>
                                        </p:attrNameLst>
                                      </p:cBhvr>
                                      <p:to>
                                        <p:strVal val="hidden"/>
                                      </p:to>
                                    </p:set>
                                  </p:childTnLst>
                                </p:cTn>
                              </p:par>
                              <p:par>
                                <p:cTn id="923" presetID="19" presetClass="entr" presetSubtype="10" fill="hold" grpId="3" nodeType="withEffect">
                                  <p:stCondLst>
                                    <p:cond delay="0"/>
                                  </p:stCondLst>
                                  <p:childTnLst>
                                    <p:set>
                                      <p:cBhvr>
                                        <p:cTn id="924" dur="1" fill="hold">
                                          <p:stCondLst>
                                            <p:cond delay="0"/>
                                          </p:stCondLst>
                                        </p:cTn>
                                        <p:tgtEl>
                                          <p:spTgt spid="120"/>
                                        </p:tgtEl>
                                        <p:attrNameLst>
                                          <p:attrName>style.visibility</p:attrName>
                                        </p:attrNameLst>
                                      </p:cBhvr>
                                      <p:to>
                                        <p:strVal val="visible"/>
                                      </p:to>
                                    </p:set>
                                    <p:anim calcmode="lin" valueType="num">
                                      <p:cBhvr>
                                        <p:cTn id="925" dur="5500" fill="hold"/>
                                        <p:tgtEl>
                                          <p:spTgt spid="120"/>
                                        </p:tgtEl>
                                        <p:attrNameLst>
                                          <p:attrName>ppt_w</p:attrName>
                                        </p:attrNameLst>
                                      </p:cBhvr>
                                      <p:tavLst>
                                        <p:tav tm="0" fmla="#ppt_w*sin(2.5*pi*$)">
                                          <p:val>
                                            <p:fltVal val="0"/>
                                          </p:val>
                                        </p:tav>
                                        <p:tav tm="100000">
                                          <p:val>
                                            <p:fltVal val="1"/>
                                          </p:val>
                                        </p:tav>
                                      </p:tavLst>
                                    </p:anim>
                                    <p:anim calcmode="lin" valueType="num">
                                      <p:cBhvr>
                                        <p:cTn id="926" dur="5500" fill="hold"/>
                                        <p:tgtEl>
                                          <p:spTgt spid="120"/>
                                        </p:tgtEl>
                                        <p:attrNameLst>
                                          <p:attrName>ppt_h</p:attrName>
                                        </p:attrNameLst>
                                      </p:cBhvr>
                                      <p:tavLst>
                                        <p:tav tm="0">
                                          <p:val>
                                            <p:strVal val="#ppt_h"/>
                                          </p:val>
                                        </p:tav>
                                        <p:tav tm="100000">
                                          <p:val>
                                            <p:strVal val="#ppt_h"/>
                                          </p:val>
                                        </p:tav>
                                      </p:tavLst>
                                    </p:anim>
                                  </p:childTnLst>
                                </p:cTn>
                              </p:par>
                              <p:par>
                                <p:cTn id="927" presetID="2" presetClass="entr" presetSubtype="8" fill="hold" grpId="0" nodeType="withEffect">
                                  <p:stCondLst>
                                    <p:cond delay="0"/>
                                  </p:stCondLst>
                                  <p:childTnLst>
                                    <p:set>
                                      <p:cBhvr>
                                        <p:cTn id="928" dur="1" fill="hold">
                                          <p:stCondLst>
                                            <p:cond delay="0"/>
                                          </p:stCondLst>
                                        </p:cTn>
                                        <p:tgtEl>
                                          <p:spTgt spid="119"/>
                                        </p:tgtEl>
                                        <p:attrNameLst>
                                          <p:attrName>style.visibility</p:attrName>
                                        </p:attrNameLst>
                                      </p:cBhvr>
                                      <p:to>
                                        <p:strVal val="visible"/>
                                      </p:to>
                                    </p:set>
                                    <p:anim calcmode="lin" valueType="num">
                                      <p:cBhvr additive="base">
                                        <p:cTn id="929" dur="3000" fill="hold"/>
                                        <p:tgtEl>
                                          <p:spTgt spid="119"/>
                                        </p:tgtEl>
                                        <p:attrNameLst>
                                          <p:attrName>ppt_x</p:attrName>
                                        </p:attrNameLst>
                                      </p:cBhvr>
                                      <p:tavLst>
                                        <p:tav tm="0">
                                          <p:val>
                                            <p:strVal val="0-#ppt_w/2"/>
                                          </p:val>
                                        </p:tav>
                                        <p:tav tm="100000">
                                          <p:val>
                                            <p:strVal val="#ppt_x"/>
                                          </p:val>
                                        </p:tav>
                                      </p:tavLst>
                                    </p:anim>
                                    <p:anim calcmode="lin" valueType="num">
                                      <p:cBhvr additive="base">
                                        <p:cTn id="930" dur="3000" fill="hold"/>
                                        <p:tgtEl>
                                          <p:spTgt spid="119"/>
                                        </p:tgtEl>
                                        <p:attrNameLst>
                                          <p:attrName>ppt_y</p:attrName>
                                        </p:attrNameLst>
                                      </p:cBhvr>
                                      <p:tavLst>
                                        <p:tav tm="0">
                                          <p:val>
                                            <p:strVal val="#ppt_y"/>
                                          </p:val>
                                        </p:tav>
                                        <p:tav tm="100000">
                                          <p:val>
                                            <p:strVal val="#ppt_y"/>
                                          </p:val>
                                        </p:tav>
                                      </p:tavLst>
                                    </p:anim>
                                  </p:childTnLst>
                                </p:cTn>
                              </p:par>
                              <p:par>
                                <p:cTn id="931" presetID="3" presetClass="entr" presetSubtype="5" fill="hold" grpId="1" nodeType="withEffect">
                                  <p:stCondLst>
                                    <p:cond delay="0"/>
                                  </p:stCondLst>
                                  <p:childTnLst>
                                    <p:set>
                                      <p:cBhvr>
                                        <p:cTn id="932" dur="1" fill="hold">
                                          <p:stCondLst>
                                            <p:cond delay="0"/>
                                          </p:stCondLst>
                                        </p:cTn>
                                        <p:tgtEl>
                                          <p:spTgt spid="119"/>
                                        </p:tgtEl>
                                        <p:attrNameLst>
                                          <p:attrName>style.visibility</p:attrName>
                                        </p:attrNameLst>
                                      </p:cBhvr>
                                      <p:to>
                                        <p:strVal val="visible"/>
                                      </p:to>
                                    </p:set>
                                    <p:animEffect transition="in" filter="blinds(vertical)">
                                      <p:cBhvr>
                                        <p:cTn id="933" dur="4000"/>
                                        <p:tgtEl>
                                          <p:spTgt spid="119"/>
                                        </p:tgtEl>
                                      </p:cBhvr>
                                    </p:animEffect>
                                  </p:childTnLst>
                                </p:cTn>
                              </p:par>
                              <p:par>
                                <p:cTn id="934" presetID="2" presetClass="exit" presetSubtype="2" fill="hold" grpId="2" nodeType="withEffect">
                                  <p:stCondLst>
                                    <p:cond delay="0"/>
                                  </p:stCondLst>
                                  <p:childTnLst>
                                    <p:anim calcmode="lin" valueType="num">
                                      <p:cBhvr additive="base">
                                        <p:cTn id="935" dur="3500"/>
                                        <p:tgtEl>
                                          <p:spTgt spid="119"/>
                                        </p:tgtEl>
                                        <p:attrNameLst>
                                          <p:attrName>ppt_x</p:attrName>
                                        </p:attrNameLst>
                                      </p:cBhvr>
                                      <p:tavLst>
                                        <p:tav tm="0">
                                          <p:val>
                                            <p:strVal val="ppt_x"/>
                                          </p:val>
                                        </p:tav>
                                        <p:tav tm="100000">
                                          <p:val>
                                            <p:strVal val="1+ppt_w/2"/>
                                          </p:val>
                                        </p:tav>
                                      </p:tavLst>
                                    </p:anim>
                                    <p:anim calcmode="lin" valueType="num">
                                      <p:cBhvr additive="base">
                                        <p:cTn id="936" dur="3500"/>
                                        <p:tgtEl>
                                          <p:spTgt spid="119"/>
                                        </p:tgtEl>
                                        <p:attrNameLst>
                                          <p:attrName>ppt_y</p:attrName>
                                        </p:attrNameLst>
                                      </p:cBhvr>
                                      <p:tavLst>
                                        <p:tav tm="0">
                                          <p:val>
                                            <p:strVal val="ppt_y"/>
                                          </p:val>
                                        </p:tav>
                                        <p:tav tm="100000">
                                          <p:val>
                                            <p:strVal val="ppt_y"/>
                                          </p:val>
                                        </p:tav>
                                      </p:tavLst>
                                    </p:anim>
                                    <p:set>
                                      <p:cBhvr>
                                        <p:cTn id="937" dur="1" fill="hold">
                                          <p:stCondLst>
                                            <p:cond delay="3499"/>
                                          </p:stCondLst>
                                        </p:cTn>
                                        <p:tgtEl>
                                          <p:spTgt spid="119"/>
                                        </p:tgtEl>
                                        <p:attrNameLst>
                                          <p:attrName>style.visibility</p:attrName>
                                        </p:attrNameLst>
                                      </p:cBhvr>
                                      <p:to>
                                        <p:strVal val="hidden"/>
                                      </p:to>
                                    </p:set>
                                  </p:childTnLst>
                                </p:cTn>
                              </p:par>
                              <p:par>
                                <p:cTn id="938" presetID="19" presetClass="entr" presetSubtype="10" fill="hold" grpId="3" nodeType="withEffect">
                                  <p:stCondLst>
                                    <p:cond delay="0"/>
                                  </p:stCondLst>
                                  <p:childTnLst>
                                    <p:set>
                                      <p:cBhvr>
                                        <p:cTn id="939" dur="1" fill="hold">
                                          <p:stCondLst>
                                            <p:cond delay="0"/>
                                          </p:stCondLst>
                                        </p:cTn>
                                        <p:tgtEl>
                                          <p:spTgt spid="119"/>
                                        </p:tgtEl>
                                        <p:attrNameLst>
                                          <p:attrName>style.visibility</p:attrName>
                                        </p:attrNameLst>
                                      </p:cBhvr>
                                      <p:to>
                                        <p:strVal val="visible"/>
                                      </p:to>
                                    </p:set>
                                    <p:anim calcmode="lin" valueType="num">
                                      <p:cBhvr>
                                        <p:cTn id="940" dur="5500" fill="hold"/>
                                        <p:tgtEl>
                                          <p:spTgt spid="119"/>
                                        </p:tgtEl>
                                        <p:attrNameLst>
                                          <p:attrName>ppt_w</p:attrName>
                                        </p:attrNameLst>
                                      </p:cBhvr>
                                      <p:tavLst>
                                        <p:tav tm="0" fmla="#ppt_w*sin(2.5*pi*$)">
                                          <p:val>
                                            <p:fltVal val="0"/>
                                          </p:val>
                                        </p:tav>
                                        <p:tav tm="100000">
                                          <p:val>
                                            <p:fltVal val="1"/>
                                          </p:val>
                                        </p:tav>
                                      </p:tavLst>
                                    </p:anim>
                                    <p:anim calcmode="lin" valueType="num">
                                      <p:cBhvr>
                                        <p:cTn id="941" dur="5500" fill="hold"/>
                                        <p:tgtEl>
                                          <p:spTgt spid="119"/>
                                        </p:tgtEl>
                                        <p:attrNameLst>
                                          <p:attrName>ppt_h</p:attrName>
                                        </p:attrNameLst>
                                      </p:cBhvr>
                                      <p:tavLst>
                                        <p:tav tm="0">
                                          <p:val>
                                            <p:strVal val="#ppt_h"/>
                                          </p:val>
                                        </p:tav>
                                        <p:tav tm="100000">
                                          <p:val>
                                            <p:strVal val="#ppt_h"/>
                                          </p:val>
                                        </p:tav>
                                      </p:tavLst>
                                    </p:anim>
                                  </p:childTnLst>
                                </p:cTn>
                              </p:par>
                              <p:par>
                                <p:cTn id="942" presetID="2" presetClass="entr" presetSubtype="8" fill="hold" grpId="0" nodeType="withEffect">
                                  <p:stCondLst>
                                    <p:cond delay="0"/>
                                  </p:stCondLst>
                                  <p:childTnLst>
                                    <p:set>
                                      <p:cBhvr>
                                        <p:cTn id="943" dur="1" fill="hold">
                                          <p:stCondLst>
                                            <p:cond delay="0"/>
                                          </p:stCondLst>
                                        </p:cTn>
                                        <p:tgtEl>
                                          <p:spTgt spid="118"/>
                                        </p:tgtEl>
                                        <p:attrNameLst>
                                          <p:attrName>style.visibility</p:attrName>
                                        </p:attrNameLst>
                                      </p:cBhvr>
                                      <p:to>
                                        <p:strVal val="visible"/>
                                      </p:to>
                                    </p:set>
                                    <p:anim calcmode="lin" valueType="num">
                                      <p:cBhvr additive="base">
                                        <p:cTn id="944" dur="3000" fill="hold"/>
                                        <p:tgtEl>
                                          <p:spTgt spid="118"/>
                                        </p:tgtEl>
                                        <p:attrNameLst>
                                          <p:attrName>ppt_x</p:attrName>
                                        </p:attrNameLst>
                                      </p:cBhvr>
                                      <p:tavLst>
                                        <p:tav tm="0">
                                          <p:val>
                                            <p:strVal val="0-#ppt_w/2"/>
                                          </p:val>
                                        </p:tav>
                                        <p:tav tm="100000">
                                          <p:val>
                                            <p:strVal val="#ppt_x"/>
                                          </p:val>
                                        </p:tav>
                                      </p:tavLst>
                                    </p:anim>
                                    <p:anim calcmode="lin" valueType="num">
                                      <p:cBhvr additive="base">
                                        <p:cTn id="945" dur="3000" fill="hold"/>
                                        <p:tgtEl>
                                          <p:spTgt spid="118"/>
                                        </p:tgtEl>
                                        <p:attrNameLst>
                                          <p:attrName>ppt_y</p:attrName>
                                        </p:attrNameLst>
                                      </p:cBhvr>
                                      <p:tavLst>
                                        <p:tav tm="0">
                                          <p:val>
                                            <p:strVal val="#ppt_y"/>
                                          </p:val>
                                        </p:tav>
                                        <p:tav tm="100000">
                                          <p:val>
                                            <p:strVal val="#ppt_y"/>
                                          </p:val>
                                        </p:tav>
                                      </p:tavLst>
                                    </p:anim>
                                  </p:childTnLst>
                                </p:cTn>
                              </p:par>
                              <p:par>
                                <p:cTn id="946" presetID="3" presetClass="entr" presetSubtype="5" fill="hold" grpId="1" nodeType="withEffect">
                                  <p:stCondLst>
                                    <p:cond delay="0"/>
                                  </p:stCondLst>
                                  <p:childTnLst>
                                    <p:set>
                                      <p:cBhvr>
                                        <p:cTn id="947" dur="1" fill="hold">
                                          <p:stCondLst>
                                            <p:cond delay="0"/>
                                          </p:stCondLst>
                                        </p:cTn>
                                        <p:tgtEl>
                                          <p:spTgt spid="118"/>
                                        </p:tgtEl>
                                        <p:attrNameLst>
                                          <p:attrName>style.visibility</p:attrName>
                                        </p:attrNameLst>
                                      </p:cBhvr>
                                      <p:to>
                                        <p:strVal val="visible"/>
                                      </p:to>
                                    </p:set>
                                    <p:animEffect transition="in" filter="blinds(vertical)">
                                      <p:cBhvr>
                                        <p:cTn id="948" dur="4000"/>
                                        <p:tgtEl>
                                          <p:spTgt spid="118"/>
                                        </p:tgtEl>
                                      </p:cBhvr>
                                    </p:animEffect>
                                  </p:childTnLst>
                                </p:cTn>
                              </p:par>
                              <p:par>
                                <p:cTn id="949" presetID="2" presetClass="exit" presetSubtype="2" fill="hold" grpId="2" nodeType="withEffect">
                                  <p:stCondLst>
                                    <p:cond delay="0"/>
                                  </p:stCondLst>
                                  <p:childTnLst>
                                    <p:anim calcmode="lin" valueType="num">
                                      <p:cBhvr additive="base">
                                        <p:cTn id="950" dur="3500"/>
                                        <p:tgtEl>
                                          <p:spTgt spid="118"/>
                                        </p:tgtEl>
                                        <p:attrNameLst>
                                          <p:attrName>ppt_x</p:attrName>
                                        </p:attrNameLst>
                                      </p:cBhvr>
                                      <p:tavLst>
                                        <p:tav tm="0">
                                          <p:val>
                                            <p:strVal val="ppt_x"/>
                                          </p:val>
                                        </p:tav>
                                        <p:tav tm="100000">
                                          <p:val>
                                            <p:strVal val="1+ppt_w/2"/>
                                          </p:val>
                                        </p:tav>
                                      </p:tavLst>
                                    </p:anim>
                                    <p:anim calcmode="lin" valueType="num">
                                      <p:cBhvr additive="base">
                                        <p:cTn id="951" dur="3500"/>
                                        <p:tgtEl>
                                          <p:spTgt spid="118"/>
                                        </p:tgtEl>
                                        <p:attrNameLst>
                                          <p:attrName>ppt_y</p:attrName>
                                        </p:attrNameLst>
                                      </p:cBhvr>
                                      <p:tavLst>
                                        <p:tav tm="0">
                                          <p:val>
                                            <p:strVal val="ppt_y"/>
                                          </p:val>
                                        </p:tav>
                                        <p:tav tm="100000">
                                          <p:val>
                                            <p:strVal val="ppt_y"/>
                                          </p:val>
                                        </p:tav>
                                      </p:tavLst>
                                    </p:anim>
                                    <p:set>
                                      <p:cBhvr>
                                        <p:cTn id="952" dur="1" fill="hold">
                                          <p:stCondLst>
                                            <p:cond delay="3499"/>
                                          </p:stCondLst>
                                        </p:cTn>
                                        <p:tgtEl>
                                          <p:spTgt spid="118"/>
                                        </p:tgtEl>
                                        <p:attrNameLst>
                                          <p:attrName>style.visibility</p:attrName>
                                        </p:attrNameLst>
                                      </p:cBhvr>
                                      <p:to>
                                        <p:strVal val="hidden"/>
                                      </p:to>
                                    </p:set>
                                  </p:childTnLst>
                                </p:cTn>
                              </p:par>
                              <p:par>
                                <p:cTn id="953" presetID="19" presetClass="entr" presetSubtype="10" fill="hold" grpId="3" nodeType="withEffect">
                                  <p:stCondLst>
                                    <p:cond delay="0"/>
                                  </p:stCondLst>
                                  <p:childTnLst>
                                    <p:set>
                                      <p:cBhvr>
                                        <p:cTn id="954" dur="1" fill="hold">
                                          <p:stCondLst>
                                            <p:cond delay="0"/>
                                          </p:stCondLst>
                                        </p:cTn>
                                        <p:tgtEl>
                                          <p:spTgt spid="118"/>
                                        </p:tgtEl>
                                        <p:attrNameLst>
                                          <p:attrName>style.visibility</p:attrName>
                                        </p:attrNameLst>
                                      </p:cBhvr>
                                      <p:to>
                                        <p:strVal val="visible"/>
                                      </p:to>
                                    </p:set>
                                    <p:anim calcmode="lin" valueType="num">
                                      <p:cBhvr>
                                        <p:cTn id="955" dur="5500" fill="hold"/>
                                        <p:tgtEl>
                                          <p:spTgt spid="118"/>
                                        </p:tgtEl>
                                        <p:attrNameLst>
                                          <p:attrName>ppt_w</p:attrName>
                                        </p:attrNameLst>
                                      </p:cBhvr>
                                      <p:tavLst>
                                        <p:tav tm="0" fmla="#ppt_w*sin(2.5*pi*$)">
                                          <p:val>
                                            <p:fltVal val="0"/>
                                          </p:val>
                                        </p:tav>
                                        <p:tav tm="100000">
                                          <p:val>
                                            <p:fltVal val="1"/>
                                          </p:val>
                                        </p:tav>
                                      </p:tavLst>
                                    </p:anim>
                                    <p:anim calcmode="lin" valueType="num">
                                      <p:cBhvr>
                                        <p:cTn id="956" dur="5500" fill="hold"/>
                                        <p:tgtEl>
                                          <p:spTgt spid="118"/>
                                        </p:tgtEl>
                                        <p:attrNameLst>
                                          <p:attrName>ppt_h</p:attrName>
                                        </p:attrNameLst>
                                      </p:cBhvr>
                                      <p:tavLst>
                                        <p:tav tm="0">
                                          <p:val>
                                            <p:strVal val="#ppt_h"/>
                                          </p:val>
                                        </p:tav>
                                        <p:tav tm="100000">
                                          <p:val>
                                            <p:strVal val="#ppt_h"/>
                                          </p:val>
                                        </p:tav>
                                      </p:tavLst>
                                    </p:anim>
                                  </p:childTnLst>
                                </p:cTn>
                              </p:par>
                              <p:par>
                                <p:cTn id="957" presetID="2" presetClass="entr" presetSubtype="8" fill="hold" grpId="0" nodeType="withEffect">
                                  <p:stCondLst>
                                    <p:cond delay="0"/>
                                  </p:stCondLst>
                                  <p:childTnLst>
                                    <p:set>
                                      <p:cBhvr>
                                        <p:cTn id="958" dur="1" fill="hold">
                                          <p:stCondLst>
                                            <p:cond delay="0"/>
                                          </p:stCondLst>
                                        </p:cTn>
                                        <p:tgtEl>
                                          <p:spTgt spid="116"/>
                                        </p:tgtEl>
                                        <p:attrNameLst>
                                          <p:attrName>style.visibility</p:attrName>
                                        </p:attrNameLst>
                                      </p:cBhvr>
                                      <p:to>
                                        <p:strVal val="visible"/>
                                      </p:to>
                                    </p:set>
                                    <p:anim calcmode="lin" valueType="num">
                                      <p:cBhvr additive="base">
                                        <p:cTn id="959" dur="3000" fill="hold"/>
                                        <p:tgtEl>
                                          <p:spTgt spid="116"/>
                                        </p:tgtEl>
                                        <p:attrNameLst>
                                          <p:attrName>ppt_x</p:attrName>
                                        </p:attrNameLst>
                                      </p:cBhvr>
                                      <p:tavLst>
                                        <p:tav tm="0">
                                          <p:val>
                                            <p:strVal val="0-#ppt_w/2"/>
                                          </p:val>
                                        </p:tav>
                                        <p:tav tm="100000">
                                          <p:val>
                                            <p:strVal val="#ppt_x"/>
                                          </p:val>
                                        </p:tav>
                                      </p:tavLst>
                                    </p:anim>
                                    <p:anim calcmode="lin" valueType="num">
                                      <p:cBhvr additive="base">
                                        <p:cTn id="960" dur="3000" fill="hold"/>
                                        <p:tgtEl>
                                          <p:spTgt spid="116"/>
                                        </p:tgtEl>
                                        <p:attrNameLst>
                                          <p:attrName>ppt_y</p:attrName>
                                        </p:attrNameLst>
                                      </p:cBhvr>
                                      <p:tavLst>
                                        <p:tav tm="0">
                                          <p:val>
                                            <p:strVal val="#ppt_y"/>
                                          </p:val>
                                        </p:tav>
                                        <p:tav tm="100000">
                                          <p:val>
                                            <p:strVal val="#ppt_y"/>
                                          </p:val>
                                        </p:tav>
                                      </p:tavLst>
                                    </p:anim>
                                  </p:childTnLst>
                                </p:cTn>
                              </p:par>
                              <p:par>
                                <p:cTn id="961" presetID="3" presetClass="entr" presetSubtype="5" fill="hold" grpId="1" nodeType="withEffect">
                                  <p:stCondLst>
                                    <p:cond delay="0"/>
                                  </p:stCondLst>
                                  <p:childTnLst>
                                    <p:set>
                                      <p:cBhvr>
                                        <p:cTn id="962" dur="1" fill="hold">
                                          <p:stCondLst>
                                            <p:cond delay="0"/>
                                          </p:stCondLst>
                                        </p:cTn>
                                        <p:tgtEl>
                                          <p:spTgt spid="116"/>
                                        </p:tgtEl>
                                        <p:attrNameLst>
                                          <p:attrName>style.visibility</p:attrName>
                                        </p:attrNameLst>
                                      </p:cBhvr>
                                      <p:to>
                                        <p:strVal val="visible"/>
                                      </p:to>
                                    </p:set>
                                    <p:animEffect transition="in" filter="blinds(vertical)">
                                      <p:cBhvr>
                                        <p:cTn id="963" dur="4000"/>
                                        <p:tgtEl>
                                          <p:spTgt spid="116"/>
                                        </p:tgtEl>
                                      </p:cBhvr>
                                    </p:animEffect>
                                  </p:childTnLst>
                                </p:cTn>
                              </p:par>
                              <p:par>
                                <p:cTn id="964" presetID="2" presetClass="exit" presetSubtype="2" fill="hold" grpId="2" nodeType="withEffect">
                                  <p:stCondLst>
                                    <p:cond delay="0"/>
                                  </p:stCondLst>
                                  <p:childTnLst>
                                    <p:anim calcmode="lin" valueType="num">
                                      <p:cBhvr additive="base">
                                        <p:cTn id="965" dur="3500"/>
                                        <p:tgtEl>
                                          <p:spTgt spid="116"/>
                                        </p:tgtEl>
                                        <p:attrNameLst>
                                          <p:attrName>ppt_x</p:attrName>
                                        </p:attrNameLst>
                                      </p:cBhvr>
                                      <p:tavLst>
                                        <p:tav tm="0">
                                          <p:val>
                                            <p:strVal val="ppt_x"/>
                                          </p:val>
                                        </p:tav>
                                        <p:tav tm="100000">
                                          <p:val>
                                            <p:strVal val="1+ppt_w/2"/>
                                          </p:val>
                                        </p:tav>
                                      </p:tavLst>
                                    </p:anim>
                                    <p:anim calcmode="lin" valueType="num">
                                      <p:cBhvr additive="base">
                                        <p:cTn id="966" dur="3500"/>
                                        <p:tgtEl>
                                          <p:spTgt spid="116"/>
                                        </p:tgtEl>
                                        <p:attrNameLst>
                                          <p:attrName>ppt_y</p:attrName>
                                        </p:attrNameLst>
                                      </p:cBhvr>
                                      <p:tavLst>
                                        <p:tav tm="0">
                                          <p:val>
                                            <p:strVal val="ppt_y"/>
                                          </p:val>
                                        </p:tav>
                                        <p:tav tm="100000">
                                          <p:val>
                                            <p:strVal val="ppt_y"/>
                                          </p:val>
                                        </p:tav>
                                      </p:tavLst>
                                    </p:anim>
                                    <p:set>
                                      <p:cBhvr>
                                        <p:cTn id="967" dur="1" fill="hold">
                                          <p:stCondLst>
                                            <p:cond delay="3499"/>
                                          </p:stCondLst>
                                        </p:cTn>
                                        <p:tgtEl>
                                          <p:spTgt spid="116"/>
                                        </p:tgtEl>
                                        <p:attrNameLst>
                                          <p:attrName>style.visibility</p:attrName>
                                        </p:attrNameLst>
                                      </p:cBhvr>
                                      <p:to>
                                        <p:strVal val="hidden"/>
                                      </p:to>
                                    </p:set>
                                  </p:childTnLst>
                                </p:cTn>
                              </p:par>
                              <p:par>
                                <p:cTn id="968" presetID="19" presetClass="entr" presetSubtype="10" fill="hold" grpId="3" nodeType="withEffect">
                                  <p:stCondLst>
                                    <p:cond delay="0"/>
                                  </p:stCondLst>
                                  <p:childTnLst>
                                    <p:set>
                                      <p:cBhvr>
                                        <p:cTn id="969" dur="1" fill="hold">
                                          <p:stCondLst>
                                            <p:cond delay="0"/>
                                          </p:stCondLst>
                                        </p:cTn>
                                        <p:tgtEl>
                                          <p:spTgt spid="116"/>
                                        </p:tgtEl>
                                        <p:attrNameLst>
                                          <p:attrName>style.visibility</p:attrName>
                                        </p:attrNameLst>
                                      </p:cBhvr>
                                      <p:to>
                                        <p:strVal val="visible"/>
                                      </p:to>
                                    </p:set>
                                    <p:anim calcmode="lin" valueType="num">
                                      <p:cBhvr>
                                        <p:cTn id="970" dur="5500" fill="hold"/>
                                        <p:tgtEl>
                                          <p:spTgt spid="116"/>
                                        </p:tgtEl>
                                        <p:attrNameLst>
                                          <p:attrName>ppt_w</p:attrName>
                                        </p:attrNameLst>
                                      </p:cBhvr>
                                      <p:tavLst>
                                        <p:tav tm="0" fmla="#ppt_w*sin(2.5*pi*$)">
                                          <p:val>
                                            <p:fltVal val="0"/>
                                          </p:val>
                                        </p:tav>
                                        <p:tav tm="100000">
                                          <p:val>
                                            <p:fltVal val="1"/>
                                          </p:val>
                                        </p:tav>
                                      </p:tavLst>
                                    </p:anim>
                                    <p:anim calcmode="lin" valueType="num">
                                      <p:cBhvr>
                                        <p:cTn id="971" dur="5500" fill="hold"/>
                                        <p:tgtEl>
                                          <p:spTgt spid="116"/>
                                        </p:tgtEl>
                                        <p:attrNameLst>
                                          <p:attrName>ppt_h</p:attrName>
                                        </p:attrNameLst>
                                      </p:cBhvr>
                                      <p:tavLst>
                                        <p:tav tm="0">
                                          <p:val>
                                            <p:strVal val="#ppt_h"/>
                                          </p:val>
                                        </p:tav>
                                        <p:tav tm="100000">
                                          <p:val>
                                            <p:strVal val="#ppt_h"/>
                                          </p:val>
                                        </p:tav>
                                      </p:tavLst>
                                    </p:anim>
                                  </p:childTnLst>
                                </p:cTn>
                              </p:par>
                              <p:par>
                                <p:cTn id="972" presetID="2" presetClass="entr" presetSubtype="8" fill="hold" grpId="0" nodeType="withEffect">
                                  <p:stCondLst>
                                    <p:cond delay="0"/>
                                  </p:stCondLst>
                                  <p:childTnLst>
                                    <p:set>
                                      <p:cBhvr>
                                        <p:cTn id="973" dur="1" fill="hold">
                                          <p:stCondLst>
                                            <p:cond delay="0"/>
                                          </p:stCondLst>
                                        </p:cTn>
                                        <p:tgtEl>
                                          <p:spTgt spid="115"/>
                                        </p:tgtEl>
                                        <p:attrNameLst>
                                          <p:attrName>style.visibility</p:attrName>
                                        </p:attrNameLst>
                                      </p:cBhvr>
                                      <p:to>
                                        <p:strVal val="visible"/>
                                      </p:to>
                                    </p:set>
                                    <p:anim calcmode="lin" valueType="num">
                                      <p:cBhvr additive="base">
                                        <p:cTn id="974" dur="3000" fill="hold"/>
                                        <p:tgtEl>
                                          <p:spTgt spid="115"/>
                                        </p:tgtEl>
                                        <p:attrNameLst>
                                          <p:attrName>ppt_x</p:attrName>
                                        </p:attrNameLst>
                                      </p:cBhvr>
                                      <p:tavLst>
                                        <p:tav tm="0">
                                          <p:val>
                                            <p:strVal val="0-#ppt_w/2"/>
                                          </p:val>
                                        </p:tav>
                                        <p:tav tm="100000">
                                          <p:val>
                                            <p:strVal val="#ppt_x"/>
                                          </p:val>
                                        </p:tav>
                                      </p:tavLst>
                                    </p:anim>
                                    <p:anim calcmode="lin" valueType="num">
                                      <p:cBhvr additive="base">
                                        <p:cTn id="975" dur="3000" fill="hold"/>
                                        <p:tgtEl>
                                          <p:spTgt spid="115"/>
                                        </p:tgtEl>
                                        <p:attrNameLst>
                                          <p:attrName>ppt_y</p:attrName>
                                        </p:attrNameLst>
                                      </p:cBhvr>
                                      <p:tavLst>
                                        <p:tav tm="0">
                                          <p:val>
                                            <p:strVal val="#ppt_y"/>
                                          </p:val>
                                        </p:tav>
                                        <p:tav tm="100000">
                                          <p:val>
                                            <p:strVal val="#ppt_y"/>
                                          </p:val>
                                        </p:tav>
                                      </p:tavLst>
                                    </p:anim>
                                  </p:childTnLst>
                                </p:cTn>
                              </p:par>
                              <p:par>
                                <p:cTn id="976" presetID="3" presetClass="entr" presetSubtype="5" fill="hold" grpId="1" nodeType="withEffect">
                                  <p:stCondLst>
                                    <p:cond delay="0"/>
                                  </p:stCondLst>
                                  <p:childTnLst>
                                    <p:set>
                                      <p:cBhvr>
                                        <p:cTn id="977" dur="1" fill="hold">
                                          <p:stCondLst>
                                            <p:cond delay="0"/>
                                          </p:stCondLst>
                                        </p:cTn>
                                        <p:tgtEl>
                                          <p:spTgt spid="115"/>
                                        </p:tgtEl>
                                        <p:attrNameLst>
                                          <p:attrName>style.visibility</p:attrName>
                                        </p:attrNameLst>
                                      </p:cBhvr>
                                      <p:to>
                                        <p:strVal val="visible"/>
                                      </p:to>
                                    </p:set>
                                    <p:animEffect transition="in" filter="blinds(vertical)">
                                      <p:cBhvr>
                                        <p:cTn id="978" dur="4000"/>
                                        <p:tgtEl>
                                          <p:spTgt spid="115"/>
                                        </p:tgtEl>
                                      </p:cBhvr>
                                    </p:animEffect>
                                  </p:childTnLst>
                                </p:cTn>
                              </p:par>
                              <p:par>
                                <p:cTn id="979" presetID="2" presetClass="exit" presetSubtype="2" fill="hold" grpId="2" nodeType="withEffect">
                                  <p:stCondLst>
                                    <p:cond delay="0"/>
                                  </p:stCondLst>
                                  <p:childTnLst>
                                    <p:anim calcmode="lin" valueType="num">
                                      <p:cBhvr additive="base">
                                        <p:cTn id="980" dur="3500"/>
                                        <p:tgtEl>
                                          <p:spTgt spid="115"/>
                                        </p:tgtEl>
                                        <p:attrNameLst>
                                          <p:attrName>ppt_x</p:attrName>
                                        </p:attrNameLst>
                                      </p:cBhvr>
                                      <p:tavLst>
                                        <p:tav tm="0">
                                          <p:val>
                                            <p:strVal val="ppt_x"/>
                                          </p:val>
                                        </p:tav>
                                        <p:tav tm="100000">
                                          <p:val>
                                            <p:strVal val="1+ppt_w/2"/>
                                          </p:val>
                                        </p:tav>
                                      </p:tavLst>
                                    </p:anim>
                                    <p:anim calcmode="lin" valueType="num">
                                      <p:cBhvr additive="base">
                                        <p:cTn id="981" dur="3500"/>
                                        <p:tgtEl>
                                          <p:spTgt spid="115"/>
                                        </p:tgtEl>
                                        <p:attrNameLst>
                                          <p:attrName>ppt_y</p:attrName>
                                        </p:attrNameLst>
                                      </p:cBhvr>
                                      <p:tavLst>
                                        <p:tav tm="0">
                                          <p:val>
                                            <p:strVal val="ppt_y"/>
                                          </p:val>
                                        </p:tav>
                                        <p:tav tm="100000">
                                          <p:val>
                                            <p:strVal val="ppt_y"/>
                                          </p:val>
                                        </p:tav>
                                      </p:tavLst>
                                    </p:anim>
                                    <p:set>
                                      <p:cBhvr>
                                        <p:cTn id="982" dur="1" fill="hold">
                                          <p:stCondLst>
                                            <p:cond delay="3499"/>
                                          </p:stCondLst>
                                        </p:cTn>
                                        <p:tgtEl>
                                          <p:spTgt spid="115"/>
                                        </p:tgtEl>
                                        <p:attrNameLst>
                                          <p:attrName>style.visibility</p:attrName>
                                        </p:attrNameLst>
                                      </p:cBhvr>
                                      <p:to>
                                        <p:strVal val="hidden"/>
                                      </p:to>
                                    </p:set>
                                  </p:childTnLst>
                                </p:cTn>
                              </p:par>
                              <p:par>
                                <p:cTn id="983" presetID="19" presetClass="entr" presetSubtype="10" fill="hold" grpId="3" nodeType="withEffect">
                                  <p:stCondLst>
                                    <p:cond delay="0"/>
                                  </p:stCondLst>
                                  <p:childTnLst>
                                    <p:set>
                                      <p:cBhvr>
                                        <p:cTn id="984" dur="1" fill="hold">
                                          <p:stCondLst>
                                            <p:cond delay="0"/>
                                          </p:stCondLst>
                                        </p:cTn>
                                        <p:tgtEl>
                                          <p:spTgt spid="115"/>
                                        </p:tgtEl>
                                        <p:attrNameLst>
                                          <p:attrName>style.visibility</p:attrName>
                                        </p:attrNameLst>
                                      </p:cBhvr>
                                      <p:to>
                                        <p:strVal val="visible"/>
                                      </p:to>
                                    </p:set>
                                    <p:anim calcmode="lin" valueType="num">
                                      <p:cBhvr>
                                        <p:cTn id="985" dur="5500" fill="hold"/>
                                        <p:tgtEl>
                                          <p:spTgt spid="115"/>
                                        </p:tgtEl>
                                        <p:attrNameLst>
                                          <p:attrName>ppt_w</p:attrName>
                                        </p:attrNameLst>
                                      </p:cBhvr>
                                      <p:tavLst>
                                        <p:tav tm="0" fmla="#ppt_w*sin(2.5*pi*$)">
                                          <p:val>
                                            <p:fltVal val="0"/>
                                          </p:val>
                                        </p:tav>
                                        <p:tav tm="100000">
                                          <p:val>
                                            <p:fltVal val="1"/>
                                          </p:val>
                                        </p:tav>
                                      </p:tavLst>
                                    </p:anim>
                                    <p:anim calcmode="lin" valueType="num">
                                      <p:cBhvr>
                                        <p:cTn id="986" dur="5500" fill="hold"/>
                                        <p:tgtEl>
                                          <p:spTgt spid="115"/>
                                        </p:tgtEl>
                                        <p:attrNameLst>
                                          <p:attrName>ppt_h</p:attrName>
                                        </p:attrNameLst>
                                      </p:cBhvr>
                                      <p:tavLst>
                                        <p:tav tm="0">
                                          <p:val>
                                            <p:strVal val="#ppt_h"/>
                                          </p:val>
                                        </p:tav>
                                        <p:tav tm="100000">
                                          <p:val>
                                            <p:strVal val="#ppt_h"/>
                                          </p:val>
                                        </p:tav>
                                      </p:tavLst>
                                    </p:anim>
                                  </p:childTnLst>
                                </p:cTn>
                              </p:par>
                              <p:par>
                                <p:cTn id="987" presetID="2" presetClass="entr" presetSubtype="8" fill="hold" grpId="0" nodeType="withEffect">
                                  <p:stCondLst>
                                    <p:cond delay="0"/>
                                  </p:stCondLst>
                                  <p:childTnLst>
                                    <p:set>
                                      <p:cBhvr>
                                        <p:cTn id="988" dur="1" fill="hold">
                                          <p:stCondLst>
                                            <p:cond delay="0"/>
                                          </p:stCondLst>
                                        </p:cTn>
                                        <p:tgtEl>
                                          <p:spTgt spid="114"/>
                                        </p:tgtEl>
                                        <p:attrNameLst>
                                          <p:attrName>style.visibility</p:attrName>
                                        </p:attrNameLst>
                                      </p:cBhvr>
                                      <p:to>
                                        <p:strVal val="visible"/>
                                      </p:to>
                                    </p:set>
                                    <p:anim calcmode="lin" valueType="num">
                                      <p:cBhvr additive="base">
                                        <p:cTn id="989" dur="3000" fill="hold"/>
                                        <p:tgtEl>
                                          <p:spTgt spid="114"/>
                                        </p:tgtEl>
                                        <p:attrNameLst>
                                          <p:attrName>ppt_x</p:attrName>
                                        </p:attrNameLst>
                                      </p:cBhvr>
                                      <p:tavLst>
                                        <p:tav tm="0">
                                          <p:val>
                                            <p:strVal val="0-#ppt_w/2"/>
                                          </p:val>
                                        </p:tav>
                                        <p:tav tm="100000">
                                          <p:val>
                                            <p:strVal val="#ppt_x"/>
                                          </p:val>
                                        </p:tav>
                                      </p:tavLst>
                                    </p:anim>
                                    <p:anim calcmode="lin" valueType="num">
                                      <p:cBhvr additive="base">
                                        <p:cTn id="990" dur="3000" fill="hold"/>
                                        <p:tgtEl>
                                          <p:spTgt spid="114"/>
                                        </p:tgtEl>
                                        <p:attrNameLst>
                                          <p:attrName>ppt_y</p:attrName>
                                        </p:attrNameLst>
                                      </p:cBhvr>
                                      <p:tavLst>
                                        <p:tav tm="0">
                                          <p:val>
                                            <p:strVal val="#ppt_y"/>
                                          </p:val>
                                        </p:tav>
                                        <p:tav tm="100000">
                                          <p:val>
                                            <p:strVal val="#ppt_y"/>
                                          </p:val>
                                        </p:tav>
                                      </p:tavLst>
                                    </p:anim>
                                  </p:childTnLst>
                                </p:cTn>
                              </p:par>
                              <p:par>
                                <p:cTn id="991" presetID="3" presetClass="entr" presetSubtype="5" fill="hold" grpId="1" nodeType="withEffect">
                                  <p:stCondLst>
                                    <p:cond delay="0"/>
                                  </p:stCondLst>
                                  <p:childTnLst>
                                    <p:set>
                                      <p:cBhvr>
                                        <p:cTn id="992" dur="1" fill="hold">
                                          <p:stCondLst>
                                            <p:cond delay="0"/>
                                          </p:stCondLst>
                                        </p:cTn>
                                        <p:tgtEl>
                                          <p:spTgt spid="114"/>
                                        </p:tgtEl>
                                        <p:attrNameLst>
                                          <p:attrName>style.visibility</p:attrName>
                                        </p:attrNameLst>
                                      </p:cBhvr>
                                      <p:to>
                                        <p:strVal val="visible"/>
                                      </p:to>
                                    </p:set>
                                    <p:animEffect transition="in" filter="blinds(vertical)">
                                      <p:cBhvr>
                                        <p:cTn id="993" dur="4000"/>
                                        <p:tgtEl>
                                          <p:spTgt spid="114"/>
                                        </p:tgtEl>
                                      </p:cBhvr>
                                    </p:animEffect>
                                  </p:childTnLst>
                                </p:cTn>
                              </p:par>
                              <p:par>
                                <p:cTn id="994" presetID="2" presetClass="exit" presetSubtype="2" fill="hold" grpId="2" nodeType="withEffect">
                                  <p:stCondLst>
                                    <p:cond delay="0"/>
                                  </p:stCondLst>
                                  <p:childTnLst>
                                    <p:anim calcmode="lin" valueType="num">
                                      <p:cBhvr additive="base">
                                        <p:cTn id="995" dur="3500"/>
                                        <p:tgtEl>
                                          <p:spTgt spid="114"/>
                                        </p:tgtEl>
                                        <p:attrNameLst>
                                          <p:attrName>ppt_x</p:attrName>
                                        </p:attrNameLst>
                                      </p:cBhvr>
                                      <p:tavLst>
                                        <p:tav tm="0">
                                          <p:val>
                                            <p:strVal val="ppt_x"/>
                                          </p:val>
                                        </p:tav>
                                        <p:tav tm="100000">
                                          <p:val>
                                            <p:strVal val="1+ppt_w/2"/>
                                          </p:val>
                                        </p:tav>
                                      </p:tavLst>
                                    </p:anim>
                                    <p:anim calcmode="lin" valueType="num">
                                      <p:cBhvr additive="base">
                                        <p:cTn id="996" dur="3500"/>
                                        <p:tgtEl>
                                          <p:spTgt spid="114"/>
                                        </p:tgtEl>
                                        <p:attrNameLst>
                                          <p:attrName>ppt_y</p:attrName>
                                        </p:attrNameLst>
                                      </p:cBhvr>
                                      <p:tavLst>
                                        <p:tav tm="0">
                                          <p:val>
                                            <p:strVal val="ppt_y"/>
                                          </p:val>
                                        </p:tav>
                                        <p:tav tm="100000">
                                          <p:val>
                                            <p:strVal val="ppt_y"/>
                                          </p:val>
                                        </p:tav>
                                      </p:tavLst>
                                    </p:anim>
                                    <p:set>
                                      <p:cBhvr>
                                        <p:cTn id="997" dur="1" fill="hold">
                                          <p:stCondLst>
                                            <p:cond delay="3499"/>
                                          </p:stCondLst>
                                        </p:cTn>
                                        <p:tgtEl>
                                          <p:spTgt spid="114"/>
                                        </p:tgtEl>
                                        <p:attrNameLst>
                                          <p:attrName>style.visibility</p:attrName>
                                        </p:attrNameLst>
                                      </p:cBhvr>
                                      <p:to>
                                        <p:strVal val="hidden"/>
                                      </p:to>
                                    </p:set>
                                  </p:childTnLst>
                                </p:cTn>
                              </p:par>
                              <p:par>
                                <p:cTn id="998" presetID="19" presetClass="entr" presetSubtype="10" fill="hold" grpId="3" nodeType="withEffect">
                                  <p:stCondLst>
                                    <p:cond delay="0"/>
                                  </p:stCondLst>
                                  <p:childTnLst>
                                    <p:set>
                                      <p:cBhvr>
                                        <p:cTn id="999" dur="1" fill="hold">
                                          <p:stCondLst>
                                            <p:cond delay="0"/>
                                          </p:stCondLst>
                                        </p:cTn>
                                        <p:tgtEl>
                                          <p:spTgt spid="114"/>
                                        </p:tgtEl>
                                        <p:attrNameLst>
                                          <p:attrName>style.visibility</p:attrName>
                                        </p:attrNameLst>
                                      </p:cBhvr>
                                      <p:to>
                                        <p:strVal val="visible"/>
                                      </p:to>
                                    </p:set>
                                    <p:anim calcmode="lin" valueType="num">
                                      <p:cBhvr>
                                        <p:cTn id="1000" dur="5500" fill="hold"/>
                                        <p:tgtEl>
                                          <p:spTgt spid="114"/>
                                        </p:tgtEl>
                                        <p:attrNameLst>
                                          <p:attrName>ppt_w</p:attrName>
                                        </p:attrNameLst>
                                      </p:cBhvr>
                                      <p:tavLst>
                                        <p:tav tm="0" fmla="#ppt_w*sin(2.5*pi*$)">
                                          <p:val>
                                            <p:fltVal val="0"/>
                                          </p:val>
                                        </p:tav>
                                        <p:tav tm="100000">
                                          <p:val>
                                            <p:fltVal val="1"/>
                                          </p:val>
                                        </p:tav>
                                      </p:tavLst>
                                    </p:anim>
                                    <p:anim calcmode="lin" valueType="num">
                                      <p:cBhvr>
                                        <p:cTn id="1001" dur="5500" fill="hold"/>
                                        <p:tgtEl>
                                          <p:spTgt spid="114"/>
                                        </p:tgtEl>
                                        <p:attrNameLst>
                                          <p:attrName>ppt_h</p:attrName>
                                        </p:attrNameLst>
                                      </p:cBhvr>
                                      <p:tavLst>
                                        <p:tav tm="0">
                                          <p:val>
                                            <p:strVal val="#ppt_h"/>
                                          </p:val>
                                        </p:tav>
                                        <p:tav tm="100000">
                                          <p:val>
                                            <p:strVal val="#ppt_h"/>
                                          </p:val>
                                        </p:tav>
                                      </p:tavLst>
                                    </p:anim>
                                  </p:childTnLst>
                                </p:cTn>
                              </p:par>
                              <p:par>
                                <p:cTn id="1002" presetID="2" presetClass="entr" presetSubtype="8" fill="hold" grpId="0" nodeType="withEffect">
                                  <p:stCondLst>
                                    <p:cond delay="0"/>
                                  </p:stCondLst>
                                  <p:childTnLst>
                                    <p:set>
                                      <p:cBhvr>
                                        <p:cTn id="1003" dur="1" fill="hold">
                                          <p:stCondLst>
                                            <p:cond delay="0"/>
                                          </p:stCondLst>
                                        </p:cTn>
                                        <p:tgtEl>
                                          <p:spTgt spid="113"/>
                                        </p:tgtEl>
                                        <p:attrNameLst>
                                          <p:attrName>style.visibility</p:attrName>
                                        </p:attrNameLst>
                                      </p:cBhvr>
                                      <p:to>
                                        <p:strVal val="visible"/>
                                      </p:to>
                                    </p:set>
                                    <p:anim calcmode="lin" valueType="num">
                                      <p:cBhvr additive="base">
                                        <p:cTn id="1004" dur="3000" fill="hold"/>
                                        <p:tgtEl>
                                          <p:spTgt spid="113"/>
                                        </p:tgtEl>
                                        <p:attrNameLst>
                                          <p:attrName>ppt_x</p:attrName>
                                        </p:attrNameLst>
                                      </p:cBhvr>
                                      <p:tavLst>
                                        <p:tav tm="0">
                                          <p:val>
                                            <p:strVal val="0-#ppt_w/2"/>
                                          </p:val>
                                        </p:tav>
                                        <p:tav tm="100000">
                                          <p:val>
                                            <p:strVal val="#ppt_x"/>
                                          </p:val>
                                        </p:tav>
                                      </p:tavLst>
                                    </p:anim>
                                    <p:anim calcmode="lin" valueType="num">
                                      <p:cBhvr additive="base">
                                        <p:cTn id="1005" dur="3000" fill="hold"/>
                                        <p:tgtEl>
                                          <p:spTgt spid="113"/>
                                        </p:tgtEl>
                                        <p:attrNameLst>
                                          <p:attrName>ppt_y</p:attrName>
                                        </p:attrNameLst>
                                      </p:cBhvr>
                                      <p:tavLst>
                                        <p:tav tm="0">
                                          <p:val>
                                            <p:strVal val="#ppt_y"/>
                                          </p:val>
                                        </p:tav>
                                        <p:tav tm="100000">
                                          <p:val>
                                            <p:strVal val="#ppt_y"/>
                                          </p:val>
                                        </p:tav>
                                      </p:tavLst>
                                    </p:anim>
                                  </p:childTnLst>
                                </p:cTn>
                              </p:par>
                              <p:par>
                                <p:cTn id="1006" presetID="3" presetClass="entr" presetSubtype="5" fill="hold" grpId="1" nodeType="withEffect">
                                  <p:stCondLst>
                                    <p:cond delay="0"/>
                                  </p:stCondLst>
                                  <p:childTnLst>
                                    <p:set>
                                      <p:cBhvr>
                                        <p:cTn id="1007" dur="1" fill="hold">
                                          <p:stCondLst>
                                            <p:cond delay="0"/>
                                          </p:stCondLst>
                                        </p:cTn>
                                        <p:tgtEl>
                                          <p:spTgt spid="113"/>
                                        </p:tgtEl>
                                        <p:attrNameLst>
                                          <p:attrName>style.visibility</p:attrName>
                                        </p:attrNameLst>
                                      </p:cBhvr>
                                      <p:to>
                                        <p:strVal val="visible"/>
                                      </p:to>
                                    </p:set>
                                    <p:animEffect transition="in" filter="blinds(vertical)">
                                      <p:cBhvr>
                                        <p:cTn id="1008" dur="4000"/>
                                        <p:tgtEl>
                                          <p:spTgt spid="113"/>
                                        </p:tgtEl>
                                      </p:cBhvr>
                                    </p:animEffect>
                                  </p:childTnLst>
                                </p:cTn>
                              </p:par>
                              <p:par>
                                <p:cTn id="1009" presetID="2" presetClass="exit" presetSubtype="2" fill="hold" grpId="2" nodeType="withEffect">
                                  <p:stCondLst>
                                    <p:cond delay="0"/>
                                  </p:stCondLst>
                                  <p:childTnLst>
                                    <p:anim calcmode="lin" valueType="num">
                                      <p:cBhvr additive="base">
                                        <p:cTn id="1010" dur="3500"/>
                                        <p:tgtEl>
                                          <p:spTgt spid="113"/>
                                        </p:tgtEl>
                                        <p:attrNameLst>
                                          <p:attrName>ppt_x</p:attrName>
                                        </p:attrNameLst>
                                      </p:cBhvr>
                                      <p:tavLst>
                                        <p:tav tm="0">
                                          <p:val>
                                            <p:strVal val="ppt_x"/>
                                          </p:val>
                                        </p:tav>
                                        <p:tav tm="100000">
                                          <p:val>
                                            <p:strVal val="1+ppt_w/2"/>
                                          </p:val>
                                        </p:tav>
                                      </p:tavLst>
                                    </p:anim>
                                    <p:anim calcmode="lin" valueType="num">
                                      <p:cBhvr additive="base">
                                        <p:cTn id="1011" dur="3500"/>
                                        <p:tgtEl>
                                          <p:spTgt spid="113"/>
                                        </p:tgtEl>
                                        <p:attrNameLst>
                                          <p:attrName>ppt_y</p:attrName>
                                        </p:attrNameLst>
                                      </p:cBhvr>
                                      <p:tavLst>
                                        <p:tav tm="0">
                                          <p:val>
                                            <p:strVal val="ppt_y"/>
                                          </p:val>
                                        </p:tav>
                                        <p:tav tm="100000">
                                          <p:val>
                                            <p:strVal val="ppt_y"/>
                                          </p:val>
                                        </p:tav>
                                      </p:tavLst>
                                    </p:anim>
                                    <p:set>
                                      <p:cBhvr>
                                        <p:cTn id="1012" dur="1" fill="hold">
                                          <p:stCondLst>
                                            <p:cond delay="3499"/>
                                          </p:stCondLst>
                                        </p:cTn>
                                        <p:tgtEl>
                                          <p:spTgt spid="113"/>
                                        </p:tgtEl>
                                        <p:attrNameLst>
                                          <p:attrName>style.visibility</p:attrName>
                                        </p:attrNameLst>
                                      </p:cBhvr>
                                      <p:to>
                                        <p:strVal val="hidden"/>
                                      </p:to>
                                    </p:set>
                                  </p:childTnLst>
                                </p:cTn>
                              </p:par>
                              <p:par>
                                <p:cTn id="1013" presetID="19" presetClass="entr" presetSubtype="10" fill="hold" grpId="3" nodeType="withEffect">
                                  <p:stCondLst>
                                    <p:cond delay="0"/>
                                  </p:stCondLst>
                                  <p:childTnLst>
                                    <p:set>
                                      <p:cBhvr>
                                        <p:cTn id="1014" dur="1" fill="hold">
                                          <p:stCondLst>
                                            <p:cond delay="0"/>
                                          </p:stCondLst>
                                        </p:cTn>
                                        <p:tgtEl>
                                          <p:spTgt spid="113"/>
                                        </p:tgtEl>
                                        <p:attrNameLst>
                                          <p:attrName>style.visibility</p:attrName>
                                        </p:attrNameLst>
                                      </p:cBhvr>
                                      <p:to>
                                        <p:strVal val="visible"/>
                                      </p:to>
                                    </p:set>
                                    <p:anim calcmode="lin" valueType="num">
                                      <p:cBhvr>
                                        <p:cTn id="1015" dur="5500" fill="hold"/>
                                        <p:tgtEl>
                                          <p:spTgt spid="113"/>
                                        </p:tgtEl>
                                        <p:attrNameLst>
                                          <p:attrName>ppt_w</p:attrName>
                                        </p:attrNameLst>
                                      </p:cBhvr>
                                      <p:tavLst>
                                        <p:tav tm="0" fmla="#ppt_w*sin(2.5*pi*$)">
                                          <p:val>
                                            <p:fltVal val="0"/>
                                          </p:val>
                                        </p:tav>
                                        <p:tav tm="100000">
                                          <p:val>
                                            <p:fltVal val="1"/>
                                          </p:val>
                                        </p:tav>
                                      </p:tavLst>
                                    </p:anim>
                                    <p:anim calcmode="lin" valueType="num">
                                      <p:cBhvr>
                                        <p:cTn id="1016" dur="5500" fill="hold"/>
                                        <p:tgtEl>
                                          <p:spTgt spid="113"/>
                                        </p:tgtEl>
                                        <p:attrNameLst>
                                          <p:attrName>ppt_h</p:attrName>
                                        </p:attrNameLst>
                                      </p:cBhvr>
                                      <p:tavLst>
                                        <p:tav tm="0">
                                          <p:val>
                                            <p:strVal val="#ppt_h"/>
                                          </p:val>
                                        </p:tav>
                                        <p:tav tm="100000">
                                          <p:val>
                                            <p:strVal val="#ppt_h"/>
                                          </p:val>
                                        </p:tav>
                                      </p:tavLst>
                                    </p:anim>
                                  </p:childTnLst>
                                </p:cTn>
                              </p:par>
                              <p:par>
                                <p:cTn id="1017" presetID="2" presetClass="entr" presetSubtype="8" fill="hold" grpId="0" nodeType="withEffect">
                                  <p:stCondLst>
                                    <p:cond delay="0"/>
                                  </p:stCondLst>
                                  <p:childTnLst>
                                    <p:set>
                                      <p:cBhvr>
                                        <p:cTn id="1018" dur="1" fill="hold">
                                          <p:stCondLst>
                                            <p:cond delay="0"/>
                                          </p:stCondLst>
                                        </p:cTn>
                                        <p:tgtEl>
                                          <p:spTgt spid="117"/>
                                        </p:tgtEl>
                                        <p:attrNameLst>
                                          <p:attrName>style.visibility</p:attrName>
                                        </p:attrNameLst>
                                      </p:cBhvr>
                                      <p:to>
                                        <p:strVal val="visible"/>
                                      </p:to>
                                    </p:set>
                                    <p:anim calcmode="lin" valueType="num">
                                      <p:cBhvr additive="base">
                                        <p:cTn id="1019" dur="3000" fill="hold"/>
                                        <p:tgtEl>
                                          <p:spTgt spid="117"/>
                                        </p:tgtEl>
                                        <p:attrNameLst>
                                          <p:attrName>ppt_x</p:attrName>
                                        </p:attrNameLst>
                                      </p:cBhvr>
                                      <p:tavLst>
                                        <p:tav tm="0">
                                          <p:val>
                                            <p:strVal val="0-#ppt_w/2"/>
                                          </p:val>
                                        </p:tav>
                                        <p:tav tm="100000">
                                          <p:val>
                                            <p:strVal val="#ppt_x"/>
                                          </p:val>
                                        </p:tav>
                                      </p:tavLst>
                                    </p:anim>
                                    <p:anim calcmode="lin" valueType="num">
                                      <p:cBhvr additive="base">
                                        <p:cTn id="1020" dur="3000" fill="hold"/>
                                        <p:tgtEl>
                                          <p:spTgt spid="117"/>
                                        </p:tgtEl>
                                        <p:attrNameLst>
                                          <p:attrName>ppt_y</p:attrName>
                                        </p:attrNameLst>
                                      </p:cBhvr>
                                      <p:tavLst>
                                        <p:tav tm="0">
                                          <p:val>
                                            <p:strVal val="#ppt_y"/>
                                          </p:val>
                                        </p:tav>
                                        <p:tav tm="100000">
                                          <p:val>
                                            <p:strVal val="#ppt_y"/>
                                          </p:val>
                                        </p:tav>
                                      </p:tavLst>
                                    </p:anim>
                                  </p:childTnLst>
                                </p:cTn>
                              </p:par>
                              <p:par>
                                <p:cTn id="1021" presetID="3" presetClass="entr" presetSubtype="5" fill="hold" grpId="1" nodeType="withEffect">
                                  <p:stCondLst>
                                    <p:cond delay="0"/>
                                  </p:stCondLst>
                                  <p:childTnLst>
                                    <p:set>
                                      <p:cBhvr>
                                        <p:cTn id="1022" dur="1" fill="hold">
                                          <p:stCondLst>
                                            <p:cond delay="0"/>
                                          </p:stCondLst>
                                        </p:cTn>
                                        <p:tgtEl>
                                          <p:spTgt spid="117"/>
                                        </p:tgtEl>
                                        <p:attrNameLst>
                                          <p:attrName>style.visibility</p:attrName>
                                        </p:attrNameLst>
                                      </p:cBhvr>
                                      <p:to>
                                        <p:strVal val="visible"/>
                                      </p:to>
                                    </p:set>
                                    <p:animEffect transition="in" filter="blinds(vertical)">
                                      <p:cBhvr>
                                        <p:cTn id="1023" dur="4000"/>
                                        <p:tgtEl>
                                          <p:spTgt spid="117"/>
                                        </p:tgtEl>
                                      </p:cBhvr>
                                    </p:animEffect>
                                  </p:childTnLst>
                                </p:cTn>
                              </p:par>
                              <p:par>
                                <p:cTn id="1024" presetID="2" presetClass="exit" presetSubtype="2" fill="hold" grpId="2" nodeType="withEffect">
                                  <p:stCondLst>
                                    <p:cond delay="0"/>
                                  </p:stCondLst>
                                  <p:childTnLst>
                                    <p:anim calcmode="lin" valueType="num">
                                      <p:cBhvr additive="base">
                                        <p:cTn id="1025" dur="3500"/>
                                        <p:tgtEl>
                                          <p:spTgt spid="117"/>
                                        </p:tgtEl>
                                        <p:attrNameLst>
                                          <p:attrName>ppt_x</p:attrName>
                                        </p:attrNameLst>
                                      </p:cBhvr>
                                      <p:tavLst>
                                        <p:tav tm="0">
                                          <p:val>
                                            <p:strVal val="ppt_x"/>
                                          </p:val>
                                        </p:tav>
                                        <p:tav tm="100000">
                                          <p:val>
                                            <p:strVal val="1+ppt_w/2"/>
                                          </p:val>
                                        </p:tav>
                                      </p:tavLst>
                                    </p:anim>
                                    <p:anim calcmode="lin" valueType="num">
                                      <p:cBhvr additive="base">
                                        <p:cTn id="1026" dur="3500"/>
                                        <p:tgtEl>
                                          <p:spTgt spid="117"/>
                                        </p:tgtEl>
                                        <p:attrNameLst>
                                          <p:attrName>ppt_y</p:attrName>
                                        </p:attrNameLst>
                                      </p:cBhvr>
                                      <p:tavLst>
                                        <p:tav tm="0">
                                          <p:val>
                                            <p:strVal val="ppt_y"/>
                                          </p:val>
                                        </p:tav>
                                        <p:tav tm="100000">
                                          <p:val>
                                            <p:strVal val="ppt_y"/>
                                          </p:val>
                                        </p:tav>
                                      </p:tavLst>
                                    </p:anim>
                                    <p:set>
                                      <p:cBhvr>
                                        <p:cTn id="1027" dur="1" fill="hold">
                                          <p:stCondLst>
                                            <p:cond delay="3499"/>
                                          </p:stCondLst>
                                        </p:cTn>
                                        <p:tgtEl>
                                          <p:spTgt spid="117"/>
                                        </p:tgtEl>
                                        <p:attrNameLst>
                                          <p:attrName>style.visibility</p:attrName>
                                        </p:attrNameLst>
                                      </p:cBhvr>
                                      <p:to>
                                        <p:strVal val="hidden"/>
                                      </p:to>
                                    </p:set>
                                  </p:childTnLst>
                                </p:cTn>
                              </p:par>
                              <p:par>
                                <p:cTn id="1028" presetID="19" presetClass="entr" presetSubtype="10" fill="hold" grpId="3" nodeType="withEffect">
                                  <p:stCondLst>
                                    <p:cond delay="0"/>
                                  </p:stCondLst>
                                  <p:childTnLst>
                                    <p:set>
                                      <p:cBhvr>
                                        <p:cTn id="1029" dur="1" fill="hold">
                                          <p:stCondLst>
                                            <p:cond delay="0"/>
                                          </p:stCondLst>
                                        </p:cTn>
                                        <p:tgtEl>
                                          <p:spTgt spid="117"/>
                                        </p:tgtEl>
                                        <p:attrNameLst>
                                          <p:attrName>style.visibility</p:attrName>
                                        </p:attrNameLst>
                                      </p:cBhvr>
                                      <p:to>
                                        <p:strVal val="visible"/>
                                      </p:to>
                                    </p:set>
                                    <p:anim calcmode="lin" valueType="num">
                                      <p:cBhvr>
                                        <p:cTn id="1030" dur="5500" fill="hold"/>
                                        <p:tgtEl>
                                          <p:spTgt spid="117"/>
                                        </p:tgtEl>
                                        <p:attrNameLst>
                                          <p:attrName>ppt_w</p:attrName>
                                        </p:attrNameLst>
                                      </p:cBhvr>
                                      <p:tavLst>
                                        <p:tav tm="0" fmla="#ppt_w*sin(2.5*pi*$)">
                                          <p:val>
                                            <p:fltVal val="0"/>
                                          </p:val>
                                        </p:tav>
                                        <p:tav tm="100000">
                                          <p:val>
                                            <p:fltVal val="1"/>
                                          </p:val>
                                        </p:tav>
                                      </p:tavLst>
                                    </p:anim>
                                    <p:anim calcmode="lin" valueType="num">
                                      <p:cBhvr>
                                        <p:cTn id="1031" dur="5500" fill="hold"/>
                                        <p:tgtEl>
                                          <p:spTgt spid="117"/>
                                        </p:tgtEl>
                                        <p:attrNameLst>
                                          <p:attrName>ppt_h</p:attrName>
                                        </p:attrNameLst>
                                      </p:cBhvr>
                                      <p:tavLst>
                                        <p:tav tm="0">
                                          <p:val>
                                            <p:strVal val="#ppt_h"/>
                                          </p:val>
                                        </p:tav>
                                        <p:tav tm="100000">
                                          <p:val>
                                            <p:strVal val="#ppt_h"/>
                                          </p:val>
                                        </p:tav>
                                      </p:tavLst>
                                    </p:anim>
                                  </p:childTnLst>
                                </p:cTn>
                              </p:par>
                              <p:par>
                                <p:cTn id="1032" presetID="9" presetClass="emph" presetSubtype="0" grpId="0" nodeType="withEffect">
                                  <p:stCondLst>
                                    <p:cond delay="0"/>
                                  </p:stCondLst>
                                  <p:childTnLst>
                                    <p:set>
                                      <p:cBhvr rctx="PPT">
                                        <p:cTn id="1033" dur="indefinite"/>
                                        <p:tgtEl>
                                          <p:spTgt spid="72"/>
                                        </p:tgtEl>
                                        <p:attrNameLst>
                                          <p:attrName>style.opacity</p:attrName>
                                        </p:attrNameLst>
                                      </p:cBhvr>
                                      <p:to>
                                        <p:strVal val="0"/>
                                      </p:to>
                                    </p:set>
                                    <p:animEffect filter="image" prLst="opacity: 0">
                                      <p:cBhvr rctx="IE">
                                        <p:cTn id="1034" dur="indefinite"/>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31" grpId="0" animBg="1"/>
      <p:bldP spid="131" grpId="1" animBg="1"/>
      <p:bldP spid="131" grpId="2" animBg="1"/>
      <p:bldP spid="131" grpId="3" animBg="1"/>
      <p:bldP spid="132" grpId="0" animBg="1"/>
      <p:bldP spid="132" grpId="1" animBg="1"/>
      <p:bldP spid="132" grpId="2" animBg="1"/>
      <p:bldP spid="132" grpId="3" animBg="1"/>
      <p:bldP spid="133" grpId="0" animBg="1"/>
      <p:bldP spid="133" grpId="1" animBg="1"/>
      <p:bldP spid="133" grpId="2" animBg="1"/>
      <p:bldP spid="133" grpId="3" animBg="1"/>
      <p:bldP spid="134" grpId="0" animBg="1"/>
      <p:bldP spid="134" grpId="1" animBg="1"/>
      <p:bldP spid="134" grpId="2" animBg="1"/>
      <p:bldP spid="134" grpId="3" animBg="1"/>
      <p:bldP spid="135" grpId="0" animBg="1"/>
      <p:bldP spid="135" grpId="1" animBg="1"/>
      <p:bldP spid="135" grpId="2" animBg="1"/>
      <p:bldP spid="135" grpId="3" animBg="1"/>
      <p:bldP spid="136" grpId="0" animBg="1"/>
      <p:bldP spid="136" grpId="1" animBg="1"/>
      <p:bldP spid="136" grpId="2" animBg="1"/>
      <p:bldP spid="136" grpId="3" animBg="1"/>
      <p:bldP spid="137" grpId="0" animBg="1"/>
      <p:bldP spid="137" grpId="1" animBg="1"/>
      <p:bldP spid="137" grpId="2" animBg="1"/>
      <p:bldP spid="137" grpId="3" animBg="1"/>
      <p:bldP spid="138" grpId="0" animBg="1"/>
      <p:bldP spid="138" grpId="1" animBg="1"/>
      <p:bldP spid="138" grpId="2" animBg="1"/>
      <p:bldP spid="138" grpId="3" animBg="1"/>
      <p:bldP spid="7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 name="207 Grupo"/>
          <p:cNvGrpSpPr/>
          <p:nvPr/>
        </p:nvGrpSpPr>
        <p:grpSpPr>
          <a:xfrm>
            <a:off x="0" y="2194"/>
            <a:ext cx="9144000" cy="5143500"/>
            <a:chOff x="0" y="0"/>
            <a:chExt cx="9144000" cy="5143500"/>
          </a:xfrm>
        </p:grpSpPr>
        <p:sp>
          <p:nvSpPr>
            <p:cNvPr id="209" name="208 Rectángulo"/>
            <p:cNvSpPr/>
            <p:nvPr/>
          </p:nvSpPr>
          <p:spPr>
            <a:xfrm>
              <a:off x="457200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ectángulo"/>
            <p:cNvSpPr/>
            <p:nvPr/>
          </p:nvSpPr>
          <p:spPr>
            <a:xfrm rot="10800000" flipH="1">
              <a:off x="457200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ectángulo"/>
            <p:cNvSpPr/>
            <p:nvPr/>
          </p:nvSpPr>
          <p:spPr>
            <a:xfrm flipH="1">
              <a:off x="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ectángulo"/>
            <p:cNvSpPr/>
            <p:nvPr/>
          </p:nvSpPr>
          <p:spPr>
            <a:xfrm rot="10800000">
              <a:off x="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01" name="200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78984" cy="5143500"/>
          </a:xfrm>
          <a:prstGeom prst="rect">
            <a:avLst/>
          </a:prstGeom>
          <a:noFill/>
          <a:ln>
            <a:noFill/>
          </a:ln>
        </p:spPr>
      </p:pic>
      <p:grpSp>
        <p:nvGrpSpPr>
          <p:cNvPr id="3" name="2 Grupo"/>
          <p:cNvGrpSpPr/>
          <p:nvPr/>
        </p:nvGrpSpPr>
        <p:grpSpPr>
          <a:xfrm flipH="1" flipV="1">
            <a:off x="323528" y="483518"/>
            <a:ext cx="4824912" cy="1548456"/>
            <a:chOff x="687287" y="334628"/>
            <a:chExt cx="3284370" cy="2348680"/>
          </a:xfrm>
          <a:gradFill flip="none" rotWithShape="1">
            <a:gsLst>
              <a:gs pos="59000">
                <a:srgbClr val="990033"/>
              </a:gs>
              <a:gs pos="49000">
                <a:srgbClr val="FF0000"/>
              </a:gs>
              <a:gs pos="48000">
                <a:srgbClr val="990033"/>
              </a:gs>
              <a:gs pos="72000">
                <a:schemeClr val="tx1">
                  <a:lumMod val="95000"/>
                </a:schemeClr>
              </a:gs>
              <a:gs pos="36000">
                <a:schemeClr val="tx1"/>
              </a:gs>
            </a:gsLst>
            <a:lin ang="13500000" scaled="1"/>
            <a:tileRect/>
          </a:gradFill>
          <a:scene3d>
            <a:camera prst="orthographicFront"/>
            <a:lightRig rig="flood" dir="t">
              <a:rot lat="0" lon="0" rev="7800000"/>
            </a:lightRig>
          </a:scene3d>
        </p:grpSpPr>
        <p:grpSp>
          <p:nvGrpSpPr>
            <p:cNvPr id="4" name="3 Grupo"/>
            <p:cNvGrpSpPr/>
            <p:nvPr/>
          </p:nvGrpSpPr>
          <p:grpSpPr>
            <a:xfrm rot="19783762">
              <a:off x="687287" y="334628"/>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 name="4 Grupo"/>
            <p:cNvGrpSpPr/>
            <p:nvPr/>
          </p:nvGrpSpPr>
          <p:grpSpPr>
            <a:xfrm rot="19783762">
              <a:off x="972627" y="715653"/>
              <a:ext cx="1919657" cy="523308"/>
              <a:chOff x="2011447" y="-36000"/>
              <a:chExt cx="5136861" cy="1311747"/>
            </a:xfrm>
            <a:grpFill/>
          </p:grpSpPr>
          <p:sp>
            <p:nvSpPr>
              <p:cNvPr id="3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rot="19783762">
              <a:off x="1224000" y="1075693"/>
              <a:ext cx="1919657" cy="523308"/>
              <a:chOff x="2011447" y="-36000"/>
              <a:chExt cx="5136861" cy="1311747"/>
            </a:xfrm>
            <a:grpFill/>
          </p:grpSpPr>
          <p:sp>
            <p:nvSpPr>
              <p:cNvPr id="3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rot="19783762">
              <a:off x="1476684" y="1435734"/>
              <a:ext cx="1919657" cy="523308"/>
              <a:chOff x="2011447" y="-36000"/>
              <a:chExt cx="5136861" cy="1311747"/>
            </a:xfrm>
            <a:grpFill/>
          </p:grpSpPr>
          <p:sp>
            <p:nvSpPr>
              <p:cNvPr id="2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rot="19783762">
              <a:off x="1764715" y="1795775"/>
              <a:ext cx="1919657" cy="523308"/>
              <a:chOff x="2011447" y="-36000"/>
              <a:chExt cx="5136861" cy="1311747"/>
            </a:xfrm>
            <a:grpFill/>
          </p:grpSpPr>
          <p:sp>
            <p:nvSpPr>
              <p:cNvPr id="1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19783762">
              <a:off x="2052000" y="2160000"/>
              <a:ext cx="1919657" cy="523308"/>
              <a:chOff x="2011447" y="-36000"/>
              <a:chExt cx="5136861" cy="1311747"/>
            </a:xfrm>
            <a:grpFill/>
          </p:grpSpPr>
          <p:sp>
            <p:nvSpPr>
              <p:cNvPr id="1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2" name="51 Grupo"/>
          <p:cNvGrpSpPr/>
          <p:nvPr/>
        </p:nvGrpSpPr>
        <p:grpSpPr>
          <a:xfrm flipV="1">
            <a:off x="3923928" y="432000"/>
            <a:ext cx="4860616" cy="1707950"/>
            <a:chOff x="687287" y="334628"/>
            <a:chExt cx="3284370" cy="2348680"/>
          </a:xfrm>
          <a:gradFill flip="none" rotWithShape="1">
            <a:gsLst>
              <a:gs pos="59000">
                <a:srgbClr val="990033"/>
              </a:gs>
              <a:gs pos="49000">
                <a:srgbClr val="FF0000"/>
              </a:gs>
              <a:gs pos="48000">
                <a:srgbClr val="990033"/>
              </a:gs>
              <a:gs pos="72000">
                <a:schemeClr val="tx1">
                  <a:lumMod val="95000"/>
                </a:schemeClr>
              </a:gs>
              <a:gs pos="36000">
                <a:schemeClr val="tx1"/>
              </a:gs>
            </a:gsLst>
            <a:lin ang="13500000" scaled="1"/>
            <a:tileRect/>
          </a:gradFill>
          <a:scene3d>
            <a:camera prst="orthographicFront"/>
            <a:lightRig rig="flood" dir="t"/>
          </a:scene3d>
        </p:grpSpPr>
        <p:grpSp>
          <p:nvGrpSpPr>
            <p:cNvPr id="53" name="52 Grupo"/>
            <p:cNvGrpSpPr/>
            <p:nvPr/>
          </p:nvGrpSpPr>
          <p:grpSpPr>
            <a:xfrm rot="19783762">
              <a:off x="687287" y="334628"/>
              <a:ext cx="1919657" cy="523308"/>
              <a:chOff x="2011447" y="-36000"/>
              <a:chExt cx="5136861" cy="1311747"/>
            </a:xfrm>
            <a:grpFill/>
          </p:grpSpPr>
          <p:sp>
            <p:nvSpPr>
              <p:cNvPr id="9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4" name="53 Grupo"/>
            <p:cNvGrpSpPr/>
            <p:nvPr/>
          </p:nvGrpSpPr>
          <p:grpSpPr>
            <a:xfrm rot="19783762">
              <a:off x="972627" y="715653"/>
              <a:ext cx="1919657" cy="523308"/>
              <a:chOff x="2011447" y="-36000"/>
              <a:chExt cx="5136861" cy="1311747"/>
            </a:xfrm>
            <a:grpFill/>
          </p:grpSpPr>
          <p:sp>
            <p:nvSpPr>
              <p:cNvPr id="8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783762">
              <a:off x="1224000" y="1075693"/>
              <a:ext cx="1919657" cy="523308"/>
              <a:chOff x="2011447" y="-36000"/>
              <a:chExt cx="5136861" cy="1311747"/>
            </a:xfrm>
            <a:grpFill/>
          </p:grpSpPr>
          <p:sp>
            <p:nvSpPr>
              <p:cNvPr id="8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783762">
              <a:off x="1476684" y="1435734"/>
              <a:ext cx="1919657" cy="523308"/>
              <a:chOff x="2011447" y="-36000"/>
              <a:chExt cx="5136861" cy="1311747"/>
            </a:xfrm>
            <a:grpFill/>
          </p:grpSpPr>
          <p:sp>
            <p:nvSpPr>
              <p:cNvPr id="7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783762">
              <a:off x="1764715" y="1795775"/>
              <a:ext cx="1919657" cy="523308"/>
              <a:chOff x="2011447" y="-36000"/>
              <a:chExt cx="5136861" cy="1311747"/>
            </a:xfrm>
            <a:grpFill/>
          </p:grpSpPr>
          <p:sp>
            <p:nvSpPr>
              <p:cNvPr id="6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783762">
              <a:off x="2052000" y="2160000"/>
              <a:ext cx="1919657" cy="523308"/>
              <a:chOff x="2011447" y="-36000"/>
              <a:chExt cx="5136861" cy="1311747"/>
            </a:xfrm>
            <a:grpFill/>
          </p:grpSpPr>
          <p:sp>
            <p:nvSpPr>
              <p:cNvPr id="5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1" name="100 Grupo"/>
          <p:cNvGrpSpPr/>
          <p:nvPr/>
        </p:nvGrpSpPr>
        <p:grpSpPr>
          <a:xfrm rot="10800000" flipH="1" flipV="1">
            <a:off x="3888000" y="2880000"/>
            <a:ext cx="4896544" cy="1707950"/>
            <a:chOff x="687287" y="334628"/>
            <a:chExt cx="3284370" cy="2348680"/>
          </a:xfrm>
          <a:gradFill flip="none" rotWithShape="1">
            <a:gsLst>
              <a:gs pos="59000">
                <a:srgbClr val="990033"/>
              </a:gs>
              <a:gs pos="49000">
                <a:srgbClr val="FF0000"/>
              </a:gs>
              <a:gs pos="48000">
                <a:srgbClr val="990033"/>
              </a:gs>
              <a:gs pos="72000">
                <a:schemeClr val="tx1">
                  <a:lumMod val="95000"/>
                </a:schemeClr>
              </a:gs>
              <a:gs pos="36000">
                <a:schemeClr val="tx1"/>
              </a:gs>
            </a:gsLst>
            <a:lin ang="13500000" scaled="1"/>
            <a:tileRect/>
          </a:gradFill>
          <a:scene3d>
            <a:camera prst="orthographicFront"/>
            <a:lightRig rig="flood" dir="t">
              <a:rot lat="0" lon="0" rev="10200000"/>
            </a:lightRig>
          </a:scene3d>
        </p:grpSpPr>
        <p:grpSp>
          <p:nvGrpSpPr>
            <p:cNvPr id="102" name="101 Grupo"/>
            <p:cNvGrpSpPr/>
            <p:nvPr/>
          </p:nvGrpSpPr>
          <p:grpSpPr>
            <a:xfrm rot="19783762">
              <a:off x="687287" y="334628"/>
              <a:ext cx="1919657" cy="523308"/>
              <a:chOff x="2011447" y="-36000"/>
              <a:chExt cx="5136861" cy="1311747"/>
            </a:xfrm>
            <a:grpFill/>
          </p:grpSpPr>
          <p:sp>
            <p:nvSpPr>
              <p:cNvPr id="14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3" name="102 Grupo"/>
            <p:cNvGrpSpPr/>
            <p:nvPr/>
          </p:nvGrpSpPr>
          <p:grpSpPr>
            <a:xfrm rot="19783762">
              <a:off x="972627" y="715653"/>
              <a:ext cx="1919657" cy="523308"/>
              <a:chOff x="2011447" y="-36000"/>
              <a:chExt cx="5136861" cy="1311747"/>
            </a:xfrm>
            <a:grpFill/>
          </p:grpSpPr>
          <p:sp>
            <p:nvSpPr>
              <p:cNvPr id="13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1224000" y="1075693"/>
              <a:ext cx="1919657" cy="523308"/>
              <a:chOff x="2011447" y="-36000"/>
              <a:chExt cx="5136861" cy="1311747"/>
            </a:xfrm>
            <a:grpFill/>
          </p:grpSpPr>
          <p:sp>
            <p:nvSpPr>
              <p:cNvPr id="1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476684" y="1435734"/>
              <a:ext cx="1919657" cy="523308"/>
              <a:chOff x="2011447" y="-36000"/>
              <a:chExt cx="5136861" cy="1311747"/>
            </a:xfrm>
            <a:grpFill/>
          </p:grpSpPr>
          <p:sp>
            <p:nvSpPr>
              <p:cNvPr id="12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764715" y="1795775"/>
              <a:ext cx="1919657" cy="523308"/>
              <a:chOff x="2011447" y="-36000"/>
              <a:chExt cx="5136861" cy="1311747"/>
            </a:xfrm>
            <a:grpFill/>
          </p:grpSpPr>
          <p:sp>
            <p:nvSpPr>
              <p:cNvPr id="11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2052000" y="2160000"/>
              <a:ext cx="1919657" cy="523308"/>
              <a:chOff x="2011447" y="-36000"/>
              <a:chExt cx="5136861" cy="1311747"/>
            </a:xfrm>
            <a:grpFill/>
          </p:grpSpPr>
          <p:sp>
            <p:nvSpPr>
              <p:cNvPr id="10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0" name="149 Grupo"/>
          <p:cNvGrpSpPr/>
          <p:nvPr/>
        </p:nvGrpSpPr>
        <p:grpSpPr>
          <a:xfrm rot="10800000" flipV="1">
            <a:off x="323152" y="3024000"/>
            <a:ext cx="4824912" cy="1548456"/>
            <a:chOff x="687287" y="334628"/>
            <a:chExt cx="3284370" cy="2348680"/>
          </a:xfrm>
          <a:gradFill flip="none" rotWithShape="1">
            <a:gsLst>
              <a:gs pos="59000">
                <a:srgbClr val="990033"/>
              </a:gs>
              <a:gs pos="49000">
                <a:srgbClr val="FF0000"/>
              </a:gs>
              <a:gs pos="48000">
                <a:srgbClr val="990033"/>
              </a:gs>
              <a:gs pos="72000">
                <a:schemeClr val="tx1">
                  <a:lumMod val="95000"/>
                </a:schemeClr>
              </a:gs>
              <a:gs pos="36000">
                <a:schemeClr val="tx1"/>
              </a:gs>
            </a:gsLst>
            <a:lin ang="13500000" scaled="1"/>
            <a:tileRect/>
          </a:gradFill>
          <a:scene3d>
            <a:camera prst="orthographicFront"/>
            <a:lightRig rig="flood" dir="t"/>
          </a:scene3d>
        </p:grpSpPr>
        <p:grpSp>
          <p:nvGrpSpPr>
            <p:cNvPr id="151" name="150 Grupo"/>
            <p:cNvGrpSpPr/>
            <p:nvPr/>
          </p:nvGrpSpPr>
          <p:grpSpPr>
            <a:xfrm rot="19783762">
              <a:off x="687287" y="334628"/>
              <a:ext cx="1919657" cy="523308"/>
              <a:chOff x="2011447" y="-36000"/>
              <a:chExt cx="5136861" cy="1311747"/>
            </a:xfrm>
            <a:grpFill/>
          </p:grpSpPr>
          <p:sp>
            <p:nvSpPr>
              <p:cNvPr id="19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2" name="151 Grupo"/>
            <p:cNvGrpSpPr/>
            <p:nvPr/>
          </p:nvGrpSpPr>
          <p:grpSpPr>
            <a:xfrm rot="19783762">
              <a:off x="972627" y="715653"/>
              <a:ext cx="1919657" cy="523308"/>
              <a:chOff x="2011447" y="-36000"/>
              <a:chExt cx="5136861" cy="1311747"/>
            </a:xfrm>
            <a:grpFill/>
          </p:grpSpPr>
          <p:sp>
            <p:nvSpPr>
              <p:cNvPr id="18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1224000" y="1075693"/>
              <a:ext cx="1919657" cy="523308"/>
              <a:chOff x="2011447" y="-36000"/>
              <a:chExt cx="5136861" cy="1311747"/>
            </a:xfrm>
            <a:grpFill/>
          </p:grpSpPr>
          <p:sp>
            <p:nvSpPr>
              <p:cNvPr id="17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476684" y="1435734"/>
              <a:ext cx="1919657" cy="523308"/>
              <a:chOff x="2011447" y="-36000"/>
              <a:chExt cx="5136861" cy="1311747"/>
            </a:xfrm>
            <a:grpFill/>
          </p:grpSpPr>
          <p:sp>
            <p:nvSpPr>
              <p:cNvPr id="17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764715" y="1795775"/>
              <a:ext cx="1919657" cy="523308"/>
              <a:chOff x="2011447" y="-36000"/>
              <a:chExt cx="5136861" cy="1311747"/>
            </a:xfrm>
            <a:grpFill/>
          </p:grpSpPr>
          <p:sp>
            <p:nvSpPr>
              <p:cNvPr id="16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2052000" y="2160000"/>
              <a:ext cx="1919657" cy="523308"/>
              <a:chOff x="2011447" y="-36000"/>
              <a:chExt cx="5136861" cy="1311747"/>
            </a:xfrm>
            <a:grpFill/>
          </p:grpSpPr>
          <p:sp>
            <p:nvSpPr>
              <p:cNvPr id="15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no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00" name="199 Rectángulo"/>
          <p:cNvSpPr/>
          <p:nvPr/>
        </p:nvSpPr>
        <p:spPr>
          <a:xfrm>
            <a:off x="21415" y="-376629"/>
            <a:ext cx="9273088" cy="554461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974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0"/>
                                        </p:tgtEl>
                                        <p:attrNameLst>
                                          <p:attrName>style.opacity</p:attrName>
                                        </p:attrNameLst>
                                      </p:cBhvr>
                                      <p:to>
                                        <p:strVal val="0"/>
                                      </p:to>
                                    </p:set>
                                    <p:animEffect filter="image" prLst="opacity: 0">
                                      <p:cBhvr rctx="IE">
                                        <p:cTn id="7" dur="indefinite"/>
                                        <p:tgtEl>
                                          <p:spTgt spid="200"/>
                                        </p:tgtEl>
                                      </p:cBhvr>
                                    </p:animEffec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1750" fill="hold"/>
                                        <p:tgtEl>
                                          <p:spTgt spid="3"/>
                                        </p:tgtEl>
                                        <p:attrNameLst>
                                          <p:attrName>ppt_x</p:attrName>
                                        </p:attrNameLst>
                                      </p:cBhvr>
                                      <p:tavLst>
                                        <p:tav tm="0">
                                          <p:val>
                                            <p:strVal val="1+#ppt_w/2"/>
                                          </p:val>
                                        </p:tav>
                                        <p:tav tm="100000">
                                          <p:val>
                                            <p:strVal val="#ppt_x"/>
                                          </p:val>
                                        </p:tav>
                                      </p:tavLst>
                                    </p:anim>
                                    <p:anim calcmode="lin" valueType="num">
                                      <p:cBhvr additive="base">
                                        <p:cTn id="11" dur="175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1750" fill="hold"/>
                                        <p:tgtEl>
                                          <p:spTgt spid="52"/>
                                        </p:tgtEl>
                                        <p:attrNameLst>
                                          <p:attrName>ppt_x</p:attrName>
                                        </p:attrNameLst>
                                      </p:cBhvr>
                                      <p:tavLst>
                                        <p:tav tm="0">
                                          <p:val>
                                            <p:strVal val="0-#ppt_w/2"/>
                                          </p:val>
                                        </p:tav>
                                        <p:tav tm="100000">
                                          <p:val>
                                            <p:strVal val="#ppt_x"/>
                                          </p:val>
                                        </p:tav>
                                      </p:tavLst>
                                    </p:anim>
                                    <p:anim calcmode="lin" valueType="num">
                                      <p:cBhvr additive="base">
                                        <p:cTn id="15" dur="1750" fill="hold"/>
                                        <p:tgtEl>
                                          <p:spTgt spid="52"/>
                                        </p:tgtEl>
                                        <p:attrNameLst>
                                          <p:attrName>ppt_y</p:attrName>
                                        </p:attrNameLst>
                                      </p:cBhvr>
                                      <p:tavLst>
                                        <p:tav tm="0">
                                          <p:val>
                                            <p:strVal val="1+#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1750" fill="hold"/>
                                        <p:tgtEl>
                                          <p:spTgt spid="150"/>
                                        </p:tgtEl>
                                        <p:attrNameLst>
                                          <p:attrName>ppt_x</p:attrName>
                                        </p:attrNameLst>
                                      </p:cBhvr>
                                      <p:tavLst>
                                        <p:tav tm="0">
                                          <p:val>
                                            <p:strVal val="1+#ppt_w/2"/>
                                          </p:val>
                                        </p:tav>
                                        <p:tav tm="100000">
                                          <p:val>
                                            <p:strVal val="#ppt_x"/>
                                          </p:val>
                                        </p:tav>
                                      </p:tavLst>
                                    </p:anim>
                                    <p:anim calcmode="lin" valueType="num">
                                      <p:cBhvr additive="base">
                                        <p:cTn id="19" dur="1750" fill="hold"/>
                                        <p:tgtEl>
                                          <p:spTgt spid="15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1750" fill="hold"/>
                                        <p:tgtEl>
                                          <p:spTgt spid="101"/>
                                        </p:tgtEl>
                                        <p:attrNameLst>
                                          <p:attrName>ppt_x</p:attrName>
                                        </p:attrNameLst>
                                      </p:cBhvr>
                                      <p:tavLst>
                                        <p:tav tm="0">
                                          <p:val>
                                            <p:strVal val="0-#ppt_w/2"/>
                                          </p:val>
                                        </p:tav>
                                        <p:tav tm="100000">
                                          <p:val>
                                            <p:strVal val="#ppt_x"/>
                                          </p:val>
                                        </p:tav>
                                      </p:tavLst>
                                    </p:anim>
                                    <p:anim calcmode="lin" valueType="num">
                                      <p:cBhvr additive="base">
                                        <p:cTn id="23" dur="1750" fill="hold"/>
                                        <p:tgtEl>
                                          <p:spTgt spid="101"/>
                                        </p:tgtEl>
                                        <p:attrNameLst>
                                          <p:attrName>ppt_y</p:attrName>
                                        </p:attrNameLst>
                                      </p:cBhvr>
                                      <p:tavLst>
                                        <p:tav tm="0">
                                          <p:val>
                                            <p:strVal val="0-#ppt_h/2"/>
                                          </p:val>
                                        </p:tav>
                                        <p:tav tm="100000">
                                          <p:val>
                                            <p:strVal val="#ppt_y"/>
                                          </p:val>
                                        </p:tav>
                                      </p:tavLst>
                                    </p:anim>
                                  </p:childTnLst>
                                </p:cTn>
                              </p:par>
                              <p:par>
                                <p:cTn id="24" presetID="23" presetClass="entr" presetSubtype="288" fill="hold" nodeType="withEffect">
                                  <p:stCondLst>
                                    <p:cond delay="0"/>
                                  </p:stCondLst>
                                  <p:childTnLst>
                                    <p:set>
                                      <p:cBhvr>
                                        <p:cTn id="25" dur="1" fill="hold">
                                          <p:stCondLst>
                                            <p:cond delay="0"/>
                                          </p:stCondLst>
                                        </p:cTn>
                                        <p:tgtEl>
                                          <p:spTgt spid="208"/>
                                        </p:tgtEl>
                                        <p:attrNameLst>
                                          <p:attrName>style.visibility</p:attrName>
                                        </p:attrNameLst>
                                      </p:cBhvr>
                                      <p:to>
                                        <p:strVal val="visible"/>
                                      </p:to>
                                    </p:set>
                                    <p:anim calcmode="lin" valueType="num">
                                      <p:cBhvr>
                                        <p:cTn id="26" dur="1750" fill="hold"/>
                                        <p:tgtEl>
                                          <p:spTgt spid="208"/>
                                        </p:tgtEl>
                                        <p:attrNameLst>
                                          <p:attrName>ppt_w</p:attrName>
                                        </p:attrNameLst>
                                      </p:cBhvr>
                                      <p:tavLst>
                                        <p:tav tm="0">
                                          <p:val>
                                            <p:strVal val="4/3*#ppt_w"/>
                                          </p:val>
                                        </p:tav>
                                        <p:tav tm="100000">
                                          <p:val>
                                            <p:strVal val="#ppt_w"/>
                                          </p:val>
                                        </p:tav>
                                      </p:tavLst>
                                    </p:anim>
                                    <p:anim calcmode="lin" valueType="num">
                                      <p:cBhvr>
                                        <p:cTn id="27" dur="1750" fill="hold"/>
                                        <p:tgtEl>
                                          <p:spTgt spid="208"/>
                                        </p:tgtEl>
                                        <p:attrNameLst>
                                          <p:attrName>ppt_h</p:attrName>
                                        </p:attrNameLst>
                                      </p:cBhvr>
                                      <p:tavLst>
                                        <p:tav tm="0">
                                          <p:val>
                                            <p:strVal val="4/3*#ppt_h"/>
                                          </p:val>
                                        </p:tav>
                                        <p:tav tm="100000">
                                          <p:val>
                                            <p:strVal val="#ppt_h"/>
                                          </p:val>
                                        </p:tav>
                                      </p:tavLst>
                                    </p:anim>
                                  </p:childTnLst>
                                </p:cTn>
                              </p:par>
                            </p:childTnLst>
                          </p:cTn>
                        </p:par>
                        <p:par>
                          <p:cTn id="28" fill="hold">
                            <p:stCondLst>
                              <p:cond delay="1750"/>
                            </p:stCondLst>
                            <p:childTnLst>
                              <p:par>
                                <p:cTn id="29" presetID="2" presetClass="exit" presetSubtype="6" fill="hold" nodeType="afterEffect">
                                  <p:stCondLst>
                                    <p:cond delay="0"/>
                                  </p:stCondLst>
                                  <p:childTnLst>
                                    <p:anim calcmode="lin" valueType="num">
                                      <p:cBhvr additive="base">
                                        <p:cTn id="30" dur="3250"/>
                                        <p:tgtEl>
                                          <p:spTgt spid="3"/>
                                        </p:tgtEl>
                                        <p:attrNameLst>
                                          <p:attrName>ppt_x</p:attrName>
                                        </p:attrNameLst>
                                      </p:cBhvr>
                                      <p:tavLst>
                                        <p:tav tm="0">
                                          <p:val>
                                            <p:strVal val="ppt_x"/>
                                          </p:val>
                                        </p:tav>
                                        <p:tav tm="100000">
                                          <p:val>
                                            <p:strVal val="1+ppt_w/2"/>
                                          </p:val>
                                        </p:tav>
                                      </p:tavLst>
                                    </p:anim>
                                    <p:anim calcmode="lin" valueType="num">
                                      <p:cBhvr additive="base">
                                        <p:cTn id="31" dur="3250"/>
                                        <p:tgtEl>
                                          <p:spTgt spid="3"/>
                                        </p:tgtEl>
                                        <p:attrNameLst>
                                          <p:attrName>ppt_y</p:attrName>
                                        </p:attrNameLst>
                                      </p:cBhvr>
                                      <p:tavLst>
                                        <p:tav tm="0">
                                          <p:val>
                                            <p:strVal val="ppt_y"/>
                                          </p:val>
                                        </p:tav>
                                        <p:tav tm="100000">
                                          <p:val>
                                            <p:strVal val="1+ppt_h/2"/>
                                          </p:val>
                                        </p:tav>
                                      </p:tavLst>
                                    </p:anim>
                                    <p:set>
                                      <p:cBhvr>
                                        <p:cTn id="32" dur="1" fill="hold">
                                          <p:stCondLst>
                                            <p:cond delay="3249"/>
                                          </p:stCondLst>
                                        </p:cTn>
                                        <p:tgtEl>
                                          <p:spTgt spid="3"/>
                                        </p:tgtEl>
                                        <p:attrNameLst>
                                          <p:attrName>style.visibility</p:attrName>
                                        </p:attrNameLst>
                                      </p:cBhvr>
                                      <p:to>
                                        <p:strVal val="hidden"/>
                                      </p:to>
                                    </p:set>
                                  </p:childTnLst>
                                </p:cTn>
                              </p:par>
                              <p:par>
                                <p:cTn id="33" presetID="8" presetClass="emph" presetSubtype="0" fill="hold" nodeType="withEffect">
                                  <p:stCondLst>
                                    <p:cond delay="0"/>
                                  </p:stCondLst>
                                  <p:childTnLst>
                                    <p:animRot by="10800000">
                                      <p:cBhvr>
                                        <p:cTn id="34" dur="2000" fill="hold"/>
                                        <p:tgtEl>
                                          <p:spTgt spid="3"/>
                                        </p:tgtEl>
                                        <p:attrNameLst>
                                          <p:attrName>r</p:attrName>
                                        </p:attrNameLst>
                                      </p:cBhvr>
                                    </p:animRot>
                                  </p:childTnLst>
                                </p:cTn>
                              </p:par>
                              <p:par>
                                <p:cTn id="35" presetID="2" presetClass="exit" presetSubtype="12" fill="hold" nodeType="withEffect">
                                  <p:stCondLst>
                                    <p:cond delay="0"/>
                                  </p:stCondLst>
                                  <p:childTnLst>
                                    <p:anim calcmode="lin" valueType="num">
                                      <p:cBhvr additive="base">
                                        <p:cTn id="36" dur="3250"/>
                                        <p:tgtEl>
                                          <p:spTgt spid="52"/>
                                        </p:tgtEl>
                                        <p:attrNameLst>
                                          <p:attrName>ppt_x</p:attrName>
                                        </p:attrNameLst>
                                      </p:cBhvr>
                                      <p:tavLst>
                                        <p:tav tm="0">
                                          <p:val>
                                            <p:strVal val="ppt_x"/>
                                          </p:val>
                                        </p:tav>
                                        <p:tav tm="100000">
                                          <p:val>
                                            <p:strVal val="0-ppt_w/2"/>
                                          </p:val>
                                        </p:tav>
                                      </p:tavLst>
                                    </p:anim>
                                    <p:anim calcmode="lin" valueType="num">
                                      <p:cBhvr additive="base">
                                        <p:cTn id="37" dur="3250"/>
                                        <p:tgtEl>
                                          <p:spTgt spid="52"/>
                                        </p:tgtEl>
                                        <p:attrNameLst>
                                          <p:attrName>ppt_y</p:attrName>
                                        </p:attrNameLst>
                                      </p:cBhvr>
                                      <p:tavLst>
                                        <p:tav tm="0">
                                          <p:val>
                                            <p:strVal val="ppt_y"/>
                                          </p:val>
                                        </p:tav>
                                        <p:tav tm="100000">
                                          <p:val>
                                            <p:strVal val="1+ppt_h/2"/>
                                          </p:val>
                                        </p:tav>
                                      </p:tavLst>
                                    </p:anim>
                                    <p:set>
                                      <p:cBhvr>
                                        <p:cTn id="38" dur="1" fill="hold">
                                          <p:stCondLst>
                                            <p:cond delay="3249"/>
                                          </p:stCondLst>
                                        </p:cTn>
                                        <p:tgtEl>
                                          <p:spTgt spid="52"/>
                                        </p:tgtEl>
                                        <p:attrNameLst>
                                          <p:attrName>style.visibility</p:attrName>
                                        </p:attrNameLst>
                                      </p:cBhvr>
                                      <p:to>
                                        <p:strVal val="hidden"/>
                                      </p:to>
                                    </p:set>
                                  </p:childTnLst>
                                </p:cTn>
                              </p:par>
                              <p:par>
                                <p:cTn id="39" presetID="8" presetClass="emph" presetSubtype="0" fill="hold" nodeType="withEffect">
                                  <p:stCondLst>
                                    <p:cond delay="0"/>
                                  </p:stCondLst>
                                  <p:childTnLst>
                                    <p:animRot by="-10800000">
                                      <p:cBhvr>
                                        <p:cTn id="40" dur="2000" fill="hold"/>
                                        <p:tgtEl>
                                          <p:spTgt spid="52"/>
                                        </p:tgtEl>
                                        <p:attrNameLst>
                                          <p:attrName>r</p:attrName>
                                        </p:attrNameLst>
                                      </p:cBhvr>
                                    </p:animRot>
                                  </p:childTnLst>
                                </p:cTn>
                              </p:par>
                              <p:par>
                                <p:cTn id="41" presetID="2" presetClass="exit" presetSubtype="3" fill="hold" nodeType="withEffect">
                                  <p:stCondLst>
                                    <p:cond delay="0"/>
                                  </p:stCondLst>
                                  <p:childTnLst>
                                    <p:anim calcmode="lin" valueType="num">
                                      <p:cBhvr additive="base">
                                        <p:cTn id="42" dur="3250"/>
                                        <p:tgtEl>
                                          <p:spTgt spid="150"/>
                                        </p:tgtEl>
                                        <p:attrNameLst>
                                          <p:attrName>ppt_x</p:attrName>
                                        </p:attrNameLst>
                                      </p:cBhvr>
                                      <p:tavLst>
                                        <p:tav tm="0">
                                          <p:val>
                                            <p:strVal val="ppt_x"/>
                                          </p:val>
                                        </p:tav>
                                        <p:tav tm="100000">
                                          <p:val>
                                            <p:strVal val="1+ppt_w/2"/>
                                          </p:val>
                                        </p:tav>
                                      </p:tavLst>
                                    </p:anim>
                                    <p:anim calcmode="lin" valueType="num">
                                      <p:cBhvr additive="base">
                                        <p:cTn id="43" dur="3250"/>
                                        <p:tgtEl>
                                          <p:spTgt spid="150"/>
                                        </p:tgtEl>
                                        <p:attrNameLst>
                                          <p:attrName>ppt_y</p:attrName>
                                        </p:attrNameLst>
                                      </p:cBhvr>
                                      <p:tavLst>
                                        <p:tav tm="0">
                                          <p:val>
                                            <p:strVal val="ppt_y"/>
                                          </p:val>
                                        </p:tav>
                                        <p:tav tm="100000">
                                          <p:val>
                                            <p:strVal val="0-ppt_h/2"/>
                                          </p:val>
                                        </p:tav>
                                      </p:tavLst>
                                    </p:anim>
                                    <p:set>
                                      <p:cBhvr>
                                        <p:cTn id="44" dur="1" fill="hold">
                                          <p:stCondLst>
                                            <p:cond delay="3249"/>
                                          </p:stCondLst>
                                        </p:cTn>
                                        <p:tgtEl>
                                          <p:spTgt spid="150"/>
                                        </p:tgtEl>
                                        <p:attrNameLst>
                                          <p:attrName>style.visibility</p:attrName>
                                        </p:attrNameLst>
                                      </p:cBhvr>
                                      <p:to>
                                        <p:strVal val="hidden"/>
                                      </p:to>
                                    </p:set>
                                  </p:childTnLst>
                                </p:cTn>
                              </p:par>
                              <p:par>
                                <p:cTn id="45" presetID="8" presetClass="emph" presetSubtype="0" fill="hold" nodeType="withEffect">
                                  <p:stCondLst>
                                    <p:cond delay="0"/>
                                  </p:stCondLst>
                                  <p:childTnLst>
                                    <p:animRot by="-10800000">
                                      <p:cBhvr>
                                        <p:cTn id="46" dur="2000" fill="hold"/>
                                        <p:tgtEl>
                                          <p:spTgt spid="150"/>
                                        </p:tgtEl>
                                        <p:attrNameLst>
                                          <p:attrName>r</p:attrName>
                                        </p:attrNameLst>
                                      </p:cBhvr>
                                    </p:animRot>
                                  </p:childTnLst>
                                </p:cTn>
                              </p:par>
                              <p:par>
                                <p:cTn id="47" presetID="2" presetClass="exit" presetSubtype="9" fill="hold" nodeType="withEffect">
                                  <p:stCondLst>
                                    <p:cond delay="0"/>
                                  </p:stCondLst>
                                  <p:childTnLst>
                                    <p:anim calcmode="lin" valueType="num">
                                      <p:cBhvr additive="base">
                                        <p:cTn id="48" dur="3250"/>
                                        <p:tgtEl>
                                          <p:spTgt spid="101"/>
                                        </p:tgtEl>
                                        <p:attrNameLst>
                                          <p:attrName>ppt_x</p:attrName>
                                        </p:attrNameLst>
                                      </p:cBhvr>
                                      <p:tavLst>
                                        <p:tav tm="0">
                                          <p:val>
                                            <p:strVal val="ppt_x"/>
                                          </p:val>
                                        </p:tav>
                                        <p:tav tm="100000">
                                          <p:val>
                                            <p:strVal val="0-ppt_w/2"/>
                                          </p:val>
                                        </p:tav>
                                      </p:tavLst>
                                    </p:anim>
                                    <p:anim calcmode="lin" valueType="num">
                                      <p:cBhvr additive="base">
                                        <p:cTn id="49" dur="3250"/>
                                        <p:tgtEl>
                                          <p:spTgt spid="101"/>
                                        </p:tgtEl>
                                        <p:attrNameLst>
                                          <p:attrName>ppt_y</p:attrName>
                                        </p:attrNameLst>
                                      </p:cBhvr>
                                      <p:tavLst>
                                        <p:tav tm="0">
                                          <p:val>
                                            <p:strVal val="ppt_y"/>
                                          </p:val>
                                        </p:tav>
                                        <p:tav tm="100000">
                                          <p:val>
                                            <p:strVal val="0-ppt_h/2"/>
                                          </p:val>
                                        </p:tav>
                                      </p:tavLst>
                                    </p:anim>
                                    <p:set>
                                      <p:cBhvr>
                                        <p:cTn id="50" dur="1" fill="hold">
                                          <p:stCondLst>
                                            <p:cond delay="3249"/>
                                          </p:stCondLst>
                                        </p:cTn>
                                        <p:tgtEl>
                                          <p:spTgt spid="101"/>
                                        </p:tgtEl>
                                        <p:attrNameLst>
                                          <p:attrName>style.visibility</p:attrName>
                                        </p:attrNameLst>
                                      </p:cBhvr>
                                      <p:to>
                                        <p:strVal val="hidden"/>
                                      </p:to>
                                    </p:set>
                                  </p:childTnLst>
                                </p:cTn>
                              </p:par>
                              <p:par>
                                <p:cTn id="51" presetID="8" presetClass="emph" presetSubtype="0" fill="hold" nodeType="withEffect">
                                  <p:stCondLst>
                                    <p:cond delay="0"/>
                                  </p:stCondLst>
                                  <p:childTnLst>
                                    <p:animRot by="10800000">
                                      <p:cBhvr>
                                        <p:cTn id="52" dur="2000" fill="hold"/>
                                        <p:tgtEl>
                                          <p:spTgt spid="101"/>
                                        </p:tgtEl>
                                        <p:attrNameLst>
                                          <p:attrName>r</p:attrName>
                                        </p:attrNameLst>
                                      </p:cBhvr>
                                    </p:animRot>
                                  </p:childTnLst>
                                </p:cTn>
                              </p:par>
                              <p:par>
                                <p:cTn id="53" presetID="8" presetClass="entr" presetSubtype="32" fill="hold" nodeType="withEffect">
                                  <p:stCondLst>
                                    <p:cond delay="250"/>
                                  </p:stCondLst>
                                  <p:childTnLst>
                                    <p:set>
                                      <p:cBhvr>
                                        <p:cTn id="54" dur="1" fill="hold">
                                          <p:stCondLst>
                                            <p:cond delay="0"/>
                                          </p:stCondLst>
                                        </p:cTn>
                                        <p:tgtEl>
                                          <p:spTgt spid="201"/>
                                        </p:tgtEl>
                                        <p:attrNameLst>
                                          <p:attrName>style.visibility</p:attrName>
                                        </p:attrNameLst>
                                      </p:cBhvr>
                                      <p:to>
                                        <p:strVal val="visible"/>
                                      </p:to>
                                    </p:set>
                                    <p:animEffect transition="in" filter="diamond(out)">
                                      <p:cBhvr>
                                        <p:cTn id="55" dur="2750"/>
                                        <p:tgtEl>
                                          <p:spTgt spid="201"/>
                                        </p:tgtEl>
                                      </p:cBhvr>
                                    </p:animEffect>
                                  </p:childTnLst>
                                </p:cTn>
                              </p:par>
                              <p:par>
                                <p:cTn id="56" presetID="23" presetClass="entr" presetSubtype="272" fill="hold" nodeType="withEffect">
                                  <p:stCondLst>
                                    <p:cond delay="250"/>
                                  </p:stCondLst>
                                  <p:childTnLst>
                                    <p:set>
                                      <p:cBhvr>
                                        <p:cTn id="57" dur="1" fill="hold">
                                          <p:stCondLst>
                                            <p:cond delay="0"/>
                                          </p:stCondLst>
                                        </p:cTn>
                                        <p:tgtEl>
                                          <p:spTgt spid="201"/>
                                        </p:tgtEl>
                                        <p:attrNameLst>
                                          <p:attrName>style.visibility</p:attrName>
                                        </p:attrNameLst>
                                      </p:cBhvr>
                                      <p:to>
                                        <p:strVal val="visible"/>
                                      </p:to>
                                    </p:set>
                                    <p:anim calcmode="lin" valueType="num">
                                      <p:cBhvr>
                                        <p:cTn id="58" dur="2750" fill="hold"/>
                                        <p:tgtEl>
                                          <p:spTgt spid="201"/>
                                        </p:tgtEl>
                                        <p:attrNameLst>
                                          <p:attrName>ppt_w</p:attrName>
                                        </p:attrNameLst>
                                      </p:cBhvr>
                                      <p:tavLst>
                                        <p:tav tm="0">
                                          <p:val>
                                            <p:strVal val="2/3*#ppt_w"/>
                                          </p:val>
                                        </p:tav>
                                        <p:tav tm="100000">
                                          <p:val>
                                            <p:strVal val="#ppt_w"/>
                                          </p:val>
                                        </p:tav>
                                      </p:tavLst>
                                    </p:anim>
                                    <p:anim calcmode="lin" valueType="num">
                                      <p:cBhvr>
                                        <p:cTn id="59" dur="2750" fill="hold"/>
                                        <p:tgtEl>
                                          <p:spTgt spid="201"/>
                                        </p:tgtEl>
                                        <p:attrNameLst>
                                          <p:attrName>ppt_h</p:attrName>
                                        </p:attrNameLst>
                                      </p:cBhvr>
                                      <p:tavLst>
                                        <p:tav tm="0">
                                          <p:val>
                                            <p:strVal val="2/3*#ppt_h"/>
                                          </p:val>
                                        </p:tav>
                                        <p:tav tm="100000">
                                          <p:val>
                                            <p:strVal val="#ppt_h"/>
                                          </p:val>
                                        </p:tav>
                                      </p:tavLst>
                                    </p:anim>
                                  </p:childTnLst>
                                </p:cTn>
                              </p:par>
                              <p:par>
                                <p:cTn id="60" presetID="23" presetClass="exit" presetSubtype="16" fill="hold" nodeType="withEffect">
                                  <p:stCondLst>
                                    <p:cond delay="0"/>
                                  </p:stCondLst>
                                  <p:childTnLst>
                                    <p:anim calcmode="lin" valueType="num">
                                      <p:cBhvr>
                                        <p:cTn id="61" dur="3500"/>
                                        <p:tgtEl>
                                          <p:spTgt spid="208"/>
                                        </p:tgtEl>
                                        <p:attrNameLst>
                                          <p:attrName>ppt_w</p:attrName>
                                        </p:attrNameLst>
                                      </p:cBhvr>
                                      <p:tavLst>
                                        <p:tav tm="0">
                                          <p:val>
                                            <p:strVal val="ppt_w"/>
                                          </p:val>
                                        </p:tav>
                                        <p:tav tm="100000">
                                          <p:val>
                                            <p:strVal val="4*ppt_w"/>
                                          </p:val>
                                        </p:tav>
                                      </p:tavLst>
                                    </p:anim>
                                    <p:anim calcmode="lin" valueType="num">
                                      <p:cBhvr>
                                        <p:cTn id="62" dur="3500"/>
                                        <p:tgtEl>
                                          <p:spTgt spid="208"/>
                                        </p:tgtEl>
                                        <p:attrNameLst>
                                          <p:attrName>ppt_h</p:attrName>
                                        </p:attrNameLst>
                                      </p:cBhvr>
                                      <p:tavLst>
                                        <p:tav tm="0">
                                          <p:val>
                                            <p:strVal val="ppt_h"/>
                                          </p:val>
                                        </p:tav>
                                        <p:tav tm="100000">
                                          <p:val>
                                            <p:strVal val="4*ppt_h"/>
                                          </p:val>
                                        </p:tav>
                                      </p:tavLst>
                                    </p:anim>
                                    <p:set>
                                      <p:cBhvr>
                                        <p:cTn id="63" dur="1" fill="hold">
                                          <p:stCondLst>
                                            <p:cond delay="3499"/>
                                          </p:stCondLst>
                                        </p:cTn>
                                        <p:tgtEl>
                                          <p:spTgt spid="2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 y="1166"/>
            <a:ext cx="9144000" cy="5143500"/>
          </a:xfrm>
          <a:prstGeom prst="rect">
            <a:avLst/>
          </a:prstGeom>
        </p:spPr>
      </p:pic>
      <p:sp>
        <p:nvSpPr>
          <p:cNvPr id="3" name="2 Rectángulo"/>
          <p:cNvSpPr/>
          <p:nvPr/>
        </p:nvSpPr>
        <p:spPr>
          <a:xfrm>
            <a:off x="1691680" y="483518"/>
            <a:ext cx="6264696" cy="2677656"/>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400" dirty="0" smtClean="0">
                <a:solidFill>
                  <a:srgbClr val="600020"/>
                </a:solidFill>
                <a:latin typeface="Hobo Std" pitchFamily="34" charset="0"/>
              </a:rPr>
              <a:t>AFRODISIACO NATURAL</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Algunos estudios científicos han podido constatar los efectos de las semillas de la granada como un poderoso afrodisíaco, ya que su zumo aumenta los niveles de testosterona en el cuerpo.</a:t>
            </a:r>
          </a:p>
          <a:p>
            <a:pPr algn="ctr"/>
            <a:r>
              <a:rPr lang="es-ES" sz="1400" dirty="0" smtClean="0">
                <a:solidFill>
                  <a:srgbClr val="600020"/>
                </a:solidFill>
                <a:latin typeface="Hobo Std" pitchFamily="34" charset="0"/>
              </a:rPr>
              <a:t> </a:t>
            </a:r>
          </a:p>
          <a:p>
            <a:pPr algn="ctr"/>
            <a:r>
              <a:rPr lang="es-ES" sz="1400" dirty="0" smtClean="0">
                <a:solidFill>
                  <a:srgbClr val="600020"/>
                </a:solidFill>
                <a:latin typeface="Hobo Std" pitchFamily="34" charset="0"/>
              </a:rPr>
              <a:t>BENEFICIOS PARA LA PIEL</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La granada tomada en extracto puede proteger la piel contra los efectos dañinos de la luz ultravioleta, los rayos UVA y UVB; además es capaz de promover la regeneración de la dermis y de la epidermis </a:t>
            </a:r>
            <a:endParaRPr lang="es-ES" dirty="0">
              <a:solidFill>
                <a:srgbClr val="600020"/>
              </a:solidFill>
              <a:latin typeface="Hobo Std" pitchFamily="34" charset="0"/>
            </a:endParaRPr>
          </a:p>
        </p:txBody>
      </p:sp>
    </p:spTree>
    <p:extLst>
      <p:ext uri="{BB962C8B-B14F-4D97-AF65-F5344CB8AC3E}">
        <p14:creationId xmlns:p14="http://schemas.microsoft.com/office/powerpoint/2010/main" val="2234394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43 Rectángulo"/>
          <p:cNvSpPr/>
          <p:nvPr/>
        </p:nvSpPr>
        <p:spPr>
          <a:xfrm>
            <a:off x="4572000" y="-24106"/>
            <a:ext cx="4572000" cy="5152274"/>
          </a:xfrm>
          <a:prstGeom prst="rect">
            <a:avLst/>
          </a:prstGeom>
          <a:gradFill>
            <a:gsLst>
              <a:gs pos="100000">
                <a:srgbClr val="EF0F74">
                  <a:lumMod val="0"/>
                  <a:lumOff val="100000"/>
                </a:srgbClr>
              </a:gs>
              <a:gs pos="9000">
                <a:srgbClr val="EF0F44">
                  <a:lumMod val="71000"/>
                </a:srgbClr>
              </a:gs>
              <a:gs pos="87000">
                <a:srgbClr val="EF0F74">
                  <a:lumMod val="99000"/>
                </a:srgbClr>
              </a:gs>
              <a:gs pos="59000">
                <a:srgbClr val="C00000"/>
              </a:gs>
              <a:gs pos="37000">
                <a:srgbClr val="FF0000">
                  <a:lumMod val="66000"/>
                </a:srgbClr>
              </a:gs>
              <a:gs pos="4000">
                <a:srgbClr val="FF0000">
                  <a:lumMod val="54000"/>
                  <a:lumOff val="46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flipH="1">
            <a:off x="0" y="-8774"/>
            <a:ext cx="4608210" cy="5152274"/>
          </a:xfrm>
          <a:prstGeom prst="rect">
            <a:avLst/>
          </a:prstGeom>
          <a:gradFill>
            <a:gsLst>
              <a:gs pos="100000">
                <a:srgbClr val="EF0F74">
                  <a:lumMod val="0"/>
                  <a:lumOff val="100000"/>
                </a:srgbClr>
              </a:gs>
              <a:gs pos="9000">
                <a:srgbClr val="EF0F44">
                  <a:lumMod val="71000"/>
                </a:srgbClr>
              </a:gs>
              <a:gs pos="87000">
                <a:srgbClr val="EF0F74">
                  <a:lumMod val="99000"/>
                </a:srgbClr>
              </a:gs>
              <a:gs pos="59000">
                <a:srgbClr val="C00000"/>
              </a:gs>
              <a:gs pos="37000">
                <a:srgbClr val="FF0000">
                  <a:lumMod val="66000"/>
                </a:srgbClr>
              </a:gs>
              <a:gs pos="4000">
                <a:srgbClr val="FF0000">
                  <a:lumMod val="54000"/>
                  <a:lumOff val="46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0800000">
            <a:off x="-1116632" y="-524594"/>
            <a:ext cx="11449272" cy="5668094"/>
          </a:xfrm>
          <a:prstGeom prst="triangle">
            <a:avLst/>
          </a:prstGeom>
          <a:gradFill>
            <a:gsLst>
              <a:gs pos="9000">
                <a:srgbClr val="F13538">
                  <a:alpha val="65000"/>
                  <a:lumMod val="73000"/>
                </a:srgbClr>
              </a:gs>
              <a:gs pos="91250">
                <a:srgbClr val="C00000">
                  <a:lumMod val="29000"/>
                </a:srgbClr>
              </a:gs>
              <a:gs pos="42000">
                <a:srgbClr val="EE1246"/>
              </a:gs>
            </a:gsLst>
            <a:lin ang="5400000" scaled="1"/>
          </a:gradFill>
          <a:ln>
            <a:noFill/>
          </a:ln>
          <a:effectLst>
            <a:outerShdw blurRad="419100" dist="50800" dir="5400000" sx="114000" sy="114000" algn="ctr" rotWithShape="0">
              <a:schemeClr val="tx1">
                <a:alpha val="7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6" name="45 Imagen" descr="Diapositiva9"/>
          <p:cNvPicPr>
            <a:picLocks noGrp="1" noChangeAspect="1"/>
          </p:cNvPicPr>
          <p:nvPr isPhoto="1"/>
        </p:nvPicPr>
        <p:blipFill rotWithShape="1">
          <a:blip r:embed="rId3">
            <a:lum/>
            <a:extLst>
              <a:ext uri="{28A0092B-C50C-407E-A947-70E740481C1C}">
                <a14:useLocalDpi xmlns:a14="http://schemas.microsoft.com/office/drawing/2010/main" val="0"/>
              </a:ext>
            </a:extLst>
          </a:blip>
          <a:srcRect t="-101860" b="-1"/>
          <a:stretch/>
        </p:blipFill>
        <p:spPr>
          <a:xfrm>
            <a:off x="-62190" y="-5377904"/>
            <a:ext cx="9206190" cy="10521404"/>
          </a:xfrm>
          <a:prstGeom prst="rect">
            <a:avLst/>
          </a:prstGeom>
          <a:noFill/>
          <a:ln>
            <a:noFill/>
          </a:ln>
        </p:spPr>
      </p:pic>
      <p:sp>
        <p:nvSpPr>
          <p:cNvPr id="2" name="1 Rombo"/>
          <p:cNvSpPr/>
          <p:nvPr/>
        </p:nvSpPr>
        <p:spPr>
          <a:xfrm rot="16200000" flipH="1">
            <a:off x="-121957" y="-113553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Rombo"/>
          <p:cNvSpPr/>
          <p:nvPr/>
        </p:nvSpPr>
        <p:spPr>
          <a:xfrm rot="16200000" flipH="1">
            <a:off x="182845" y="-83073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1 Rombo"/>
          <p:cNvSpPr/>
          <p:nvPr/>
        </p:nvSpPr>
        <p:spPr>
          <a:xfrm rot="16200000" flipH="1">
            <a:off x="487647" y="-52593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1 Rombo"/>
          <p:cNvSpPr/>
          <p:nvPr/>
        </p:nvSpPr>
        <p:spPr>
          <a:xfrm rot="16200000" flipH="1">
            <a:off x="792447" y="-22113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Rombo"/>
          <p:cNvSpPr/>
          <p:nvPr/>
        </p:nvSpPr>
        <p:spPr>
          <a:xfrm rot="16200000" flipH="1">
            <a:off x="1097247" y="836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 Rombo"/>
          <p:cNvSpPr/>
          <p:nvPr/>
        </p:nvSpPr>
        <p:spPr>
          <a:xfrm rot="16200000" flipH="1">
            <a:off x="1402047" y="3884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Rombo"/>
          <p:cNvSpPr/>
          <p:nvPr/>
        </p:nvSpPr>
        <p:spPr>
          <a:xfrm rot="16200000" flipH="1">
            <a:off x="1706847" y="6932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Rombo"/>
          <p:cNvSpPr/>
          <p:nvPr/>
        </p:nvSpPr>
        <p:spPr>
          <a:xfrm rot="16200000" flipH="1">
            <a:off x="2011647" y="9980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Rombo"/>
          <p:cNvSpPr/>
          <p:nvPr/>
        </p:nvSpPr>
        <p:spPr>
          <a:xfrm rot="16200000" flipH="1">
            <a:off x="2316443" y="13028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Rombo"/>
          <p:cNvSpPr/>
          <p:nvPr/>
        </p:nvSpPr>
        <p:spPr>
          <a:xfrm rot="16200000" flipH="1">
            <a:off x="2621247" y="16076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Rombo"/>
          <p:cNvSpPr/>
          <p:nvPr/>
        </p:nvSpPr>
        <p:spPr>
          <a:xfrm rot="16200000" flipH="1">
            <a:off x="2926047" y="19124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Rombo"/>
          <p:cNvSpPr/>
          <p:nvPr/>
        </p:nvSpPr>
        <p:spPr>
          <a:xfrm rot="16200000" flipH="1">
            <a:off x="3230847" y="22172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Rombo"/>
          <p:cNvSpPr/>
          <p:nvPr/>
        </p:nvSpPr>
        <p:spPr>
          <a:xfrm rot="16200000" flipH="1">
            <a:off x="3535647" y="25220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Rombo"/>
          <p:cNvSpPr/>
          <p:nvPr/>
        </p:nvSpPr>
        <p:spPr>
          <a:xfrm rot="16200000" flipH="1">
            <a:off x="3840447" y="282686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Rombo"/>
          <p:cNvSpPr/>
          <p:nvPr/>
        </p:nvSpPr>
        <p:spPr>
          <a:xfrm rot="5400000">
            <a:off x="7802847" y="-116315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Rombo"/>
          <p:cNvSpPr/>
          <p:nvPr/>
        </p:nvSpPr>
        <p:spPr>
          <a:xfrm rot="5400000">
            <a:off x="7498047" y="-85835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Rombo"/>
          <p:cNvSpPr/>
          <p:nvPr/>
        </p:nvSpPr>
        <p:spPr>
          <a:xfrm rot="5400000">
            <a:off x="7193245" y="-55355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Rombo"/>
          <p:cNvSpPr/>
          <p:nvPr/>
        </p:nvSpPr>
        <p:spPr>
          <a:xfrm rot="5400000">
            <a:off x="6888447" y="-248753"/>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Rombo"/>
          <p:cNvSpPr/>
          <p:nvPr/>
        </p:nvSpPr>
        <p:spPr>
          <a:xfrm rot="5400000">
            <a:off x="6583647" y="560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Rombo"/>
          <p:cNvSpPr/>
          <p:nvPr/>
        </p:nvSpPr>
        <p:spPr>
          <a:xfrm rot="5400000">
            <a:off x="6278847" y="3608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Rombo"/>
          <p:cNvSpPr/>
          <p:nvPr/>
        </p:nvSpPr>
        <p:spPr>
          <a:xfrm rot="5400000">
            <a:off x="5974047" y="6656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Rombo"/>
          <p:cNvSpPr/>
          <p:nvPr/>
        </p:nvSpPr>
        <p:spPr>
          <a:xfrm rot="5400000">
            <a:off x="5669247" y="9704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Rombo"/>
          <p:cNvSpPr/>
          <p:nvPr/>
        </p:nvSpPr>
        <p:spPr>
          <a:xfrm rot="5400000">
            <a:off x="5364444" y="12752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Rombo"/>
          <p:cNvSpPr/>
          <p:nvPr/>
        </p:nvSpPr>
        <p:spPr>
          <a:xfrm rot="5400000">
            <a:off x="5059647" y="15800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Rombo"/>
          <p:cNvSpPr/>
          <p:nvPr/>
        </p:nvSpPr>
        <p:spPr>
          <a:xfrm rot="5400000">
            <a:off x="4754847" y="18848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Rombo"/>
          <p:cNvSpPr/>
          <p:nvPr/>
        </p:nvSpPr>
        <p:spPr>
          <a:xfrm rot="5400000">
            <a:off x="4450047" y="21896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Rombo"/>
          <p:cNvSpPr/>
          <p:nvPr/>
        </p:nvSpPr>
        <p:spPr>
          <a:xfrm rot="5400000">
            <a:off x="4145247" y="24944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Rombo"/>
          <p:cNvSpPr/>
          <p:nvPr/>
        </p:nvSpPr>
        <p:spPr>
          <a:xfrm rot="5400000">
            <a:off x="3840447" y="2799247"/>
            <a:ext cx="1463105" cy="2592288"/>
          </a:xfrm>
          <a:custGeom>
            <a:avLst/>
            <a:gdLst>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 name="connsiteX0" fmla="*/ 0 w 4839743"/>
              <a:gd name="connsiteY0" fmla="*/ 3708413 h 7416826"/>
              <a:gd name="connsiteX1" fmla="*/ 2419872 w 4839743"/>
              <a:gd name="connsiteY1" fmla="*/ 0 h 7416826"/>
              <a:gd name="connsiteX2" fmla="*/ 4839743 w 4839743"/>
              <a:gd name="connsiteY2" fmla="*/ 3708413 h 7416826"/>
              <a:gd name="connsiteX3" fmla="*/ 2419872 w 4839743"/>
              <a:gd name="connsiteY3" fmla="*/ 7416826 h 7416826"/>
              <a:gd name="connsiteX4" fmla="*/ 0 w 4839743"/>
              <a:gd name="connsiteY4" fmla="*/ 3708413 h 7416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743" h="7416826">
                <a:moveTo>
                  <a:pt x="0" y="3708413"/>
                </a:moveTo>
                <a:cubicBezTo>
                  <a:pt x="806624" y="2472275"/>
                  <a:pt x="2001179" y="2122827"/>
                  <a:pt x="2419872" y="0"/>
                </a:cubicBezTo>
                <a:cubicBezTo>
                  <a:pt x="2700030" y="2011987"/>
                  <a:pt x="4033119" y="2472275"/>
                  <a:pt x="4839743" y="3708413"/>
                </a:cubicBezTo>
                <a:cubicBezTo>
                  <a:pt x="4033119" y="4944551"/>
                  <a:pt x="2700024" y="5183174"/>
                  <a:pt x="2419872" y="7416826"/>
                </a:cubicBezTo>
                <a:cubicBezTo>
                  <a:pt x="2028884" y="5155461"/>
                  <a:pt x="806624" y="4944551"/>
                  <a:pt x="0" y="3708413"/>
                </a:cubicBezTo>
                <a:close/>
              </a:path>
            </a:pathLst>
          </a:custGeom>
          <a:gradFill flip="none" rotWithShape="1">
            <a:gsLst>
              <a:gs pos="13000">
                <a:srgbClr val="FEECE1">
                  <a:alpha val="0"/>
                </a:srgbClr>
              </a:gs>
              <a:gs pos="78000">
                <a:srgbClr val="FFF5EF">
                  <a:alpha val="0"/>
                </a:srgbClr>
              </a:gs>
              <a:gs pos="86000">
                <a:srgbClr val="FFC000">
                  <a:lumMod val="0"/>
                  <a:lumOff val="100000"/>
                  <a:alpha val="24000"/>
                </a:srgbClr>
              </a:gs>
              <a:gs pos="11000">
                <a:srgbClr val="33CC33">
                  <a:alpha val="63000"/>
                </a:srgbClr>
              </a:gs>
              <a:gs pos="0">
                <a:srgbClr val="D00000">
                  <a:lumMod val="88000"/>
                  <a:alpha val="66000"/>
                </a:srgbClr>
              </a:gs>
              <a:gs pos="3752">
                <a:srgbClr val="D10922"/>
              </a:gs>
              <a:gs pos="7000">
                <a:srgbClr val="EE1246">
                  <a:lumMod val="99000"/>
                  <a:lumOff val="1000"/>
                  <a:alpha val="0"/>
                </a:srgbClr>
              </a:gs>
              <a:gs pos="17000">
                <a:srgbClr val="FFC000">
                  <a:alpha val="65000"/>
                </a:srgbClr>
              </a:gs>
              <a:gs pos="20000">
                <a:srgbClr val="FFEDE4">
                  <a:alpha val="0"/>
                </a:srgbClr>
              </a:gs>
            </a:gsLst>
            <a:path path="rect">
              <a:fillToRect l="50000" t="50000" r="50000" b="50000"/>
            </a:path>
            <a:tileRect/>
          </a:gradFill>
          <a:ln w="31750">
            <a:gradFill flip="none" rotWithShape="1">
              <a:gsLst>
                <a:gs pos="0">
                  <a:srgbClr val="ECE4F5">
                    <a:alpha val="77000"/>
                    <a:lumMod val="0"/>
                    <a:lumOff val="100000"/>
                  </a:srgbClr>
                </a:gs>
                <a:gs pos="100000">
                  <a:srgbClr val="FFEBFA">
                    <a:alpha val="77000"/>
                  </a:srgbClr>
                </a:gs>
              </a:gsLst>
              <a:lin ang="5400000" scaled="1"/>
              <a:tileRect/>
            </a:gradFill>
            <a:prstDash val="sysDot"/>
          </a:ln>
          <a:effectLst>
            <a:reflection blurRad="6350" stA="71000" endPos="90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H="1">
            <a:off x="-1476672" y="-884634"/>
            <a:ext cx="12133856" cy="6912768"/>
          </a:xfrm>
          <a:prstGeom prst="rect">
            <a:avLst/>
          </a:prstGeom>
          <a:gradFill flip="none" rotWithShape="1">
            <a:gsLst>
              <a:gs pos="49000">
                <a:schemeClr val="accent2">
                  <a:lumMod val="19000"/>
                  <a:lumOff val="81000"/>
                </a:schemeClr>
              </a:gs>
              <a:gs pos="100000">
                <a:srgbClr val="FF0000"/>
              </a:gs>
              <a:gs pos="417">
                <a:srgbClr val="FF0000">
                  <a:lumMod val="26000"/>
                  <a:lumOff val="74000"/>
                </a:srgbClr>
              </a:gs>
              <a:gs pos="5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8051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 fill="hold"/>
                                        <p:tgtEl>
                                          <p:spTgt spid="2"/>
                                        </p:tgtEl>
                                        <p:attrNameLst>
                                          <p:attrName>ppt_w</p:attrName>
                                        </p:attrNameLst>
                                      </p:cBhvr>
                                      <p:tavLst>
                                        <p:tav tm="0">
                                          <p:val>
                                            <p:strVal val="#ppt_w"/>
                                          </p:val>
                                        </p:tav>
                                        <p:tav tm="100000">
                                          <p:val>
                                            <p:strVal val="#ppt_w"/>
                                          </p:val>
                                        </p:tav>
                                      </p:tavLst>
                                    </p:anim>
                                    <p:anim calcmode="lin" valueType="num">
                                      <p:cBhvr>
                                        <p:cTn id="8" dur="4500" fill="hold"/>
                                        <p:tgtEl>
                                          <p:spTgt spid="2"/>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
                                        </p:tgtEl>
                                        <p:attrNameLst>
                                          <p:attrName>ppt_x</p:attrName>
                                        </p:attrNameLst>
                                      </p:cBhvr>
                                      <p:tavLst>
                                        <p:tav tm="0">
                                          <p:val>
                                            <p:strVal val="ppt_x"/>
                                          </p:val>
                                        </p:tav>
                                        <p:tav tm="100000">
                                          <p:val>
                                            <p:strVal val="1+ppt_w/2"/>
                                          </p:val>
                                        </p:tav>
                                      </p:tavLst>
                                    </p:anim>
                                    <p:anim calcmode="lin" valueType="num">
                                      <p:cBhvr additive="base">
                                        <p:cTn id="13" dur="4500"/>
                                        <p:tgtEl>
                                          <p:spTgt spid="2"/>
                                        </p:tgtEl>
                                        <p:attrNameLst>
                                          <p:attrName>ppt_y</p:attrName>
                                        </p:attrNameLst>
                                      </p:cBhvr>
                                      <p:tavLst>
                                        <p:tav tm="0">
                                          <p:val>
                                            <p:strVal val="ppt_y"/>
                                          </p:val>
                                        </p:tav>
                                        <p:tav tm="100000">
                                          <p:val>
                                            <p:strVal val="1+ppt_h/2"/>
                                          </p:val>
                                        </p:tav>
                                      </p:tavLst>
                                    </p:anim>
                                    <p:set>
                                      <p:cBhvr>
                                        <p:cTn id="14" dur="1" fill="hold">
                                          <p:stCondLst>
                                            <p:cond delay="4499"/>
                                          </p:stCondLst>
                                        </p:cTn>
                                        <p:tgtEl>
                                          <p:spTgt spid="2"/>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500" fill="hold"/>
                                        <p:tgtEl>
                                          <p:spTgt spid="4"/>
                                        </p:tgtEl>
                                        <p:attrNameLst>
                                          <p:attrName>ppt_w</p:attrName>
                                        </p:attrNameLst>
                                      </p:cBhvr>
                                      <p:tavLst>
                                        <p:tav tm="0">
                                          <p:val>
                                            <p:strVal val="#ppt_w"/>
                                          </p:val>
                                        </p:tav>
                                        <p:tav tm="100000">
                                          <p:val>
                                            <p:strVal val="#ppt_w"/>
                                          </p:val>
                                        </p:tav>
                                      </p:tavLst>
                                    </p:anim>
                                    <p:anim calcmode="lin" valueType="num">
                                      <p:cBhvr>
                                        <p:cTn id="18" dur="4500" fill="hold"/>
                                        <p:tgtEl>
                                          <p:spTgt spid="4"/>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4"/>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4"/>
                                        </p:tgtEl>
                                        <p:attrNameLst>
                                          <p:attrName>ppt_x</p:attrName>
                                        </p:attrNameLst>
                                      </p:cBhvr>
                                      <p:tavLst>
                                        <p:tav tm="0">
                                          <p:val>
                                            <p:strVal val="ppt_x"/>
                                          </p:val>
                                        </p:tav>
                                        <p:tav tm="100000">
                                          <p:val>
                                            <p:strVal val="1+ppt_w/2"/>
                                          </p:val>
                                        </p:tav>
                                      </p:tavLst>
                                    </p:anim>
                                    <p:anim calcmode="lin" valueType="num">
                                      <p:cBhvr additive="base">
                                        <p:cTn id="23" dur="4500"/>
                                        <p:tgtEl>
                                          <p:spTgt spid="4"/>
                                        </p:tgtEl>
                                        <p:attrNameLst>
                                          <p:attrName>ppt_y</p:attrName>
                                        </p:attrNameLst>
                                      </p:cBhvr>
                                      <p:tavLst>
                                        <p:tav tm="0">
                                          <p:val>
                                            <p:strVal val="ppt_y"/>
                                          </p:val>
                                        </p:tav>
                                        <p:tav tm="100000">
                                          <p:val>
                                            <p:strVal val="1+ppt_h/2"/>
                                          </p:val>
                                        </p:tav>
                                      </p:tavLst>
                                    </p:anim>
                                    <p:set>
                                      <p:cBhvr>
                                        <p:cTn id="24" dur="1" fill="hold">
                                          <p:stCondLst>
                                            <p:cond delay="4499"/>
                                          </p:stCondLst>
                                        </p:cTn>
                                        <p:tgtEl>
                                          <p:spTgt spid="4"/>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4500" fill="hold"/>
                                        <p:tgtEl>
                                          <p:spTgt spid="6"/>
                                        </p:tgtEl>
                                        <p:attrNameLst>
                                          <p:attrName>ppt_w</p:attrName>
                                        </p:attrNameLst>
                                      </p:cBhvr>
                                      <p:tavLst>
                                        <p:tav tm="0">
                                          <p:val>
                                            <p:strVal val="#ppt_w"/>
                                          </p:val>
                                        </p:tav>
                                        <p:tav tm="100000">
                                          <p:val>
                                            <p:strVal val="#ppt_w"/>
                                          </p:val>
                                        </p:tav>
                                      </p:tavLst>
                                    </p:anim>
                                    <p:anim calcmode="lin" valueType="num">
                                      <p:cBhvr>
                                        <p:cTn id="28" dur="4500" fill="hold"/>
                                        <p:tgtEl>
                                          <p:spTgt spid="6"/>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6"/>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6"/>
                                        </p:tgtEl>
                                        <p:attrNameLst>
                                          <p:attrName>ppt_x</p:attrName>
                                        </p:attrNameLst>
                                      </p:cBhvr>
                                      <p:tavLst>
                                        <p:tav tm="0">
                                          <p:val>
                                            <p:strVal val="ppt_x"/>
                                          </p:val>
                                        </p:tav>
                                        <p:tav tm="100000">
                                          <p:val>
                                            <p:strVal val="1+ppt_w/2"/>
                                          </p:val>
                                        </p:tav>
                                      </p:tavLst>
                                    </p:anim>
                                    <p:anim calcmode="lin" valueType="num">
                                      <p:cBhvr additive="base">
                                        <p:cTn id="33" dur="4500"/>
                                        <p:tgtEl>
                                          <p:spTgt spid="6"/>
                                        </p:tgtEl>
                                        <p:attrNameLst>
                                          <p:attrName>ppt_y</p:attrName>
                                        </p:attrNameLst>
                                      </p:cBhvr>
                                      <p:tavLst>
                                        <p:tav tm="0">
                                          <p:val>
                                            <p:strVal val="ppt_y"/>
                                          </p:val>
                                        </p:tav>
                                        <p:tav tm="100000">
                                          <p:val>
                                            <p:strVal val="1+ppt_h/2"/>
                                          </p:val>
                                        </p:tav>
                                      </p:tavLst>
                                    </p:anim>
                                    <p:set>
                                      <p:cBhvr>
                                        <p:cTn id="34" dur="1" fill="hold">
                                          <p:stCondLst>
                                            <p:cond delay="4499"/>
                                          </p:stCondLst>
                                        </p:cTn>
                                        <p:tgtEl>
                                          <p:spTgt spid="6"/>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4500" fill="hold"/>
                                        <p:tgtEl>
                                          <p:spTgt spid="8"/>
                                        </p:tgtEl>
                                        <p:attrNameLst>
                                          <p:attrName>ppt_w</p:attrName>
                                        </p:attrNameLst>
                                      </p:cBhvr>
                                      <p:tavLst>
                                        <p:tav tm="0">
                                          <p:val>
                                            <p:strVal val="#ppt_w"/>
                                          </p:val>
                                        </p:tav>
                                        <p:tav tm="100000">
                                          <p:val>
                                            <p:strVal val="#ppt_w"/>
                                          </p:val>
                                        </p:tav>
                                      </p:tavLst>
                                    </p:anim>
                                    <p:anim calcmode="lin" valueType="num">
                                      <p:cBhvr>
                                        <p:cTn id="38" dur="4500" fill="hold"/>
                                        <p:tgtEl>
                                          <p:spTgt spid="8"/>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8"/>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8"/>
                                        </p:tgtEl>
                                        <p:attrNameLst>
                                          <p:attrName>ppt_x</p:attrName>
                                        </p:attrNameLst>
                                      </p:cBhvr>
                                      <p:tavLst>
                                        <p:tav tm="0">
                                          <p:val>
                                            <p:strVal val="ppt_x"/>
                                          </p:val>
                                        </p:tav>
                                        <p:tav tm="100000">
                                          <p:val>
                                            <p:strVal val="1+ppt_w/2"/>
                                          </p:val>
                                        </p:tav>
                                      </p:tavLst>
                                    </p:anim>
                                    <p:anim calcmode="lin" valueType="num">
                                      <p:cBhvr additive="base">
                                        <p:cTn id="43" dur="4500"/>
                                        <p:tgtEl>
                                          <p:spTgt spid="8"/>
                                        </p:tgtEl>
                                        <p:attrNameLst>
                                          <p:attrName>ppt_y</p:attrName>
                                        </p:attrNameLst>
                                      </p:cBhvr>
                                      <p:tavLst>
                                        <p:tav tm="0">
                                          <p:val>
                                            <p:strVal val="ppt_y"/>
                                          </p:val>
                                        </p:tav>
                                        <p:tav tm="100000">
                                          <p:val>
                                            <p:strVal val="1+ppt_h/2"/>
                                          </p:val>
                                        </p:tav>
                                      </p:tavLst>
                                    </p:anim>
                                    <p:set>
                                      <p:cBhvr>
                                        <p:cTn id="44" dur="1" fill="hold">
                                          <p:stCondLst>
                                            <p:cond delay="4499"/>
                                          </p:stCondLst>
                                        </p:cTn>
                                        <p:tgtEl>
                                          <p:spTgt spid="8"/>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4500" fill="hold"/>
                                        <p:tgtEl>
                                          <p:spTgt spid="11"/>
                                        </p:tgtEl>
                                        <p:attrNameLst>
                                          <p:attrName>ppt_w</p:attrName>
                                        </p:attrNameLst>
                                      </p:cBhvr>
                                      <p:tavLst>
                                        <p:tav tm="0">
                                          <p:val>
                                            <p:strVal val="#ppt_w"/>
                                          </p:val>
                                        </p:tav>
                                        <p:tav tm="100000">
                                          <p:val>
                                            <p:strVal val="#ppt_w"/>
                                          </p:val>
                                        </p:tav>
                                      </p:tavLst>
                                    </p:anim>
                                    <p:anim calcmode="lin" valueType="num">
                                      <p:cBhvr>
                                        <p:cTn id="48" dur="4500" fill="hold"/>
                                        <p:tgtEl>
                                          <p:spTgt spid="11"/>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11"/>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11"/>
                                        </p:tgtEl>
                                        <p:attrNameLst>
                                          <p:attrName>ppt_x</p:attrName>
                                        </p:attrNameLst>
                                      </p:cBhvr>
                                      <p:tavLst>
                                        <p:tav tm="0">
                                          <p:val>
                                            <p:strVal val="ppt_x"/>
                                          </p:val>
                                        </p:tav>
                                        <p:tav tm="100000">
                                          <p:val>
                                            <p:strVal val="1+ppt_w/2"/>
                                          </p:val>
                                        </p:tav>
                                      </p:tavLst>
                                    </p:anim>
                                    <p:anim calcmode="lin" valueType="num">
                                      <p:cBhvr additive="base">
                                        <p:cTn id="53" dur="4500"/>
                                        <p:tgtEl>
                                          <p:spTgt spid="11"/>
                                        </p:tgtEl>
                                        <p:attrNameLst>
                                          <p:attrName>ppt_y</p:attrName>
                                        </p:attrNameLst>
                                      </p:cBhvr>
                                      <p:tavLst>
                                        <p:tav tm="0">
                                          <p:val>
                                            <p:strVal val="ppt_y"/>
                                          </p:val>
                                        </p:tav>
                                        <p:tav tm="100000">
                                          <p:val>
                                            <p:strVal val="1+ppt_h/2"/>
                                          </p:val>
                                        </p:tav>
                                      </p:tavLst>
                                    </p:anim>
                                    <p:set>
                                      <p:cBhvr>
                                        <p:cTn id="54" dur="1" fill="hold">
                                          <p:stCondLst>
                                            <p:cond delay="4499"/>
                                          </p:stCondLst>
                                        </p:cTn>
                                        <p:tgtEl>
                                          <p:spTgt spid="11"/>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4500" fill="hold"/>
                                        <p:tgtEl>
                                          <p:spTgt spid="13"/>
                                        </p:tgtEl>
                                        <p:attrNameLst>
                                          <p:attrName>ppt_w</p:attrName>
                                        </p:attrNameLst>
                                      </p:cBhvr>
                                      <p:tavLst>
                                        <p:tav tm="0">
                                          <p:val>
                                            <p:strVal val="#ppt_w"/>
                                          </p:val>
                                        </p:tav>
                                        <p:tav tm="100000">
                                          <p:val>
                                            <p:strVal val="#ppt_w"/>
                                          </p:val>
                                        </p:tav>
                                      </p:tavLst>
                                    </p:anim>
                                    <p:anim calcmode="lin" valueType="num">
                                      <p:cBhvr>
                                        <p:cTn id="58" dur="4500" fill="hold"/>
                                        <p:tgtEl>
                                          <p:spTgt spid="13"/>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13"/>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13"/>
                                        </p:tgtEl>
                                        <p:attrNameLst>
                                          <p:attrName>ppt_x</p:attrName>
                                        </p:attrNameLst>
                                      </p:cBhvr>
                                      <p:tavLst>
                                        <p:tav tm="0">
                                          <p:val>
                                            <p:strVal val="ppt_x"/>
                                          </p:val>
                                        </p:tav>
                                        <p:tav tm="100000">
                                          <p:val>
                                            <p:strVal val="1+ppt_w/2"/>
                                          </p:val>
                                        </p:tav>
                                      </p:tavLst>
                                    </p:anim>
                                    <p:anim calcmode="lin" valueType="num">
                                      <p:cBhvr additive="base">
                                        <p:cTn id="63" dur="4500"/>
                                        <p:tgtEl>
                                          <p:spTgt spid="13"/>
                                        </p:tgtEl>
                                        <p:attrNameLst>
                                          <p:attrName>ppt_y</p:attrName>
                                        </p:attrNameLst>
                                      </p:cBhvr>
                                      <p:tavLst>
                                        <p:tav tm="0">
                                          <p:val>
                                            <p:strVal val="ppt_y"/>
                                          </p:val>
                                        </p:tav>
                                        <p:tav tm="100000">
                                          <p:val>
                                            <p:strVal val="1+ppt_h/2"/>
                                          </p:val>
                                        </p:tav>
                                      </p:tavLst>
                                    </p:anim>
                                    <p:set>
                                      <p:cBhvr>
                                        <p:cTn id="64" dur="1" fill="hold">
                                          <p:stCondLst>
                                            <p:cond delay="4499"/>
                                          </p:stCondLst>
                                        </p:cTn>
                                        <p:tgtEl>
                                          <p:spTgt spid="13"/>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4500" fill="hold"/>
                                        <p:tgtEl>
                                          <p:spTgt spid="15"/>
                                        </p:tgtEl>
                                        <p:attrNameLst>
                                          <p:attrName>ppt_w</p:attrName>
                                        </p:attrNameLst>
                                      </p:cBhvr>
                                      <p:tavLst>
                                        <p:tav tm="0">
                                          <p:val>
                                            <p:strVal val="#ppt_w"/>
                                          </p:val>
                                        </p:tav>
                                        <p:tav tm="100000">
                                          <p:val>
                                            <p:strVal val="#ppt_w"/>
                                          </p:val>
                                        </p:tav>
                                      </p:tavLst>
                                    </p:anim>
                                    <p:anim calcmode="lin" valueType="num">
                                      <p:cBhvr>
                                        <p:cTn id="68" dur="4500" fill="hold"/>
                                        <p:tgtEl>
                                          <p:spTgt spid="1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1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15"/>
                                        </p:tgtEl>
                                        <p:attrNameLst>
                                          <p:attrName>ppt_x</p:attrName>
                                        </p:attrNameLst>
                                      </p:cBhvr>
                                      <p:tavLst>
                                        <p:tav tm="0">
                                          <p:val>
                                            <p:strVal val="ppt_x"/>
                                          </p:val>
                                        </p:tav>
                                        <p:tav tm="100000">
                                          <p:val>
                                            <p:strVal val="1+ppt_w/2"/>
                                          </p:val>
                                        </p:tav>
                                      </p:tavLst>
                                    </p:anim>
                                    <p:anim calcmode="lin" valueType="num">
                                      <p:cBhvr additive="base">
                                        <p:cTn id="73" dur="4500"/>
                                        <p:tgtEl>
                                          <p:spTgt spid="15"/>
                                        </p:tgtEl>
                                        <p:attrNameLst>
                                          <p:attrName>ppt_y</p:attrName>
                                        </p:attrNameLst>
                                      </p:cBhvr>
                                      <p:tavLst>
                                        <p:tav tm="0">
                                          <p:val>
                                            <p:strVal val="ppt_y"/>
                                          </p:val>
                                        </p:tav>
                                        <p:tav tm="100000">
                                          <p:val>
                                            <p:strVal val="1+ppt_h/2"/>
                                          </p:val>
                                        </p:tav>
                                      </p:tavLst>
                                    </p:anim>
                                    <p:set>
                                      <p:cBhvr>
                                        <p:cTn id="74" dur="1" fill="hold">
                                          <p:stCondLst>
                                            <p:cond delay="4499"/>
                                          </p:stCondLst>
                                        </p:cTn>
                                        <p:tgtEl>
                                          <p:spTgt spid="1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4500" fill="hold"/>
                                        <p:tgtEl>
                                          <p:spTgt spid="17"/>
                                        </p:tgtEl>
                                        <p:attrNameLst>
                                          <p:attrName>ppt_w</p:attrName>
                                        </p:attrNameLst>
                                      </p:cBhvr>
                                      <p:tavLst>
                                        <p:tav tm="0">
                                          <p:val>
                                            <p:strVal val="#ppt_w"/>
                                          </p:val>
                                        </p:tav>
                                        <p:tav tm="100000">
                                          <p:val>
                                            <p:strVal val="#ppt_w"/>
                                          </p:val>
                                        </p:tav>
                                      </p:tavLst>
                                    </p:anim>
                                    <p:anim calcmode="lin" valueType="num">
                                      <p:cBhvr>
                                        <p:cTn id="78" dur="4500" fill="hold"/>
                                        <p:tgtEl>
                                          <p:spTgt spid="17"/>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17"/>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17"/>
                                        </p:tgtEl>
                                        <p:attrNameLst>
                                          <p:attrName>ppt_x</p:attrName>
                                        </p:attrNameLst>
                                      </p:cBhvr>
                                      <p:tavLst>
                                        <p:tav tm="0">
                                          <p:val>
                                            <p:strVal val="ppt_x"/>
                                          </p:val>
                                        </p:tav>
                                        <p:tav tm="100000">
                                          <p:val>
                                            <p:strVal val="1+ppt_w/2"/>
                                          </p:val>
                                        </p:tav>
                                      </p:tavLst>
                                    </p:anim>
                                    <p:anim calcmode="lin" valueType="num">
                                      <p:cBhvr additive="base">
                                        <p:cTn id="83" dur="4500"/>
                                        <p:tgtEl>
                                          <p:spTgt spid="17"/>
                                        </p:tgtEl>
                                        <p:attrNameLst>
                                          <p:attrName>ppt_y</p:attrName>
                                        </p:attrNameLst>
                                      </p:cBhvr>
                                      <p:tavLst>
                                        <p:tav tm="0">
                                          <p:val>
                                            <p:strVal val="ppt_y"/>
                                          </p:val>
                                        </p:tav>
                                        <p:tav tm="100000">
                                          <p:val>
                                            <p:strVal val="1+ppt_h/2"/>
                                          </p:val>
                                        </p:tav>
                                      </p:tavLst>
                                    </p:anim>
                                    <p:set>
                                      <p:cBhvr>
                                        <p:cTn id="84" dur="1" fill="hold">
                                          <p:stCondLst>
                                            <p:cond delay="4499"/>
                                          </p:stCondLst>
                                        </p:cTn>
                                        <p:tgtEl>
                                          <p:spTgt spid="17"/>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4500" fill="hold"/>
                                        <p:tgtEl>
                                          <p:spTgt spid="19"/>
                                        </p:tgtEl>
                                        <p:attrNameLst>
                                          <p:attrName>ppt_w</p:attrName>
                                        </p:attrNameLst>
                                      </p:cBhvr>
                                      <p:tavLst>
                                        <p:tav tm="0">
                                          <p:val>
                                            <p:strVal val="#ppt_w"/>
                                          </p:val>
                                        </p:tav>
                                        <p:tav tm="100000">
                                          <p:val>
                                            <p:strVal val="#ppt_w"/>
                                          </p:val>
                                        </p:tav>
                                      </p:tavLst>
                                    </p:anim>
                                    <p:anim calcmode="lin" valueType="num">
                                      <p:cBhvr>
                                        <p:cTn id="88" dur="4500" fill="hold"/>
                                        <p:tgtEl>
                                          <p:spTgt spid="19"/>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19"/>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19"/>
                                        </p:tgtEl>
                                        <p:attrNameLst>
                                          <p:attrName>ppt_x</p:attrName>
                                        </p:attrNameLst>
                                      </p:cBhvr>
                                      <p:tavLst>
                                        <p:tav tm="0">
                                          <p:val>
                                            <p:strVal val="ppt_x"/>
                                          </p:val>
                                        </p:tav>
                                        <p:tav tm="100000">
                                          <p:val>
                                            <p:strVal val="1+ppt_w/2"/>
                                          </p:val>
                                        </p:tav>
                                      </p:tavLst>
                                    </p:anim>
                                    <p:anim calcmode="lin" valueType="num">
                                      <p:cBhvr additive="base">
                                        <p:cTn id="93" dur="4500"/>
                                        <p:tgtEl>
                                          <p:spTgt spid="19"/>
                                        </p:tgtEl>
                                        <p:attrNameLst>
                                          <p:attrName>ppt_y</p:attrName>
                                        </p:attrNameLst>
                                      </p:cBhvr>
                                      <p:tavLst>
                                        <p:tav tm="0">
                                          <p:val>
                                            <p:strVal val="ppt_y"/>
                                          </p:val>
                                        </p:tav>
                                        <p:tav tm="100000">
                                          <p:val>
                                            <p:strVal val="1+ppt_h/2"/>
                                          </p:val>
                                        </p:tav>
                                      </p:tavLst>
                                    </p:anim>
                                    <p:set>
                                      <p:cBhvr>
                                        <p:cTn id="94" dur="1" fill="hold">
                                          <p:stCondLst>
                                            <p:cond delay="4499"/>
                                          </p:stCondLst>
                                        </p:cTn>
                                        <p:tgtEl>
                                          <p:spTgt spid="19"/>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4500" fill="hold"/>
                                        <p:tgtEl>
                                          <p:spTgt spid="21"/>
                                        </p:tgtEl>
                                        <p:attrNameLst>
                                          <p:attrName>ppt_w</p:attrName>
                                        </p:attrNameLst>
                                      </p:cBhvr>
                                      <p:tavLst>
                                        <p:tav tm="0">
                                          <p:val>
                                            <p:strVal val="#ppt_w"/>
                                          </p:val>
                                        </p:tav>
                                        <p:tav tm="100000">
                                          <p:val>
                                            <p:strVal val="#ppt_w"/>
                                          </p:val>
                                        </p:tav>
                                      </p:tavLst>
                                    </p:anim>
                                    <p:anim calcmode="lin" valueType="num">
                                      <p:cBhvr>
                                        <p:cTn id="98" dur="4500" fill="hold"/>
                                        <p:tgtEl>
                                          <p:spTgt spid="21"/>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21"/>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21"/>
                                        </p:tgtEl>
                                        <p:attrNameLst>
                                          <p:attrName>ppt_x</p:attrName>
                                        </p:attrNameLst>
                                      </p:cBhvr>
                                      <p:tavLst>
                                        <p:tav tm="0">
                                          <p:val>
                                            <p:strVal val="ppt_x"/>
                                          </p:val>
                                        </p:tav>
                                        <p:tav tm="100000">
                                          <p:val>
                                            <p:strVal val="1+ppt_w/2"/>
                                          </p:val>
                                        </p:tav>
                                      </p:tavLst>
                                    </p:anim>
                                    <p:anim calcmode="lin" valueType="num">
                                      <p:cBhvr additive="base">
                                        <p:cTn id="103" dur="4500"/>
                                        <p:tgtEl>
                                          <p:spTgt spid="21"/>
                                        </p:tgtEl>
                                        <p:attrNameLst>
                                          <p:attrName>ppt_y</p:attrName>
                                        </p:attrNameLst>
                                      </p:cBhvr>
                                      <p:tavLst>
                                        <p:tav tm="0">
                                          <p:val>
                                            <p:strVal val="ppt_y"/>
                                          </p:val>
                                        </p:tav>
                                        <p:tav tm="100000">
                                          <p:val>
                                            <p:strVal val="1+ppt_h/2"/>
                                          </p:val>
                                        </p:tav>
                                      </p:tavLst>
                                    </p:anim>
                                    <p:set>
                                      <p:cBhvr>
                                        <p:cTn id="104" dur="1" fill="hold">
                                          <p:stCondLst>
                                            <p:cond delay="4499"/>
                                          </p:stCondLst>
                                        </p:cTn>
                                        <p:tgtEl>
                                          <p:spTgt spid="21"/>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4500" fill="hold"/>
                                        <p:tgtEl>
                                          <p:spTgt spid="23"/>
                                        </p:tgtEl>
                                        <p:attrNameLst>
                                          <p:attrName>ppt_w</p:attrName>
                                        </p:attrNameLst>
                                      </p:cBhvr>
                                      <p:tavLst>
                                        <p:tav tm="0">
                                          <p:val>
                                            <p:strVal val="#ppt_w"/>
                                          </p:val>
                                        </p:tav>
                                        <p:tav tm="100000">
                                          <p:val>
                                            <p:strVal val="#ppt_w"/>
                                          </p:val>
                                        </p:tav>
                                      </p:tavLst>
                                    </p:anim>
                                    <p:anim calcmode="lin" valueType="num">
                                      <p:cBhvr>
                                        <p:cTn id="108" dur="4500" fill="hold"/>
                                        <p:tgtEl>
                                          <p:spTgt spid="23"/>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23"/>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23"/>
                                        </p:tgtEl>
                                        <p:attrNameLst>
                                          <p:attrName>ppt_x</p:attrName>
                                        </p:attrNameLst>
                                      </p:cBhvr>
                                      <p:tavLst>
                                        <p:tav tm="0">
                                          <p:val>
                                            <p:strVal val="ppt_x"/>
                                          </p:val>
                                        </p:tav>
                                        <p:tav tm="100000">
                                          <p:val>
                                            <p:strVal val="1+ppt_w/2"/>
                                          </p:val>
                                        </p:tav>
                                      </p:tavLst>
                                    </p:anim>
                                    <p:anim calcmode="lin" valueType="num">
                                      <p:cBhvr additive="base">
                                        <p:cTn id="113" dur="4500"/>
                                        <p:tgtEl>
                                          <p:spTgt spid="23"/>
                                        </p:tgtEl>
                                        <p:attrNameLst>
                                          <p:attrName>ppt_y</p:attrName>
                                        </p:attrNameLst>
                                      </p:cBhvr>
                                      <p:tavLst>
                                        <p:tav tm="0">
                                          <p:val>
                                            <p:strVal val="ppt_y"/>
                                          </p:val>
                                        </p:tav>
                                        <p:tav tm="100000">
                                          <p:val>
                                            <p:strVal val="1+ppt_h/2"/>
                                          </p:val>
                                        </p:tav>
                                      </p:tavLst>
                                    </p:anim>
                                    <p:set>
                                      <p:cBhvr>
                                        <p:cTn id="114" dur="1" fill="hold">
                                          <p:stCondLst>
                                            <p:cond delay="4499"/>
                                          </p:stCondLst>
                                        </p:cTn>
                                        <p:tgtEl>
                                          <p:spTgt spid="23"/>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p:cTn id="117" dur="4500" fill="hold"/>
                                        <p:tgtEl>
                                          <p:spTgt spid="25"/>
                                        </p:tgtEl>
                                        <p:attrNameLst>
                                          <p:attrName>ppt_w</p:attrName>
                                        </p:attrNameLst>
                                      </p:cBhvr>
                                      <p:tavLst>
                                        <p:tav tm="0">
                                          <p:val>
                                            <p:strVal val="#ppt_w"/>
                                          </p:val>
                                        </p:tav>
                                        <p:tav tm="100000">
                                          <p:val>
                                            <p:strVal val="#ppt_w"/>
                                          </p:val>
                                        </p:tav>
                                      </p:tavLst>
                                    </p:anim>
                                    <p:anim calcmode="lin" valueType="num">
                                      <p:cBhvr>
                                        <p:cTn id="118" dur="4500" fill="hold"/>
                                        <p:tgtEl>
                                          <p:spTgt spid="25"/>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25"/>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25"/>
                                        </p:tgtEl>
                                        <p:attrNameLst>
                                          <p:attrName>ppt_x</p:attrName>
                                        </p:attrNameLst>
                                      </p:cBhvr>
                                      <p:tavLst>
                                        <p:tav tm="0">
                                          <p:val>
                                            <p:strVal val="ppt_x"/>
                                          </p:val>
                                        </p:tav>
                                        <p:tav tm="100000">
                                          <p:val>
                                            <p:strVal val="1+ppt_w/2"/>
                                          </p:val>
                                        </p:tav>
                                      </p:tavLst>
                                    </p:anim>
                                    <p:anim calcmode="lin" valueType="num">
                                      <p:cBhvr additive="base">
                                        <p:cTn id="123" dur="4500"/>
                                        <p:tgtEl>
                                          <p:spTgt spid="25"/>
                                        </p:tgtEl>
                                        <p:attrNameLst>
                                          <p:attrName>ppt_y</p:attrName>
                                        </p:attrNameLst>
                                      </p:cBhvr>
                                      <p:tavLst>
                                        <p:tav tm="0">
                                          <p:val>
                                            <p:strVal val="ppt_y"/>
                                          </p:val>
                                        </p:tav>
                                        <p:tav tm="100000">
                                          <p:val>
                                            <p:strVal val="1+ppt_h/2"/>
                                          </p:val>
                                        </p:tav>
                                      </p:tavLst>
                                    </p:anim>
                                    <p:set>
                                      <p:cBhvr>
                                        <p:cTn id="124" dur="1" fill="hold">
                                          <p:stCondLst>
                                            <p:cond delay="4499"/>
                                          </p:stCondLst>
                                        </p:cTn>
                                        <p:tgtEl>
                                          <p:spTgt spid="25"/>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7"/>
                                        </p:tgtEl>
                                        <p:attrNameLst>
                                          <p:attrName>style.visibility</p:attrName>
                                        </p:attrNameLst>
                                      </p:cBhvr>
                                      <p:to>
                                        <p:strVal val="visible"/>
                                      </p:to>
                                    </p:set>
                                    <p:anim calcmode="lin" valueType="num">
                                      <p:cBhvr>
                                        <p:cTn id="127" dur="4500" fill="hold"/>
                                        <p:tgtEl>
                                          <p:spTgt spid="27"/>
                                        </p:tgtEl>
                                        <p:attrNameLst>
                                          <p:attrName>ppt_w</p:attrName>
                                        </p:attrNameLst>
                                      </p:cBhvr>
                                      <p:tavLst>
                                        <p:tav tm="0">
                                          <p:val>
                                            <p:strVal val="#ppt_w"/>
                                          </p:val>
                                        </p:tav>
                                        <p:tav tm="100000">
                                          <p:val>
                                            <p:strVal val="#ppt_w"/>
                                          </p:val>
                                        </p:tav>
                                      </p:tavLst>
                                    </p:anim>
                                    <p:anim calcmode="lin" valueType="num">
                                      <p:cBhvr>
                                        <p:cTn id="128" dur="4500" fill="hold"/>
                                        <p:tgtEl>
                                          <p:spTgt spid="27"/>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7"/>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4500"/>
                                        <p:tgtEl>
                                          <p:spTgt spid="27"/>
                                        </p:tgtEl>
                                        <p:attrNameLst>
                                          <p:attrName>ppt_x</p:attrName>
                                        </p:attrNameLst>
                                      </p:cBhvr>
                                      <p:tavLst>
                                        <p:tav tm="0">
                                          <p:val>
                                            <p:strVal val="ppt_x"/>
                                          </p:val>
                                        </p:tav>
                                        <p:tav tm="100000">
                                          <p:val>
                                            <p:strVal val="1+ppt_w/2"/>
                                          </p:val>
                                        </p:tav>
                                      </p:tavLst>
                                    </p:anim>
                                    <p:anim calcmode="lin" valueType="num">
                                      <p:cBhvr additive="base">
                                        <p:cTn id="133" dur="4500"/>
                                        <p:tgtEl>
                                          <p:spTgt spid="27"/>
                                        </p:tgtEl>
                                        <p:attrNameLst>
                                          <p:attrName>ppt_y</p:attrName>
                                        </p:attrNameLst>
                                      </p:cBhvr>
                                      <p:tavLst>
                                        <p:tav tm="0">
                                          <p:val>
                                            <p:strVal val="ppt_y"/>
                                          </p:val>
                                        </p:tav>
                                        <p:tav tm="100000">
                                          <p:val>
                                            <p:strVal val="1+ppt_h/2"/>
                                          </p:val>
                                        </p:tav>
                                      </p:tavLst>
                                    </p:anim>
                                    <p:set>
                                      <p:cBhvr>
                                        <p:cTn id="134" dur="1" fill="hold">
                                          <p:stCondLst>
                                            <p:cond delay="4499"/>
                                          </p:stCondLst>
                                        </p:cTn>
                                        <p:tgtEl>
                                          <p:spTgt spid="27"/>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p:cTn id="137" dur="4500" fill="hold"/>
                                        <p:tgtEl>
                                          <p:spTgt spid="29"/>
                                        </p:tgtEl>
                                        <p:attrNameLst>
                                          <p:attrName>ppt_w</p:attrName>
                                        </p:attrNameLst>
                                      </p:cBhvr>
                                      <p:tavLst>
                                        <p:tav tm="0">
                                          <p:val>
                                            <p:strVal val="#ppt_w"/>
                                          </p:val>
                                        </p:tav>
                                        <p:tav tm="100000">
                                          <p:val>
                                            <p:strVal val="#ppt_w"/>
                                          </p:val>
                                        </p:tav>
                                      </p:tavLst>
                                    </p:anim>
                                    <p:anim calcmode="lin" valueType="num">
                                      <p:cBhvr>
                                        <p:cTn id="138" dur="4500" fill="hold"/>
                                        <p:tgtEl>
                                          <p:spTgt spid="29"/>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9"/>
                                        </p:tgtEl>
                                        <p:attrNameLst>
                                          <p:attrName>r</p:attrName>
                                        </p:attrNameLst>
                                      </p:cBhvr>
                                    </p:animRot>
                                  </p:childTnLst>
                                </p:cTn>
                              </p:par>
                              <p:par>
                                <p:cTn id="141" presetID="2" presetClass="exit" presetSubtype="6" fill="hold" grpId="2" nodeType="withEffect">
                                  <p:stCondLst>
                                    <p:cond delay="0"/>
                                  </p:stCondLst>
                                  <p:childTnLst>
                                    <p:anim calcmode="lin" valueType="num">
                                      <p:cBhvr additive="base">
                                        <p:cTn id="142" dur="4500"/>
                                        <p:tgtEl>
                                          <p:spTgt spid="29"/>
                                        </p:tgtEl>
                                        <p:attrNameLst>
                                          <p:attrName>ppt_x</p:attrName>
                                        </p:attrNameLst>
                                      </p:cBhvr>
                                      <p:tavLst>
                                        <p:tav tm="0">
                                          <p:val>
                                            <p:strVal val="ppt_x"/>
                                          </p:val>
                                        </p:tav>
                                        <p:tav tm="100000">
                                          <p:val>
                                            <p:strVal val="1+ppt_w/2"/>
                                          </p:val>
                                        </p:tav>
                                      </p:tavLst>
                                    </p:anim>
                                    <p:anim calcmode="lin" valueType="num">
                                      <p:cBhvr additive="base">
                                        <p:cTn id="143" dur="4500"/>
                                        <p:tgtEl>
                                          <p:spTgt spid="29"/>
                                        </p:tgtEl>
                                        <p:attrNameLst>
                                          <p:attrName>ppt_y</p:attrName>
                                        </p:attrNameLst>
                                      </p:cBhvr>
                                      <p:tavLst>
                                        <p:tav tm="0">
                                          <p:val>
                                            <p:strVal val="ppt_y"/>
                                          </p:val>
                                        </p:tav>
                                        <p:tav tm="100000">
                                          <p:val>
                                            <p:strVal val="1+ppt_h/2"/>
                                          </p:val>
                                        </p:tav>
                                      </p:tavLst>
                                    </p:anim>
                                    <p:set>
                                      <p:cBhvr>
                                        <p:cTn id="144" dur="1" fill="hold">
                                          <p:stCondLst>
                                            <p:cond delay="4499"/>
                                          </p:stCondLst>
                                        </p:cTn>
                                        <p:tgtEl>
                                          <p:spTgt spid="29"/>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30"/>
                                        </p:tgtEl>
                                        <p:attrNameLst>
                                          <p:attrName>style.visibility</p:attrName>
                                        </p:attrNameLst>
                                      </p:cBhvr>
                                      <p:to>
                                        <p:strVal val="visible"/>
                                      </p:to>
                                    </p:set>
                                    <p:anim calcmode="lin" valueType="num">
                                      <p:cBhvr>
                                        <p:cTn id="147" dur="4500" fill="hold"/>
                                        <p:tgtEl>
                                          <p:spTgt spid="30"/>
                                        </p:tgtEl>
                                        <p:attrNameLst>
                                          <p:attrName>ppt_w</p:attrName>
                                        </p:attrNameLst>
                                      </p:cBhvr>
                                      <p:tavLst>
                                        <p:tav tm="0">
                                          <p:val>
                                            <p:strVal val="#ppt_w"/>
                                          </p:val>
                                        </p:tav>
                                        <p:tav tm="100000">
                                          <p:val>
                                            <p:strVal val="#ppt_w"/>
                                          </p:val>
                                        </p:tav>
                                      </p:tavLst>
                                    </p:anim>
                                    <p:anim calcmode="lin" valueType="num">
                                      <p:cBhvr>
                                        <p:cTn id="148" dur="4500" fill="hold"/>
                                        <p:tgtEl>
                                          <p:spTgt spid="30"/>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30"/>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30"/>
                                        </p:tgtEl>
                                        <p:attrNameLst>
                                          <p:attrName>ppt_x</p:attrName>
                                        </p:attrNameLst>
                                      </p:cBhvr>
                                      <p:tavLst>
                                        <p:tav tm="0">
                                          <p:val>
                                            <p:strVal val="ppt_x"/>
                                          </p:val>
                                        </p:tav>
                                        <p:tav tm="100000">
                                          <p:val>
                                            <p:strVal val="0-ppt_w/2"/>
                                          </p:val>
                                        </p:tav>
                                      </p:tavLst>
                                    </p:anim>
                                    <p:anim calcmode="lin" valueType="num">
                                      <p:cBhvr additive="base">
                                        <p:cTn id="153" dur="4500"/>
                                        <p:tgtEl>
                                          <p:spTgt spid="30"/>
                                        </p:tgtEl>
                                        <p:attrNameLst>
                                          <p:attrName>ppt_y</p:attrName>
                                        </p:attrNameLst>
                                      </p:cBhvr>
                                      <p:tavLst>
                                        <p:tav tm="0">
                                          <p:val>
                                            <p:strVal val="ppt_y"/>
                                          </p:val>
                                        </p:tav>
                                        <p:tav tm="100000">
                                          <p:val>
                                            <p:strVal val="1+ppt_h/2"/>
                                          </p:val>
                                        </p:tav>
                                      </p:tavLst>
                                    </p:anim>
                                    <p:set>
                                      <p:cBhvr>
                                        <p:cTn id="154" dur="1" fill="hold">
                                          <p:stCondLst>
                                            <p:cond delay="4499"/>
                                          </p:stCondLst>
                                        </p:cTn>
                                        <p:tgtEl>
                                          <p:spTgt spid="30"/>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31"/>
                                        </p:tgtEl>
                                        <p:attrNameLst>
                                          <p:attrName>style.visibility</p:attrName>
                                        </p:attrNameLst>
                                      </p:cBhvr>
                                      <p:to>
                                        <p:strVal val="visible"/>
                                      </p:to>
                                    </p:set>
                                    <p:anim calcmode="lin" valueType="num">
                                      <p:cBhvr>
                                        <p:cTn id="157" dur="4500" fill="hold"/>
                                        <p:tgtEl>
                                          <p:spTgt spid="31"/>
                                        </p:tgtEl>
                                        <p:attrNameLst>
                                          <p:attrName>ppt_w</p:attrName>
                                        </p:attrNameLst>
                                      </p:cBhvr>
                                      <p:tavLst>
                                        <p:tav tm="0">
                                          <p:val>
                                            <p:strVal val="#ppt_w"/>
                                          </p:val>
                                        </p:tav>
                                        <p:tav tm="100000">
                                          <p:val>
                                            <p:strVal val="#ppt_w"/>
                                          </p:val>
                                        </p:tav>
                                      </p:tavLst>
                                    </p:anim>
                                    <p:anim calcmode="lin" valueType="num">
                                      <p:cBhvr>
                                        <p:cTn id="158" dur="4500" fill="hold"/>
                                        <p:tgtEl>
                                          <p:spTgt spid="31"/>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31"/>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31"/>
                                        </p:tgtEl>
                                        <p:attrNameLst>
                                          <p:attrName>ppt_x</p:attrName>
                                        </p:attrNameLst>
                                      </p:cBhvr>
                                      <p:tavLst>
                                        <p:tav tm="0">
                                          <p:val>
                                            <p:strVal val="ppt_x"/>
                                          </p:val>
                                        </p:tav>
                                        <p:tav tm="100000">
                                          <p:val>
                                            <p:strVal val="0-ppt_w/2"/>
                                          </p:val>
                                        </p:tav>
                                      </p:tavLst>
                                    </p:anim>
                                    <p:anim calcmode="lin" valueType="num">
                                      <p:cBhvr additive="base">
                                        <p:cTn id="163" dur="4500"/>
                                        <p:tgtEl>
                                          <p:spTgt spid="31"/>
                                        </p:tgtEl>
                                        <p:attrNameLst>
                                          <p:attrName>ppt_y</p:attrName>
                                        </p:attrNameLst>
                                      </p:cBhvr>
                                      <p:tavLst>
                                        <p:tav tm="0">
                                          <p:val>
                                            <p:strVal val="ppt_y"/>
                                          </p:val>
                                        </p:tav>
                                        <p:tav tm="100000">
                                          <p:val>
                                            <p:strVal val="1+ppt_h/2"/>
                                          </p:val>
                                        </p:tav>
                                      </p:tavLst>
                                    </p:anim>
                                    <p:set>
                                      <p:cBhvr>
                                        <p:cTn id="164" dur="1" fill="hold">
                                          <p:stCondLst>
                                            <p:cond delay="4499"/>
                                          </p:stCondLst>
                                        </p:cTn>
                                        <p:tgtEl>
                                          <p:spTgt spid="31"/>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p:cTn id="167" dur="4500" fill="hold"/>
                                        <p:tgtEl>
                                          <p:spTgt spid="32"/>
                                        </p:tgtEl>
                                        <p:attrNameLst>
                                          <p:attrName>ppt_w</p:attrName>
                                        </p:attrNameLst>
                                      </p:cBhvr>
                                      <p:tavLst>
                                        <p:tav tm="0">
                                          <p:val>
                                            <p:strVal val="#ppt_w"/>
                                          </p:val>
                                        </p:tav>
                                        <p:tav tm="100000">
                                          <p:val>
                                            <p:strVal val="#ppt_w"/>
                                          </p:val>
                                        </p:tav>
                                      </p:tavLst>
                                    </p:anim>
                                    <p:anim calcmode="lin" valueType="num">
                                      <p:cBhvr>
                                        <p:cTn id="168" dur="4500" fill="hold"/>
                                        <p:tgtEl>
                                          <p:spTgt spid="32"/>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32"/>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32"/>
                                        </p:tgtEl>
                                        <p:attrNameLst>
                                          <p:attrName>ppt_x</p:attrName>
                                        </p:attrNameLst>
                                      </p:cBhvr>
                                      <p:tavLst>
                                        <p:tav tm="0">
                                          <p:val>
                                            <p:strVal val="ppt_x"/>
                                          </p:val>
                                        </p:tav>
                                        <p:tav tm="100000">
                                          <p:val>
                                            <p:strVal val="0-ppt_w/2"/>
                                          </p:val>
                                        </p:tav>
                                      </p:tavLst>
                                    </p:anim>
                                    <p:anim calcmode="lin" valueType="num">
                                      <p:cBhvr additive="base">
                                        <p:cTn id="173" dur="4500"/>
                                        <p:tgtEl>
                                          <p:spTgt spid="32"/>
                                        </p:tgtEl>
                                        <p:attrNameLst>
                                          <p:attrName>ppt_y</p:attrName>
                                        </p:attrNameLst>
                                      </p:cBhvr>
                                      <p:tavLst>
                                        <p:tav tm="0">
                                          <p:val>
                                            <p:strVal val="ppt_y"/>
                                          </p:val>
                                        </p:tav>
                                        <p:tav tm="100000">
                                          <p:val>
                                            <p:strVal val="1+ppt_h/2"/>
                                          </p:val>
                                        </p:tav>
                                      </p:tavLst>
                                    </p:anim>
                                    <p:set>
                                      <p:cBhvr>
                                        <p:cTn id="174" dur="1" fill="hold">
                                          <p:stCondLst>
                                            <p:cond delay="4499"/>
                                          </p:stCondLst>
                                        </p:cTn>
                                        <p:tgtEl>
                                          <p:spTgt spid="32"/>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p:cTn id="177" dur="4500" fill="hold"/>
                                        <p:tgtEl>
                                          <p:spTgt spid="33"/>
                                        </p:tgtEl>
                                        <p:attrNameLst>
                                          <p:attrName>ppt_w</p:attrName>
                                        </p:attrNameLst>
                                      </p:cBhvr>
                                      <p:tavLst>
                                        <p:tav tm="0">
                                          <p:val>
                                            <p:strVal val="#ppt_w"/>
                                          </p:val>
                                        </p:tav>
                                        <p:tav tm="100000">
                                          <p:val>
                                            <p:strVal val="#ppt_w"/>
                                          </p:val>
                                        </p:tav>
                                      </p:tavLst>
                                    </p:anim>
                                    <p:anim calcmode="lin" valueType="num">
                                      <p:cBhvr>
                                        <p:cTn id="178" dur="4500" fill="hold"/>
                                        <p:tgtEl>
                                          <p:spTgt spid="33"/>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33"/>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33"/>
                                        </p:tgtEl>
                                        <p:attrNameLst>
                                          <p:attrName>ppt_x</p:attrName>
                                        </p:attrNameLst>
                                      </p:cBhvr>
                                      <p:tavLst>
                                        <p:tav tm="0">
                                          <p:val>
                                            <p:strVal val="ppt_x"/>
                                          </p:val>
                                        </p:tav>
                                        <p:tav tm="100000">
                                          <p:val>
                                            <p:strVal val="0-ppt_w/2"/>
                                          </p:val>
                                        </p:tav>
                                      </p:tavLst>
                                    </p:anim>
                                    <p:anim calcmode="lin" valueType="num">
                                      <p:cBhvr additive="base">
                                        <p:cTn id="183" dur="4500"/>
                                        <p:tgtEl>
                                          <p:spTgt spid="33"/>
                                        </p:tgtEl>
                                        <p:attrNameLst>
                                          <p:attrName>ppt_y</p:attrName>
                                        </p:attrNameLst>
                                      </p:cBhvr>
                                      <p:tavLst>
                                        <p:tav tm="0">
                                          <p:val>
                                            <p:strVal val="ppt_y"/>
                                          </p:val>
                                        </p:tav>
                                        <p:tav tm="100000">
                                          <p:val>
                                            <p:strVal val="1+ppt_h/2"/>
                                          </p:val>
                                        </p:tav>
                                      </p:tavLst>
                                    </p:anim>
                                    <p:set>
                                      <p:cBhvr>
                                        <p:cTn id="184" dur="1" fill="hold">
                                          <p:stCondLst>
                                            <p:cond delay="4499"/>
                                          </p:stCondLst>
                                        </p:cTn>
                                        <p:tgtEl>
                                          <p:spTgt spid="33"/>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36"/>
                                        </p:tgtEl>
                                        <p:attrNameLst>
                                          <p:attrName>style.visibility</p:attrName>
                                        </p:attrNameLst>
                                      </p:cBhvr>
                                      <p:to>
                                        <p:strVal val="visible"/>
                                      </p:to>
                                    </p:set>
                                    <p:anim calcmode="lin" valueType="num">
                                      <p:cBhvr>
                                        <p:cTn id="187" dur="4500" fill="hold"/>
                                        <p:tgtEl>
                                          <p:spTgt spid="36"/>
                                        </p:tgtEl>
                                        <p:attrNameLst>
                                          <p:attrName>ppt_w</p:attrName>
                                        </p:attrNameLst>
                                      </p:cBhvr>
                                      <p:tavLst>
                                        <p:tav tm="0">
                                          <p:val>
                                            <p:strVal val="#ppt_w"/>
                                          </p:val>
                                        </p:tav>
                                        <p:tav tm="100000">
                                          <p:val>
                                            <p:strVal val="#ppt_w"/>
                                          </p:val>
                                        </p:tav>
                                      </p:tavLst>
                                    </p:anim>
                                    <p:anim calcmode="lin" valueType="num">
                                      <p:cBhvr>
                                        <p:cTn id="188" dur="4500" fill="hold"/>
                                        <p:tgtEl>
                                          <p:spTgt spid="36"/>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36"/>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36"/>
                                        </p:tgtEl>
                                        <p:attrNameLst>
                                          <p:attrName>ppt_x</p:attrName>
                                        </p:attrNameLst>
                                      </p:cBhvr>
                                      <p:tavLst>
                                        <p:tav tm="0">
                                          <p:val>
                                            <p:strVal val="ppt_x"/>
                                          </p:val>
                                        </p:tav>
                                        <p:tav tm="100000">
                                          <p:val>
                                            <p:strVal val="0-ppt_w/2"/>
                                          </p:val>
                                        </p:tav>
                                      </p:tavLst>
                                    </p:anim>
                                    <p:anim calcmode="lin" valueType="num">
                                      <p:cBhvr additive="base">
                                        <p:cTn id="193" dur="4500"/>
                                        <p:tgtEl>
                                          <p:spTgt spid="36"/>
                                        </p:tgtEl>
                                        <p:attrNameLst>
                                          <p:attrName>ppt_y</p:attrName>
                                        </p:attrNameLst>
                                      </p:cBhvr>
                                      <p:tavLst>
                                        <p:tav tm="0">
                                          <p:val>
                                            <p:strVal val="ppt_y"/>
                                          </p:val>
                                        </p:tav>
                                        <p:tav tm="100000">
                                          <p:val>
                                            <p:strVal val="1+ppt_h/2"/>
                                          </p:val>
                                        </p:tav>
                                      </p:tavLst>
                                    </p:anim>
                                    <p:set>
                                      <p:cBhvr>
                                        <p:cTn id="194" dur="1" fill="hold">
                                          <p:stCondLst>
                                            <p:cond delay="4499"/>
                                          </p:stCondLst>
                                        </p:cTn>
                                        <p:tgtEl>
                                          <p:spTgt spid="36"/>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 calcmode="lin" valueType="num">
                                      <p:cBhvr>
                                        <p:cTn id="197" dur="4500" fill="hold"/>
                                        <p:tgtEl>
                                          <p:spTgt spid="37"/>
                                        </p:tgtEl>
                                        <p:attrNameLst>
                                          <p:attrName>ppt_w</p:attrName>
                                        </p:attrNameLst>
                                      </p:cBhvr>
                                      <p:tavLst>
                                        <p:tav tm="0">
                                          <p:val>
                                            <p:strVal val="#ppt_w"/>
                                          </p:val>
                                        </p:tav>
                                        <p:tav tm="100000">
                                          <p:val>
                                            <p:strVal val="#ppt_w"/>
                                          </p:val>
                                        </p:tav>
                                      </p:tavLst>
                                    </p:anim>
                                    <p:anim calcmode="lin" valueType="num">
                                      <p:cBhvr>
                                        <p:cTn id="198" dur="4500" fill="hold"/>
                                        <p:tgtEl>
                                          <p:spTgt spid="37"/>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37"/>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37"/>
                                        </p:tgtEl>
                                        <p:attrNameLst>
                                          <p:attrName>ppt_x</p:attrName>
                                        </p:attrNameLst>
                                      </p:cBhvr>
                                      <p:tavLst>
                                        <p:tav tm="0">
                                          <p:val>
                                            <p:strVal val="ppt_x"/>
                                          </p:val>
                                        </p:tav>
                                        <p:tav tm="100000">
                                          <p:val>
                                            <p:strVal val="0-ppt_w/2"/>
                                          </p:val>
                                        </p:tav>
                                      </p:tavLst>
                                    </p:anim>
                                    <p:anim calcmode="lin" valueType="num">
                                      <p:cBhvr additive="base">
                                        <p:cTn id="203" dur="4500"/>
                                        <p:tgtEl>
                                          <p:spTgt spid="37"/>
                                        </p:tgtEl>
                                        <p:attrNameLst>
                                          <p:attrName>ppt_y</p:attrName>
                                        </p:attrNameLst>
                                      </p:cBhvr>
                                      <p:tavLst>
                                        <p:tav tm="0">
                                          <p:val>
                                            <p:strVal val="ppt_y"/>
                                          </p:val>
                                        </p:tav>
                                        <p:tav tm="100000">
                                          <p:val>
                                            <p:strVal val="1+ppt_h/2"/>
                                          </p:val>
                                        </p:tav>
                                      </p:tavLst>
                                    </p:anim>
                                    <p:set>
                                      <p:cBhvr>
                                        <p:cTn id="204" dur="1" fill="hold">
                                          <p:stCondLst>
                                            <p:cond delay="4499"/>
                                          </p:stCondLst>
                                        </p:cTn>
                                        <p:tgtEl>
                                          <p:spTgt spid="37"/>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38"/>
                                        </p:tgtEl>
                                        <p:attrNameLst>
                                          <p:attrName>style.visibility</p:attrName>
                                        </p:attrNameLst>
                                      </p:cBhvr>
                                      <p:to>
                                        <p:strVal val="visible"/>
                                      </p:to>
                                    </p:set>
                                    <p:anim calcmode="lin" valueType="num">
                                      <p:cBhvr>
                                        <p:cTn id="207" dur="4500" fill="hold"/>
                                        <p:tgtEl>
                                          <p:spTgt spid="38"/>
                                        </p:tgtEl>
                                        <p:attrNameLst>
                                          <p:attrName>ppt_w</p:attrName>
                                        </p:attrNameLst>
                                      </p:cBhvr>
                                      <p:tavLst>
                                        <p:tav tm="0">
                                          <p:val>
                                            <p:strVal val="#ppt_w"/>
                                          </p:val>
                                        </p:tav>
                                        <p:tav tm="100000">
                                          <p:val>
                                            <p:strVal val="#ppt_w"/>
                                          </p:val>
                                        </p:tav>
                                      </p:tavLst>
                                    </p:anim>
                                    <p:anim calcmode="lin" valueType="num">
                                      <p:cBhvr>
                                        <p:cTn id="208" dur="4500" fill="hold"/>
                                        <p:tgtEl>
                                          <p:spTgt spid="38"/>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38"/>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38"/>
                                        </p:tgtEl>
                                        <p:attrNameLst>
                                          <p:attrName>ppt_x</p:attrName>
                                        </p:attrNameLst>
                                      </p:cBhvr>
                                      <p:tavLst>
                                        <p:tav tm="0">
                                          <p:val>
                                            <p:strVal val="ppt_x"/>
                                          </p:val>
                                        </p:tav>
                                        <p:tav tm="100000">
                                          <p:val>
                                            <p:strVal val="0-ppt_w/2"/>
                                          </p:val>
                                        </p:tav>
                                      </p:tavLst>
                                    </p:anim>
                                    <p:anim calcmode="lin" valueType="num">
                                      <p:cBhvr additive="base">
                                        <p:cTn id="213" dur="4500"/>
                                        <p:tgtEl>
                                          <p:spTgt spid="38"/>
                                        </p:tgtEl>
                                        <p:attrNameLst>
                                          <p:attrName>ppt_y</p:attrName>
                                        </p:attrNameLst>
                                      </p:cBhvr>
                                      <p:tavLst>
                                        <p:tav tm="0">
                                          <p:val>
                                            <p:strVal val="ppt_y"/>
                                          </p:val>
                                        </p:tav>
                                        <p:tav tm="100000">
                                          <p:val>
                                            <p:strVal val="1+ppt_h/2"/>
                                          </p:val>
                                        </p:tav>
                                      </p:tavLst>
                                    </p:anim>
                                    <p:set>
                                      <p:cBhvr>
                                        <p:cTn id="214" dur="1" fill="hold">
                                          <p:stCondLst>
                                            <p:cond delay="4499"/>
                                          </p:stCondLst>
                                        </p:cTn>
                                        <p:tgtEl>
                                          <p:spTgt spid="38"/>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39"/>
                                        </p:tgtEl>
                                        <p:attrNameLst>
                                          <p:attrName>style.visibility</p:attrName>
                                        </p:attrNameLst>
                                      </p:cBhvr>
                                      <p:to>
                                        <p:strVal val="visible"/>
                                      </p:to>
                                    </p:set>
                                    <p:anim calcmode="lin" valueType="num">
                                      <p:cBhvr>
                                        <p:cTn id="217" dur="4500" fill="hold"/>
                                        <p:tgtEl>
                                          <p:spTgt spid="39"/>
                                        </p:tgtEl>
                                        <p:attrNameLst>
                                          <p:attrName>ppt_w</p:attrName>
                                        </p:attrNameLst>
                                      </p:cBhvr>
                                      <p:tavLst>
                                        <p:tav tm="0">
                                          <p:val>
                                            <p:strVal val="#ppt_w"/>
                                          </p:val>
                                        </p:tav>
                                        <p:tav tm="100000">
                                          <p:val>
                                            <p:strVal val="#ppt_w"/>
                                          </p:val>
                                        </p:tav>
                                      </p:tavLst>
                                    </p:anim>
                                    <p:anim calcmode="lin" valueType="num">
                                      <p:cBhvr>
                                        <p:cTn id="218" dur="4500" fill="hold"/>
                                        <p:tgtEl>
                                          <p:spTgt spid="39"/>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39"/>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39"/>
                                        </p:tgtEl>
                                        <p:attrNameLst>
                                          <p:attrName>ppt_x</p:attrName>
                                        </p:attrNameLst>
                                      </p:cBhvr>
                                      <p:tavLst>
                                        <p:tav tm="0">
                                          <p:val>
                                            <p:strVal val="ppt_x"/>
                                          </p:val>
                                        </p:tav>
                                        <p:tav tm="100000">
                                          <p:val>
                                            <p:strVal val="0-ppt_w/2"/>
                                          </p:val>
                                        </p:tav>
                                      </p:tavLst>
                                    </p:anim>
                                    <p:anim calcmode="lin" valueType="num">
                                      <p:cBhvr additive="base">
                                        <p:cTn id="223" dur="4500"/>
                                        <p:tgtEl>
                                          <p:spTgt spid="39"/>
                                        </p:tgtEl>
                                        <p:attrNameLst>
                                          <p:attrName>ppt_y</p:attrName>
                                        </p:attrNameLst>
                                      </p:cBhvr>
                                      <p:tavLst>
                                        <p:tav tm="0">
                                          <p:val>
                                            <p:strVal val="ppt_y"/>
                                          </p:val>
                                        </p:tav>
                                        <p:tav tm="100000">
                                          <p:val>
                                            <p:strVal val="1+ppt_h/2"/>
                                          </p:val>
                                        </p:tav>
                                      </p:tavLst>
                                    </p:anim>
                                    <p:set>
                                      <p:cBhvr>
                                        <p:cTn id="224" dur="1" fill="hold">
                                          <p:stCondLst>
                                            <p:cond delay="4499"/>
                                          </p:stCondLst>
                                        </p:cTn>
                                        <p:tgtEl>
                                          <p:spTgt spid="39"/>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40"/>
                                        </p:tgtEl>
                                        <p:attrNameLst>
                                          <p:attrName>style.visibility</p:attrName>
                                        </p:attrNameLst>
                                      </p:cBhvr>
                                      <p:to>
                                        <p:strVal val="visible"/>
                                      </p:to>
                                    </p:set>
                                    <p:anim calcmode="lin" valueType="num">
                                      <p:cBhvr>
                                        <p:cTn id="227" dur="4500" fill="hold"/>
                                        <p:tgtEl>
                                          <p:spTgt spid="40"/>
                                        </p:tgtEl>
                                        <p:attrNameLst>
                                          <p:attrName>ppt_w</p:attrName>
                                        </p:attrNameLst>
                                      </p:cBhvr>
                                      <p:tavLst>
                                        <p:tav tm="0">
                                          <p:val>
                                            <p:strVal val="#ppt_w"/>
                                          </p:val>
                                        </p:tav>
                                        <p:tav tm="100000">
                                          <p:val>
                                            <p:strVal val="#ppt_w"/>
                                          </p:val>
                                        </p:tav>
                                      </p:tavLst>
                                    </p:anim>
                                    <p:anim calcmode="lin" valueType="num">
                                      <p:cBhvr>
                                        <p:cTn id="228" dur="4500" fill="hold"/>
                                        <p:tgtEl>
                                          <p:spTgt spid="40"/>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40"/>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40"/>
                                        </p:tgtEl>
                                        <p:attrNameLst>
                                          <p:attrName>ppt_x</p:attrName>
                                        </p:attrNameLst>
                                      </p:cBhvr>
                                      <p:tavLst>
                                        <p:tav tm="0">
                                          <p:val>
                                            <p:strVal val="ppt_x"/>
                                          </p:val>
                                        </p:tav>
                                        <p:tav tm="100000">
                                          <p:val>
                                            <p:strVal val="0-ppt_w/2"/>
                                          </p:val>
                                        </p:tav>
                                      </p:tavLst>
                                    </p:anim>
                                    <p:anim calcmode="lin" valueType="num">
                                      <p:cBhvr additive="base">
                                        <p:cTn id="233" dur="4500"/>
                                        <p:tgtEl>
                                          <p:spTgt spid="40"/>
                                        </p:tgtEl>
                                        <p:attrNameLst>
                                          <p:attrName>ppt_y</p:attrName>
                                        </p:attrNameLst>
                                      </p:cBhvr>
                                      <p:tavLst>
                                        <p:tav tm="0">
                                          <p:val>
                                            <p:strVal val="ppt_y"/>
                                          </p:val>
                                        </p:tav>
                                        <p:tav tm="100000">
                                          <p:val>
                                            <p:strVal val="1+ppt_h/2"/>
                                          </p:val>
                                        </p:tav>
                                      </p:tavLst>
                                    </p:anim>
                                    <p:set>
                                      <p:cBhvr>
                                        <p:cTn id="234" dur="1" fill="hold">
                                          <p:stCondLst>
                                            <p:cond delay="4499"/>
                                          </p:stCondLst>
                                        </p:cTn>
                                        <p:tgtEl>
                                          <p:spTgt spid="40"/>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41"/>
                                        </p:tgtEl>
                                        <p:attrNameLst>
                                          <p:attrName>style.visibility</p:attrName>
                                        </p:attrNameLst>
                                      </p:cBhvr>
                                      <p:to>
                                        <p:strVal val="visible"/>
                                      </p:to>
                                    </p:set>
                                    <p:anim calcmode="lin" valueType="num">
                                      <p:cBhvr>
                                        <p:cTn id="237" dur="4500" fill="hold"/>
                                        <p:tgtEl>
                                          <p:spTgt spid="41"/>
                                        </p:tgtEl>
                                        <p:attrNameLst>
                                          <p:attrName>ppt_w</p:attrName>
                                        </p:attrNameLst>
                                      </p:cBhvr>
                                      <p:tavLst>
                                        <p:tav tm="0">
                                          <p:val>
                                            <p:strVal val="#ppt_w"/>
                                          </p:val>
                                        </p:tav>
                                        <p:tav tm="100000">
                                          <p:val>
                                            <p:strVal val="#ppt_w"/>
                                          </p:val>
                                        </p:tav>
                                      </p:tavLst>
                                    </p:anim>
                                    <p:anim calcmode="lin" valueType="num">
                                      <p:cBhvr>
                                        <p:cTn id="238" dur="4500" fill="hold"/>
                                        <p:tgtEl>
                                          <p:spTgt spid="41"/>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41"/>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41"/>
                                        </p:tgtEl>
                                        <p:attrNameLst>
                                          <p:attrName>ppt_x</p:attrName>
                                        </p:attrNameLst>
                                      </p:cBhvr>
                                      <p:tavLst>
                                        <p:tav tm="0">
                                          <p:val>
                                            <p:strVal val="ppt_x"/>
                                          </p:val>
                                        </p:tav>
                                        <p:tav tm="100000">
                                          <p:val>
                                            <p:strVal val="0-ppt_w/2"/>
                                          </p:val>
                                        </p:tav>
                                      </p:tavLst>
                                    </p:anim>
                                    <p:anim calcmode="lin" valueType="num">
                                      <p:cBhvr additive="base">
                                        <p:cTn id="243" dur="4500"/>
                                        <p:tgtEl>
                                          <p:spTgt spid="41"/>
                                        </p:tgtEl>
                                        <p:attrNameLst>
                                          <p:attrName>ppt_y</p:attrName>
                                        </p:attrNameLst>
                                      </p:cBhvr>
                                      <p:tavLst>
                                        <p:tav tm="0">
                                          <p:val>
                                            <p:strVal val="ppt_y"/>
                                          </p:val>
                                        </p:tav>
                                        <p:tav tm="100000">
                                          <p:val>
                                            <p:strVal val="1+ppt_h/2"/>
                                          </p:val>
                                        </p:tav>
                                      </p:tavLst>
                                    </p:anim>
                                    <p:set>
                                      <p:cBhvr>
                                        <p:cTn id="244" dur="1" fill="hold">
                                          <p:stCondLst>
                                            <p:cond delay="4499"/>
                                          </p:stCondLst>
                                        </p:cTn>
                                        <p:tgtEl>
                                          <p:spTgt spid="41"/>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42"/>
                                        </p:tgtEl>
                                        <p:attrNameLst>
                                          <p:attrName>style.visibility</p:attrName>
                                        </p:attrNameLst>
                                      </p:cBhvr>
                                      <p:to>
                                        <p:strVal val="visible"/>
                                      </p:to>
                                    </p:set>
                                    <p:anim calcmode="lin" valueType="num">
                                      <p:cBhvr>
                                        <p:cTn id="247" dur="4500" fill="hold"/>
                                        <p:tgtEl>
                                          <p:spTgt spid="42"/>
                                        </p:tgtEl>
                                        <p:attrNameLst>
                                          <p:attrName>ppt_w</p:attrName>
                                        </p:attrNameLst>
                                      </p:cBhvr>
                                      <p:tavLst>
                                        <p:tav tm="0">
                                          <p:val>
                                            <p:strVal val="#ppt_w"/>
                                          </p:val>
                                        </p:tav>
                                        <p:tav tm="100000">
                                          <p:val>
                                            <p:strVal val="#ppt_w"/>
                                          </p:val>
                                        </p:tav>
                                      </p:tavLst>
                                    </p:anim>
                                    <p:anim calcmode="lin" valueType="num">
                                      <p:cBhvr>
                                        <p:cTn id="248" dur="4500" fill="hold"/>
                                        <p:tgtEl>
                                          <p:spTgt spid="42"/>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500" fill="hold"/>
                                        <p:tgtEl>
                                          <p:spTgt spid="42"/>
                                        </p:tgtEl>
                                        <p:attrNameLst>
                                          <p:attrName>r</p:attrName>
                                        </p:attrNameLst>
                                      </p:cBhvr>
                                    </p:animRot>
                                  </p:childTnLst>
                                </p:cTn>
                              </p:par>
                              <p:par>
                                <p:cTn id="251" presetID="2" presetClass="exit" presetSubtype="12" fill="hold" grpId="2" nodeType="withEffect">
                                  <p:stCondLst>
                                    <p:cond delay="0"/>
                                  </p:stCondLst>
                                  <p:childTnLst>
                                    <p:anim calcmode="lin" valueType="num">
                                      <p:cBhvr additive="base">
                                        <p:cTn id="252" dur="4500"/>
                                        <p:tgtEl>
                                          <p:spTgt spid="42"/>
                                        </p:tgtEl>
                                        <p:attrNameLst>
                                          <p:attrName>ppt_x</p:attrName>
                                        </p:attrNameLst>
                                      </p:cBhvr>
                                      <p:tavLst>
                                        <p:tav tm="0">
                                          <p:val>
                                            <p:strVal val="ppt_x"/>
                                          </p:val>
                                        </p:tav>
                                        <p:tav tm="100000">
                                          <p:val>
                                            <p:strVal val="0-ppt_w/2"/>
                                          </p:val>
                                        </p:tav>
                                      </p:tavLst>
                                    </p:anim>
                                    <p:anim calcmode="lin" valueType="num">
                                      <p:cBhvr additive="base">
                                        <p:cTn id="253" dur="4500"/>
                                        <p:tgtEl>
                                          <p:spTgt spid="42"/>
                                        </p:tgtEl>
                                        <p:attrNameLst>
                                          <p:attrName>ppt_y</p:attrName>
                                        </p:attrNameLst>
                                      </p:cBhvr>
                                      <p:tavLst>
                                        <p:tav tm="0">
                                          <p:val>
                                            <p:strVal val="ppt_y"/>
                                          </p:val>
                                        </p:tav>
                                        <p:tav tm="100000">
                                          <p:val>
                                            <p:strVal val="1+ppt_h/2"/>
                                          </p:val>
                                        </p:tav>
                                      </p:tavLst>
                                    </p:anim>
                                    <p:set>
                                      <p:cBhvr>
                                        <p:cTn id="254" dur="1" fill="hold">
                                          <p:stCondLst>
                                            <p:cond delay="4499"/>
                                          </p:stCondLst>
                                        </p:cTn>
                                        <p:tgtEl>
                                          <p:spTgt spid="42"/>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43"/>
                                        </p:tgtEl>
                                        <p:attrNameLst>
                                          <p:attrName>style.visibility</p:attrName>
                                        </p:attrNameLst>
                                      </p:cBhvr>
                                      <p:to>
                                        <p:strVal val="visible"/>
                                      </p:to>
                                    </p:set>
                                    <p:anim calcmode="lin" valueType="num">
                                      <p:cBhvr>
                                        <p:cTn id="257" dur="4500" fill="hold"/>
                                        <p:tgtEl>
                                          <p:spTgt spid="43"/>
                                        </p:tgtEl>
                                        <p:attrNameLst>
                                          <p:attrName>ppt_w</p:attrName>
                                        </p:attrNameLst>
                                      </p:cBhvr>
                                      <p:tavLst>
                                        <p:tav tm="0">
                                          <p:val>
                                            <p:strVal val="#ppt_w"/>
                                          </p:val>
                                        </p:tav>
                                        <p:tav tm="100000">
                                          <p:val>
                                            <p:strVal val="#ppt_w"/>
                                          </p:val>
                                        </p:tav>
                                      </p:tavLst>
                                    </p:anim>
                                    <p:anim calcmode="lin" valueType="num">
                                      <p:cBhvr>
                                        <p:cTn id="258" dur="4500" fill="hold"/>
                                        <p:tgtEl>
                                          <p:spTgt spid="43"/>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500" fill="hold"/>
                                        <p:tgtEl>
                                          <p:spTgt spid="43"/>
                                        </p:tgtEl>
                                        <p:attrNameLst>
                                          <p:attrName>r</p:attrName>
                                        </p:attrNameLst>
                                      </p:cBhvr>
                                    </p:animRot>
                                  </p:childTnLst>
                                </p:cTn>
                              </p:par>
                              <p:par>
                                <p:cTn id="261" presetID="2" presetClass="exit" presetSubtype="12" fill="hold" grpId="2" nodeType="withEffect">
                                  <p:stCondLst>
                                    <p:cond delay="0"/>
                                  </p:stCondLst>
                                  <p:childTnLst>
                                    <p:anim calcmode="lin" valueType="num">
                                      <p:cBhvr additive="base">
                                        <p:cTn id="262" dur="4500"/>
                                        <p:tgtEl>
                                          <p:spTgt spid="43"/>
                                        </p:tgtEl>
                                        <p:attrNameLst>
                                          <p:attrName>ppt_x</p:attrName>
                                        </p:attrNameLst>
                                      </p:cBhvr>
                                      <p:tavLst>
                                        <p:tav tm="0">
                                          <p:val>
                                            <p:strVal val="ppt_x"/>
                                          </p:val>
                                        </p:tav>
                                        <p:tav tm="100000">
                                          <p:val>
                                            <p:strVal val="0-ppt_w/2"/>
                                          </p:val>
                                        </p:tav>
                                      </p:tavLst>
                                    </p:anim>
                                    <p:anim calcmode="lin" valueType="num">
                                      <p:cBhvr additive="base">
                                        <p:cTn id="263" dur="4500"/>
                                        <p:tgtEl>
                                          <p:spTgt spid="43"/>
                                        </p:tgtEl>
                                        <p:attrNameLst>
                                          <p:attrName>ppt_y</p:attrName>
                                        </p:attrNameLst>
                                      </p:cBhvr>
                                      <p:tavLst>
                                        <p:tav tm="0">
                                          <p:val>
                                            <p:strVal val="ppt_y"/>
                                          </p:val>
                                        </p:tav>
                                        <p:tav tm="100000">
                                          <p:val>
                                            <p:strVal val="1+ppt_h/2"/>
                                          </p:val>
                                        </p:tav>
                                      </p:tavLst>
                                    </p:anim>
                                    <p:set>
                                      <p:cBhvr>
                                        <p:cTn id="264" dur="1" fill="hold">
                                          <p:stCondLst>
                                            <p:cond delay="4499"/>
                                          </p:stCondLst>
                                        </p:cTn>
                                        <p:tgtEl>
                                          <p:spTgt spid="43"/>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35"/>
                                        </p:tgtEl>
                                        <p:attrNameLst>
                                          <p:attrName>style.visibility</p:attrName>
                                        </p:attrNameLst>
                                      </p:cBhvr>
                                      <p:to>
                                        <p:strVal val="visible"/>
                                      </p:to>
                                    </p:set>
                                    <p:anim calcmode="lin" valueType="num">
                                      <p:cBhvr>
                                        <p:cTn id="267" dur="4500" fill="hold"/>
                                        <p:tgtEl>
                                          <p:spTgt spid="35"/>
                                        </p:tgtEl>
                                        <p:attrNameLst>
                                          <p:attrName>ppt_w</p:attrName>
                                        </p:attrNameLst>
                                      </p:cBhvr>
                                      <p:tavLst>
                                        <p:tav tm="0">
                                          <p:val>
                                            <p:strVal val="#ppt_w"/>
                                          </p:val>
                                        </p:tav>
                                        <p:tav tm="100000">
                                          <p:val>
                                            <p:strVal val="#ppt_w"/>
                                          </p:val>
                                        </p:tav>
                                      </p:tavLst>
                                    </p:anim>
                                    <p:anim calcmode="lin" valueType="num">
                                      <p:cBhvr>
                                        <p:cTn id="268" dur="4500" fill="hold"/>
                                        <p:tgtEl>
                                          <p:spTgt spid="35"/>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500" fill="hold"/>
                                        <p:tgtEl>
                                          <p:spTgt spid="35"/>
                                        </p:tgtEl>
                                        <p:attrNameLst>
                                          <p:attrName>r</p:attrName>
                                        </p:attrNameLst>
                                      </p:cBhvr>
                                    </p:animRot>
                                  </p:childTnLst>
                                </p:cTn>
                              </p:par>
                              <p:par>
                                <p:cTn id="271" presetID="2" presetClass="exit" presetSubtype="12" fill="hold" grpId="2" nodeType="withEffect">
                                  <p:stCondLst>
                                    <p:cond delay="0"/>
                                  </p:stCondLst>
                                  <p:childTnLst>
                                    <p:anim calcmode="lin" valueType="num">
                                      <p:cBhvr additive="base">
                                        <p:cTn id="272" dur="4500"/>
                                        <p:tgtEl>
                                          <p:spTgt spid="35"/>
                                        </p:tgtEl>
                                        <p:attrNameLst>
                                          <p:attrName>ppt_x</p:attrName>
                                        </p:attrNameLst>
                                      </p:cBhvr>
                                      <p:tavLst>
                                        <p:tav tm="0">
                                          <p:val>
                                            <p:strVal val="ppt_x"/>
                                          </p:val>
                                        </p:tav>
                                        <p:tav tm="100000">
                                          <p:val>
                                            <p:strVal val="0-ppt_w/2"/>
                                          </p:val>
                                        </p:tav>
                                      </p:tavLst>
                                    </p:anim>
                                    <p:anim calcmode="lin" valueType="num">
                                      <p:cBhvr additive="base">
                                        <p:cTn id="273" dur="4500"/>
                                        <p:tgtEl>
                                          <p:spTgt spid="35"/>
                                        </p:tgtEl>
                                        <p:attrNameLst>
                                          <p:attrName>ppt_y</p:attrName>
                                        </p:attrNameLst>
                                      </p:cBhvr>
                                      <p:tavLst>
                                        <p:tav tm="0">
                                          <p:val>
                                            <p:strVal val="ppt_y"/>
                                          </p:val>
                                        </p:tav>
                                        <p:tav tm="100000">
                                          <p:val>
                                            <p:strVal val="1+ppt_h/2"/>
                                          </p:val>
                                        </p:tav>
                                      </p:tavLst>
                                    </p:anim>
                                    <p:set>
                                      <p:cBhvr>
                                        <p:cTn id="274" dur="1" fill="hold">
                                          <p:stCondLst>
                                            <p:cond delay="4499"/>
                                          </p:stCondLst>
                                        </p:cTn>
                                        <p:tgtEl>
                                          <p:spTgt spid="35"/>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34"/>
                                        </p:tgtEl>
                                        <p:attrNameLst>
                                          <p:attrName>style.visibility</p:attrName>
                                        </p:attrNameLst>
                                      </p:cBhvr>
                                      <p:to>
                                        <p:strVal val="visible"/>
                                      </p:to>
                                    </p:set>
                                    <p:anim calcmode="lin" valueType="num">
                                      <p:cBhvr>
                                        <p:cTn id="277" dur="4500" fill="hold"/>
                                        <p:tgtEl>
                                          <p:spTgt spid="34"/>
                                        </p:tgtEl>
                                        <p:attrNameLst>
                                          <p:attrName>ppt_w</p:attrName>
                                        </p:attrNameLst>
                                      </p:cBhvr>
                                      <p:tavLst>
                                        <p:tav tm="0">
                                          <p:val>
                                            <p:strVal val="#ppt_w"/>
                                          </p:val>
                                        </p:tav>
                                        <p:tav tm="100000">
                                          <p:val>
                                            <p:strVal val="#ppt_w"/>
                                          </p:val>
                                        </p:tav>
                                      </p:tavLst>
                                    </p:anim>
                                    <p:anim calcmode="lin" valueType="num">
                                      <p:cBhvr>
                                        <p:cTn id="278" dur="4500" fill="hold"/>
                                        <p:tgtEl>
                                          <p:spTgt spid="34"/>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500" fill="hold"/>
                                        <p:tgtEl>
                                          <p:spTgt spid="34"/>
                                        </p:tgtEl>
                                        <p:attrNameLst>
                                          <p:attrName>r</p:attrName>
                                        </p:attrNameLst>
                                      </p:cBhvr>
                                    </p:animRot>
                                  </p:childTnLst>
                                </p:cTn>
                              </p:par>
                              <p:par>
                                <p:cTn id="281" presetID="2" presetClass="exit" presetSubtype="12" fill="hold" grpId="2" nodeType="withEffect">
                                  <p:stCondLst>
                                    <p:cond delay="0"/>
                                  </p:stCondLst>
                                  <p:childTnLst>
                                    <p:anim calcmode="lin" valueType="num">
                                      <p:cBhvr additive="base">
                                        <p:cTn id="282" dur="4500"/>
                                        <p:tgtEl>
                                          <p:spTgt spid="34"/>
                                        </p:tgtEl>
                                        <p:attrNameLst>
                                          <p:attrName>ppt_x</p:attrName>
                                        </p:attrNameLst>
                                      </p:cBhvr>
                                      <p:tavLst>
                                        <p:tav tm="0">
                                          <p:val>
                                            <p:strVal val="ppt_x"/>
                                          </p:val>
                                        </p:tav>
                                        <p:tav tm="100000">
                                          <p:val>
                                            <p:strVal val="0-ppt_w/2"/>
                                          </p:val>
                                        </p:tav>
                                      </p:tavLst>
                                    </p:anim>
                                    <p:anim calcmode="lin" valueType="num">
                                      <p:cBhvr additive="base">
                                        <p:cTn id="283" dur="4500"/>
                                        <p:tgtEl>
                                          <p:spTgt spid="34"/>
                                        </p:tgtEl>
                                        <p:attrNameLst>
                                          <p:attrName>ppt_y</p:attrName>
                                        </p:attrNameLst>
                                      </p:cBhvr>
                                      <p:tavLst>
                                        <p:tav tm="0">
                                          <p:val>
                                            <p:strVal val="ppt_y"/>
                                          </p:val>
                                        </p:tav>
                                        <p:tav tm="100000">
                                          <p:val>
                                            <p:strVal val="1+ppt_h/2"/>
                                          </p:val>
                                        </p:tav>
                                      </p:tavLst>
                                    </p:anim>
                                    <p:set>
                                      <p:cBhvr>
                                        <p:cTn id="284" dur="1" fill="hold">
                                          <p:stCondLst>
                                            <p:cond delay="4499"/>
                                          </p:stCondLst>
                                        </p:cTn>
                                        <p:tgtEl>
                                          <p:spTgt spid="34"/>
                                        </p:tgtEl>
                                        <p:attrNameLst>
                                          <p:attrName>style.visibility</p:attrName>
                                        </p:attrNameLst>
                                      </p:cBhvr>
                                      <p:to>
                                        <p:strVal val="hidden"/>
                                      </p:to>
                                    </p:set>
                                  </p:childTnLst>
                                </p:cTn>
                              </p:par>
                              <p:par>
                                <p:cTn id="285" presetID="23" presetClass="entr" presetSubtype="288" fill="hold" nodeType="withEffect">
                                  <p:stCondLst>
                                    <p:cond delay="800"/>
                                  </p:stCondLst>
                                  <p:childTnLst>
                                    <p:set>
                                      <p:cBhvr>
                                        <p:cTn id="286" dur="1" fill="hold">
                                          <p:stCondLst>
                                            <p:cond delay="0"/>
                                          </p:stCondLst>
                                        </p:cTn>
                                        <p:tgtEl>
                                          <p:spTgt spid="46"/>
                                        </p:tgtEl>
                                        <p:attrNameLst>
                                          <p:attrName>style.visibility</p:attrName>
                                        </p:attrNameLst>
                                      </p:cBhvr>
                                      <p:to>
                                        <p:strVal val="visible"/>
                                      </p:to>
                                    </p:set>
                                    <p:anim calcmode="lin" valueType="num">
                                      <p:cBhvr>
                                        <p:cTn id="287" dur="3750" fill="hold"/>
                                        <p:tgtEl>
                                          <p:spTgt spid="46"/>
                                        </p:tgtEl>
                                        <p:attrNameLst>
                                          <p:attrName>ppt_w</p:attrName>
                                        </p:attrNameLst>
                                      </p:cBhvr>
                                      <p:tavLst>
                                        <p:tav tm="0">
                                          <p:val>
                                            <p:strVal val="4/3*#ppt_w"/>
                                          </p:val>
                                        </p:tav>
                                        <p:tav tm="100000">
                                          <p:val>
                                            <p:strVal val="#ppt_w"/>
                                          </p:val>
                                        </p:tav>
                                      </p:tavLst>
                                    </p:anim>
                                    <p:anim calcmode="lin" valueType="num">
                                      <p:cBhvr>
                                        <p:cTn id="288" dur="3750" fill="hold"/>
                                        <p:tgtEl>
                                          <p:spTgt spid="46"/>
                                        </p:tgtEl>
                                        <p:attrNameLst>
                                          <p:attrName>ppt_h</p:attrName>
                                        </p:attrNameLst>
                                      </p:cBhvr>
                                      <p:tavLst>
                                        <p:tav tm="0">
                                          <p:val>
                                            <p:strVal val="4/3*#ppt_h"/>
                                          </p:val>
                                        </p:tav>
                                        <p:tav tm="100000">
                                          <p:val>
                                            <p:strVal val="#ppt_h"/>
                                          </p:val>
                                        </p:tav>
                                      </p:tavLst>
                                    </p:anim>
                                  </p:childTnLst>
                                </p:cTn>
                              </p:par>
                              <p:par>
                                <p:cTn id="289" presetID="8" presetClass="entr" presetSubtype="32" fill="hold" nodeType="withEffect">
                                  <p:stCondLst>
                                    <p:cond delay="800"/>
                                  </p:stCondLst>
                                  <p:childTnLst>
                                    <p:set>
                                      <p:cBhvr>
                                        <p:cTn id="290" dur="1" fill="hold">
                                          <p:stCondLst>
                                            <p:cond delay="0"/>
                                          </p:stCondLst>
                                        </p:cTn>
                                        <p:tgtEl>
                                          <p:spTgt spid="46"/>
                                        </p:tgtEl>
                                        <p:attrNameLst>
                                          <p:attrName>style.visibility</p:attrName>
                                        </p:attrNameLst>
                                      </p:cBhvr>
                                      <p:to>
                                        <p:strVal val="visible"/>
                                      </p:to>
                                    </p:set>
                                    <p:animEffect transition="in" filter="diamond(out)">
                                      <p:cBhvr>
                                        <p:cTn id="291" dur="3750"/>
                                        <p:tgtEl>
                                          <p:spTgt spid="46"/>
                                        </p:tgtEl>
                                      </p:cBhvr>
                                    </p:animEffect>
                                  </p:childTnLst>
                                </p:cTn>
                              </p:par>
                              <p:par>
                                <p:cTn id="292" presetID="9" presetClass="emph" presetSubtype="0" grpId="0" nodeType="withEffect">
                                  <p:stCondLst>
                                    <p:cond delay="0"/>
                                  </p:stCondLst>
                                  <p:childTnLst>
                                    <p:set>
                                      <p:cBhvr rctx="PPT">
                                        <p:cTn id="293" dur="indefinite"/>
                                        <p:tgtEl>
                                          <p:spTgt spid="45"/>
                                        </p:tgtEl>
                                        <p:attrNameLst>
                                          <p:attrName>style.opacity</p:attrName>
                                        </p:attrNameLst>
                                      </p:cBhvr>
                                      <p:to>
                                        <p:strVal val="0"/>
                                      </p:to>
                                    </p:set>
                                    <p:animEffect filter="image" prLst="opacity: 0">
                                      <p:cBhvr rctx="IE">
                                        <p:cTn id="294" dur="indefinite"/>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4" grpId="0" animBg="1"/>
      <p:bldP spid="4" grpId="1" animBg="1"/>
      <p:bldP spid="4" grpId="2" animBg="1"/>
      <p:bldP spid="6" grpId="0" animBg="1"/>
      <p:bldP spid="6" grpId="1" animBg="1"/>
      <p:bldP spid="6" grpId="2" animBg="1"/>
      <p:bldP spid="8" grpId="0" animBg="1"/>
      <p:bldP spid="8" grpId="1" animBg="1"/>
      <p:bldP spid="8" grpId="2" animBg="1"/>
      <p:bldP spid="11" grpId="0" animBg="1"/>
      <p:bldP spid="11" grpId="1" animBg="1"/>
      <p:bldP spid="11" grpId="2" animBg="1"/>
      <p:bldP spid="13" grpId="0" animBg="1"/>
      <p:bldP spid="13" grpId="1" animBg="1"/>
      <p:bldP spid="13" grpId="2" animBg="1"/>
      <p:bldP spid="15" grpId="0" animBg="1"/>
      <p:bldP spid="15" grpId="1" animBg="1"/>
      <p:bldP spid="15" grpId="2" animBg="1"/>
      <p:bldP spid="17" grpId="0" animBg="1"/>
      <p:bldP spid="17" grpId="1" animBg="1"/>
      <p:bldP spid="17" grpId="2" animBg="1"/>
      <p:bldP spid="19" grpId="0" animBg="1"/>
      <p:bldP spid="19" grpId="1" animBg="1"/>
      <p:bldP spid="19" grpId="2" animBg="1"/>
      <p:bldP spid="21" grpId="0" animBg="1"/>
      <p:bldP spid="21" grpId="1" animBg="1"/>
      <p:bldP spid="21" grpId="2" animBg="1"/>
      <p:bldP spid="23" grpId="0" animBg="1"/>
      <p:bldP spid="23" grpId="1" animBg="1"/>
      <p:bldP spid="23" grpId="2" animBg="1"/>
      <p:bldP spid="25" grpId="0" animBg="1"/>
      <p:bldP spid="25" grpId="1" animBg="1"/>
      <p:bldP spid="25" grpId="2" animBg="1"/>
      <p:bldP spid="27" grpId="0" animBg="1"/>
      <p:bldP spid="27" grpId="1" animBg="1"/>
      <p:bldP spid="27"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52 Rectángulo"/>
          <p:cNvSpPr/>
          <p:nvPr/>
        </p:nvSpPr>
        <p:spPr>
          <a:xfrm>
            <a:off x="0" y="0"/>
            <a:ext cx="9144000" cy="5152274"/>
          </a:xfrm>
          <a:prstGeom prst="rect">
            <a:avLst/>
          </a:prstGeom>
          <a:gradFill flip="none" rotWithShape="1">
            <a:gsLst>
              <a:gs pos="50810">
                <a:srgbClr val="C00000">
                  <a:lumMod val="31000"/>
                </a:srgbClr>
              </a:gs>
              <a:gs pos="100000">
                <a:srgbClr val="FF0000"/>
              </a:gs>
              <a:gs pos="3000">
                <a:srgbClr val="C00000">
                  <a:lumMod val="24000"/>
                </a:srgbClr>
              </a:gs>
              <a:gs pos="97000">
                <a:srgbClr val="C00000">
                  <a:lumMod val="34000"/>
                </a:srgbClr>
              </a:gs>
              <a:gs pos="417">
                <a:srgbClr val="FF0000"/>
              </a:gs>
            </a:gsLst>
            <a:lin ang="16200000" scaled="1"/>
            <a:tileRect/>
          </a:gradFill>
          <a:ln>
            <a:noFill/>
          </a:ln>
          <a:scene3d>
            <a:camera prst="orthographicFront"/>
            <a:lightRig rig="chilly" dir="t">
              <a:rot lat="0" lon="0" rev="132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4" name="53 Imagen" descr="Diapositiva32"/>
          <p:cNvPicPr>
            <a:picLocks noGrp="1" noChangeAspect="1"/>
          </p:cNvPicPr>
          <p:nvPr isPhoto="1"/>
        </p:nvPicPr>
        <p:blipFill rotWithShape="1">
          <a:blip r:embed="rId2">
            <a:lum/>
            <a:extLst>
              <a:ext uri="{28A0092B-C50C-407E-A947-70E740481C1C}">
                <a14:useLocalDpi xmlns:a14="http://schemas.microsoft.com/office/drawing/2010/main" val="0"/>
              </a:ext>
            </a:extLst>
          </a:blip>
          <a:srcRect l="1133" r="1133" b="50278"/>
          <a:stretch/>
        </p:blipFill>
        <p:spPr>
          <a:xfrm>
            <a:off x="0" y="-4554"/>
            <a:ext cx="9147881" cy="2557463"/>
          </a:xfrm>
          <a:prstGeom prst="rect">
            <a:avLst/>
          </a:prstGeom>
          <a:noFill/>
          <a:ln w="9525" cap="rnd" cmpd="sng">
            <a:noFill/>
            <a:prstDash val="sysDot"/>
          </a:ln>
          <a:effectLst/>
        </p:spPr>
      </p:pic>
      <p:pic>
        <p:nvPicPr>
          <p:cNvPr id="55" name="54 Imagen" descr="Diapositiva32"/>
          <p:cNvPicPr>
            <a:picLocks noGrp="1" noChangeAspect="1"/>
          </p:cNvPicPr>
          <p:nvPr isPhoto="1"/>
        </p:nvPicPr>
        <p:blipFill rotWithShape="1">
          <a:blip r:embed="rId2">
            <a:lum/>
            <a:extLst>
              <a:ext uri="{28A0092B-C50C-407E-A947-70E740481C1C}">
                <a14:useLocalDpi xmlns:a14="http://schemas.microsoft.com/office/drawing/2010/main" val="0"/>
              </a:ext>
            </a:extLst>
          </a:blip>
          <a:srcRect l="1133" t="49205" r="1133" b="1"/>
          <a:stretch/>
        </p:blipFill>
        <p:spPr>
          <a:xfrm>
            <a:off x="0" y="2520000"/>
            <a:ext cx="9147881" cy="2643294"/>
          </a:xfrm>
          <a:prstGeom prst="rect">
            <a:avLst/>
          </a:prstGeom>
          <a:noFill/>
          <a:ln w="9525" cap="rnd" cmpd="sng">
            <a:noFill/>
            <a:prstDash val="sysDot"/>
          </a:ln>
          <a:effectLst/>
        </p:spPr>
      </p:pic>
      <p:sp>
        <p:nvSpPr>
          <p:cNvPr id="2" name="1 Arco de bloque"/>
          <p:cNvSpPr/>
          <p:nvPr/>
        </p:nvSpPr>
        <p:spPr>
          <a:xfrm rot="5400000">
            <a:off x="-126703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5400000">
            <a:off x="-690972"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5400000">
            <a:off x="-114908"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5400000">
            <a:off x="533164"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5400000">
            <a:off x="1109228"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5400000">
            <a:off x="1685292"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rot="5400000">
            <a:off x="226135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5400000">
            <a:off x="2837420"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3413484"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401471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5400000">
            <a:off x="459071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5400000">
            <a:off x="513071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5400000">
            <a:off x="5753236"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5400000">
            <a:off x="6329300"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5400000">
            <a:off x="6905364" y="94370"/>
            <a:ext cx="2354560" cy="2412776"/>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6200000" flipH="1">
            <a:off x="8010128" y="2481486"/>
            <a:ext cx="2376264" cy="2556792"/>
          </a:xfrm>
          <a:prstGeom prst="blockArc">
            <a:avLst>
              <a:gd name="adj1" fmla="val 10800000"/>
              <a:gd name="adj2" fmla="val 21589167"/>
              <a:gd name="adj3" fmla="val 7825"/>
            </a:avLst>
          </a:prstGeom>
          <a:noFill/>
          <a:ln w="50800" cap="rnd"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16200000" flipH="1">
            <a:off x="7434064"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16200000" flipH="1">
            <a:off x="6858000"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flipH="1">
            <a:off x="6209928"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flipH="1">
            <a:off x="5633864"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flipH="1">
            <a:off x="5057800"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flipH="1">
            <a:off x="4481736"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16200000" flipH="1">
            <a:off x="3905672"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16200000" flipH="1">
            <a:off x="3329608"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rot="16200000" flipH="1">
            <a:off x="2728376"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rot="16200000" flipH="1">
            <a:off x="2152376"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rot="16200000" flipH="1">
            <a:off x="1612376"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rot="16200000" flipH="1">
            <a:off x="989856"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rot="16200000" flipH="1">
            <a:off x="413792"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rot="16200000" flipH="1">
            <a:off x="-162272" y="2481486"/>
            <a:ext cx="2376264" cy="2556792"/>
          </a:xfrm>
          <a:prstGeom prst="blockArc">
            <a:avLst>
              <a:gd name="adj1" fmla="val 10800000"/>
              <a:gd name="adj2" fmla="val 21589167"/>
              <a:gd name="adj3" fmla="val 7825"/>
            </a:avLst>
          </a:prstGeom>
          <a:noFill/>
          <a:ln w="50800" cap="sq" cmpd="sng">
            <a:gradFill>
              <a:gsLst>
                <a:gs pos="0">
                  <a:schemeClr val="tx1"/>
                </a:gs>
                <a:gs pos="49000">
                  <a:srgbClr val="FF0000"/>
                </a:gs>
                <a:gs pos="100000">
                  <a:srgbClr val="C00000">
                    <a:lumMod val="69000"/>
                  </a:srgb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Rectángulo"/>
          <p:cNvSpPr/>
          <p:nvPr/>
        </p:nvSpPr>
        <p:spPr>
          <a:xfrm>
            <a:off x="-396552" y="-34141"/>
            <a:ext cx="9865096" cy="530805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2019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10800000">
                                      <p:cBhvr>
                                        <p:cTn id="10" dur="2000" fill="hold"/>
                                        <p:tgtEl>
                                          <p:spTgt spid="2"/>
                                        </p:tgtEl>
                                        <p:attrNameLst>
                                          <p:attrName>r</p:attrName>
                                        </p:attrNameLst>
                                      </p:cBhvr>
                                    </p:animRot>
                                  </p:childTnLst>
                                </p:cTn>
                              </p:par>
                              <p:par>
                                <p:cTn id="11" presetID="2" presetClass="entr" presetSubtype="2"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par>
                                <p:cTn id="15" presetID="8" presetClass="emph" presetSubtype="0" fill="hold" grpId="1" nodeType="withEffect">
                                  <p:stCondLst>
                                    <p:cond delay="0"/>
                                  </p:stCondLst>
                                  <p:childTnLst>
                                    <p:animRot by="-10800000">
                                      <p:cBhvr>
                                        <p:cTn id="16" dur="2000" fill="hold"/>
                                        <p:tgtEl>
                                          <p:spTgt spid="3"/>
                                        </p:tgtEl>
                                        <p:attrNameLst>
                                          <p:attrName>r</p:attrName>
                                        </p:attrNameLst>
                                      </p:cBhvr>
                                    </p:animRot>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1+#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1" nodeType="withEffect">
                                  <p:stCondLst>
                                    <p:cond delay="0"/>
                                  </p:stCondLst>
                                  <p:childTnLst>
                                    <p:animRot by="-10800000">
                                      <p:cBhvr>
                                        <p:cTn id="22" dur="2000" fill="hold"/>
                                        <p:tgtEl>
                                          <p:spTgt spid="4"/>
                                        </p:tgtEl>
                                        <p:attrNameLst>
                                          <p:attrName>r</p:attrName>
                                        </p:attrNameLst>
                                      </p:cBhvr>
                                    </p:animRot>
                                  </p:childTnLst>
                                </p:cTn>
                              </p:par>
                              <p:par>
                                <p:cTn id="23" presetID="2" presetClass="entr" presetSubtype="2"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childTnLst>
                                    <p:animRot by="-10800000">
                                      <p:cBhvr>
                                        <p:cTn id="28" dur="2000" fill="hold"/>
                                        <p:tgtEl>
                                          <p:spTgt spid="5"/>
                                        </p:tgtEl>
                                        <p:attrNameLst>
                                          <p:attrName>r</p:attrName>
                                        </p:attrNameLst>
                                      </p:cBhvr>
                                    </p:animRot>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8" presetClass="emph" presetSubtype="0" fill="hold" grpId="1" nodeType="withEffect">
                                  <p:stCondLst>
                                    <p:cond delay="0"/>
                                  </p:stCondLst>
                                  <p:childTnLst>
                                    <p:animRot by="-10800000">
                                      <p:cBhvr>
                                        <p:cTn id="34" dur="2000" fill="hold"/>
                                        <p:tgtEl>
                                          <p:spTgt spid="6"/>
                                        </p:tgtEl>
                                        <p:attrNameLst>
                                          <p:attrName>r</p:attrName>
                                        </p:attrNameLst>
                                      </p:cBhvr>
                                    </p:animRot>
                                  </p:childTnLst>
                                </p:cTn>
                              </p:par>
                              <p:par>
                                <p:cTn id="35" presetID="2" presetClass="entr" presetSubtype="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10800000">
                                      <p:cBhvr>
                                        <p:cTn id="40" dur="2000" fill="hold"/>
                                        <p:tgtEl>
                                          <p:spTgt spid="7"/>
                                        </p:tgtEl>
                                        <p:attrNameLst>
                                          <p:attrName>r</p:attrName>
                                        </p:attrNameLst>
                                      </p:cBhvr>
                                    </p:animRot>
                                  </p:childTnLst>
                                </p:cTn>
                              </p:par>
                              <p:par>
                                <p:cTn id="41" presetID="2" presetClass="entr" presetSubtype="2"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2000" fill="hold"/>
                                        <p:tgtEl>
                                          <p:spTgt spid="8"/>
                                        </p:tgtEl>
                                        <p:attrNameLst>
                                          <p:attrName>ppt_x</p:attrName>
                                        </p:attrNameLst>
                                      </p:cBhvr>
                                      <p:tavLst>
                                        <p:tav tm="0">
                                          <p:val>
                                            <p:strVal val="1+#ppt_w/2"/>
                                          </p:val>
                                        </p:tav>
                                        <p:tav tm="100000">
                                          <p:val>
                                            <p:strVal val="#ppt_x"/>
                                          </p:val>
                                        </p:tav>
                                      </p:tavLst>
                                    </p:anim>
                                    <p:anim calcmode="lin" valueType="num">
                                      <p:cBhvr additive="base">
                                        <p:cTn id="44" dur="2000" fill="hold"/>
                                        <p:tgtEl>
                                          <p:spTgt spid="8"/>
                                        </p:tgtEl>
                                        <p:attrNameLst>
                                          <p:attrName>ppt_y</p:attrName>
                                        </p:attrNameLst>
                                      </p:cBhvr>
                                      <p:tavLst>
                                        <p:tav tm="0">
                                          <p:val>
                                            <p:strVal val="#ppt_y"/>
                                          </p:val>
                                        </p:tav>
                                        <p:tav tm="100000">
                                          <p:val>
                                            <p:strVal val="#ppt_y"/>
                                          </p:val>
                                        </p:tav>
                                      </p:tavLst>
                                    </p:anim>
                                  </p:childTnLst>
                                </p:cTn>
                              </p:par>
                              <p:par>
                                <p:cTn id="45" presetID="8" presetClass="emph" presetSubtype="0" fill="hold" grpId="1" nodeType="withEffect">
                                  <p:stCondLst>
                                    <p:cond delay="0"/>
                                  </p:stCondLst>
                                  <p:childTnLst>
                                    <p:animRot by="-10800000">
                                      <p:cBhvr>
                                        <p:cTn id="46" dur="2000" fill="hold"/>
                                        <p:tgtEl>
                                          <p:spTgt spid="8"/>
                                        </p:tgtEl>
                                        <p:attrNameLst>
                                          <p:attrName>r</p:attrName>
                                        </p:attrNameLst>
                                      </p:cBhvr>
                                    </p:animRot>
                                  </p:childTnLst>
                                </p:cTn>
                              </p:par>
                              <p:par>
                                <p:cTn id="47" presetID="2" presetClass="entr" presetSubtype="2"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1" nodeType="withEffect">
                                  <p:stCondLst>
                                    <p:cond delay="0"/>
                                  </p:stCondLst>
                                  <p:childTnLst>
                                    <p:animRot by="-10800000">
                                      <p:cBhvr>
                                        <p:cTn id="52" dur="2000" fill="hold"/>
                                        <p:tgtEl>
                                          <p:spTgt spid="9"/>
                                        </p:tgtEl>
                                        <p:attrNameLst>
                                          <p:attrName>r</p:attrName>
                                        </p:attrNameLst>
                                      </p:cBhvr>
                                    </p:animRot>
                                  </p:childTnLst>
                                </p:cTn>
                              </p:par>
                              <p:par>
                                <p:cTn id="53" presetID="2" presetClass="entr" presetSubtype="2"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2000" fill="hold"/>
                                        <p:tgtEl>
                                          <p:spTgt spid="10"/>
                                        </p:tgtEl>
                                        <p:attrNameLst>
                                          <p:attrName>ppt_x</p:attrName>
                                        </p:attrNameLst>
                                      </p:cBhvr>
                                      <p:tavLst>
                                        <p:tav tm="0">
                                          <p:val>
                                            <p:strVal val="1+#ppt_w/2"/>
                                          </p:val>
                                        </p:tav>
                                        <p:tav tm="100000">
                                          <p:val>
                                            <p:strVal val="#ppt_x"/>
                                          </p:val>
                                        </p:tav>
                                      </p:tavLst>
                                    </p:anim>
                                    <p:anim calcmode="lin" valueType="num">
                                      <p:cBhvr additive="base">
                                        <p:cTn id="56" dur="2000" fill="hold"/>
                                        <p:tgtEl>
                                          <p:spTgt spid="10"/>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10"/>
                                        </p:tgtEl>
                                        <p:attrNameLst>
                                          <p:attrName>r</p:attrName>
                                        </p:attrNameLst>
                                      </p:cBhvr>
                                    </p:animRot>
                                  </p:childTnLst>
                                </p:cTn>
                              </p:par>
                              <p:par>
                                <p:cTn id="59" presetID="2"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8" presetClass="emph" presetSubtype="0" fill="hold" grpId="1" nodeType="withEffect">
                                  <p:stCondLst>
                                    <p:cond delay="0"/>
                                  </p:stCondLst>
                                  <p:childTnLst>
                                    <p:animRot by="-10800000">
                                      <p:cBhvr>
                                        <p:cTn id="64" dur="2000" fill="hold"/>
                                        <p:tgtEl>
                                          <p:spTgt spid="11"/>
                                        </p:tgtEl>
                                        <p:attrNameLst>
                                          <p:attrName>r</p:attrName>
                                        </p:attrNameLst>
                                      </p:cBhvr>
                                    </p:animRot>
                                  </p:childTnLst>
                                </p:cTn>
                              </p:par>
                              <p:par>
                                <p:cTn id="65" presetID="2" presetClass="entr" presetSubtype="2"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2000" fill="hold"/>
                                        <p:tgtEl>
                                          <p:spTgt spid="12"/>
                                        </p:tgtEl>
                                        <p:attrNameLst>
                                          <p:attrName>ppt_x</p:attrName>
                                        </p:attrNameLst>
                                      </p:cBhvr>
                                      <p:tavLst>
                                        <p:tav tm="0">
                                          <p:val>
                                            <p:strVal val="1+#ppt_w/2"/>
                                          </p:val>
                                        </p:tav>
                                        <p:tav tm="100000">
                                          <p:val>
                                            <p:strVal val="#ppt_x"/>
                                          </p:val>
                                        </p:tav>
                                      </p:tavLst>
                                    </p:anim>
                                    <p:anim calcmode="lin" valueType="num">
                                      <p:cBhvr additive="base">
                                        <p:cTn id="68" dur="2000" fill="hold"/>
                                        <p:tgtEl>
                                          <p:spTgt spid="12"/>
                                        </p:tgtEl>
                                        <p:attrNameLst>
                                          <p:attrName>ppt_y</p:attrName>
                                        </p:attrNameLst>
                                      </p:cBhvr>
                                      <p:tavLst>
                                        <p:tav tm="0">
                                          <p:val>
                                            <p:strVal val="#ppt_y"/>
                                          </p:val>
                                        </p:tav>
                                        <p:tav tm="100000">
                                          <p:val>
                                            <p:strVal val="#ppt_y"/>
                                          </p:val>
                                        </p:tav>
                                      </p:tavLst>
                                    </p:anim>
                                  </p:childTnLst>
                                </p:cTn>
                              </p:par>
                              <p:par>
                                <p:cTn id="69" presetID="8" presetClass="emph" presetSubtype="0" fill="hold" grpId="1" nodeType="withEffect">
                                  <p:stCondLst>
                                    <p:cond delay="0"/>
                                  </p:stCondLst>
                                  <p:childTnLst>
                                    <p:animRot by="-10800000">
                                      <p:cBhvr>
                                        <p:cTn id="70" dur="2000" fill="hold"/>
                                        <p:tgtEl>
                                          <p:spTgt spid="12"/>
                                        </p:tgtEl>
                                        <p:attrNameLst>
                                          <p:attrName>r</p:attrName>
                                        </p:attrNameLst>
                                      </p:cBhvr>
                                    </p:animRot>
                                  </p:childTnLst>
                                </p:cTn>
                              </p:par>
                              <p:par>
                                <p:cTn id="71" presetID="2" presetClass="entr" presetSubtype="2"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ppt_y"/>
                                          </p:val>
                                        </p:tav>
                                        <p:tav tm="100000">
                                          <p:val>
                                            <p:strVal val="#ppt_y"/>
                                          </p:val>
                                        </p:tav>
                                      </p:tavLst>
                                    </p:anim>
                                  </p:childTnLst>
                                </p:cTn>
                              </p:par>
                              <p:par>
                                <p:cTn id="75" presetID="8" presetClass="emph" presetSubtype="0" fill="hold" grpId="1" nodeType="withEffect">
                                  <p:stCondLst>
                                    <p:cond delay="0"/>
                                  </p:stCondLst>
                                  <p:childTnLst>
                                    <p:animRot by="-10800000">
                                      <p:cBhvr>
                                        <p:cTn id="76" dur="2000" fill="hold"/>
                                        <p:tgtEl>
                                          <p:spTgt spid="13"/>
                                        </p:tgtEl>
                                        <p:attrNameLst>
                                          <p:attrName>r</p:attrName>
                                        </p:attrNameLst>
                                      </p:cBhvr>
                                    </p:animRot>
                                  </p:childTnLst>
                                </p:cTn>
                              </p:par>
                              <p:par>
                                <p:cTn id="77" presetID="2" presetClass="entr" presetSubtype="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000" fill="hold"/>
                                        <p:tgtEl>
                                          <p:spTgt spid="14"/>
                                        </p:tgtEl>
                                        <p:attrNameLst>
                                          <p:attrName>ppt_x</p:attrName>
                                        </p:attrNameLst>
                                      </p:cBhvr>
                                      <p:tavLst>
                                        <p:tav tm="0">
                                          <p:val>
                                            <p:strVal val="1+#ppt_w/2"/>
                                          </p:val>
                                        </p:tav>
                                        <p:tav tm="100000">
                                          <p:val>
                                            <p:strVal val="#ppt_x"/>
                                          </p:val>
                                        </p:tav>
                                      </p:tavLst>
                                    </p:anim>
                                    <p:anim calcmode="lin" valueType="num">
                                      <p:cBhvr additive="base">
                                        <p:cTn id="80" dur="2000" fill="hold"/>
                                        <p:tgtEl>
                                          <p:spTgt spid="14"/>
                                        </p:tgtEl>
                                        <p:attrNameLst>
                                          <p:attrName>ppt_y</p:attrName>
                                        </p:attrNameLst>
                                      </p:cBhvr>
                                      <p:tavLst>
                                        <p:tav tm="0">
                                          <p:val>
                                            <p:strVal val="#ppt_y"/>
                                          </p:val>
                                        </p:tav>
                                        <p:tav tm="100000">
                                          <p:val>
                                            <p:strVal val="#ppt_y"/>
                                          </p:val>
                                        </p:tav>
                                      </p:tavLst>
                                    </p:anim>
                                  </p:childTnLst>
                                </p:cTn>
                              </p:par>
                              <p:par>
                                <p:cTn id="81" presetID="8" presetClass="emph" presetSubtype="0" fill="hold" grpId="1" nodeType="withEffect">
                                  <p:stCondLst>
                                    <p:cond delay="0"/>
                                  </p:stCondLst>
                                  <p:childTnLst>
                                    <p:animRot by="-10800000">
                                      <p:cBhvr>
                                        <p:cTn id="82" dur="2000" fill="hold"/>
                                        <p:tgtEl>
                                          <p:spTgt spid="14"/>
                                        </p:tgtEl>
                                        <p:attrNameLst>
                                          <p:attrName>r</p:attrName>
                                        </p:attrNameLst>
                                      </p:cBhvr>
                                    </p:animRot>
                                  </p:childTnLst>
                                </p:cTn>
                              </p:par>
                              <p:par>
                                <p:cTn id="83" presetID="2" presetClass="entr" presetSubtype="2"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10800000">
                                      <p:cBhvr>
                                        <p:cTn id="88" dur="2000" fill="hold"/>
                                        <p:tgtEl>
                                          <p:spTgt spid="15"/>
                                        </p:tgtEl>
                                        <p:attrNameLst>
                                          <p:attrName>r</p:attrName>
                                        </p:attrNameLst>
                                      </p:cBhvr>
                                    </p:animRot>
                                  </p:childTnLst>
                                </p:cTn>
                              </p:par>
                              <p:par>
                                <p:cTn id="89" presetID="2" presetClass="entr" presetSubtype="2"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2000" fill="hold"/>
                                        <p:tgtEl>
                                          <p:spTgt spid="16"/>
                                        </p:tgtEl>
                                        <p:attrNameLst>
                                          <p:attrName>ppt_x</p:attrName>
                                        </p:attrNameLst>
                                      </p:cBhvr>
                                      <p:tavLst>
                                        <p:tav tm="0">
                                          <p:val>
                                            <p:strVal val="1+#ppt_w/2"/>
                                          </p:val>
                                        </p:tav>
                                        <p:tav tm="100000">
                                          <p:val>
                                            <p:strVal val="#ppt_x"/>
                                          </p:val>
                                        </p:tav>
                                      </p:tavLst>
                                    </p:anim>
                                    <p:anim calcmode="lin" valueType="num">
                                      <p:cBhvr additive="base">
                                        <p:cTn id="92" dur="2000" fill="hold"/>
                                        <p:tgtEl>
                                          <p:spTgt spid="16"/>
                                        </p:tgtEl>
                                        <p:attrNameLst>
                                          <p:attrName>ppt_y</p:attrName>
                                        </p:attrNameLst>
                                      </p:cBhvr>
                                      <p:tavLst>
                                        <p:tav tm="0">
                                          <p:val>
                                            <p:strVal val="#ppt_y"/>
                                          </p:val>
                                        </p:tav>
                                        <p:tav tm="100000">
                                          <p:val>
                                            <p:strVal val="#ppt_y"/>
                                          </p:val>
                                        </p:tav>
                                      </p:tavLst>
                                    </p:anim>
                                  </p:childTnLst>
                                </p:cTn>
                              </p:par>
                              <p:par>
                                <p:cTn id="93" presetID="8" presetClass="emph" presetSubtype="0" fill="hold" grpId="1" nodeType="withEffect">
                                  <p:stCondLst>
                                    <p:cond delay="0"/>
                                  </p:stCondLst>
                                  <p:childTnLst>
                                    <p:animRot by="-10800000">
                                      <p:cBhvr>
                                        <p:cTn id="94" dur="2000" fill="hold"/>
                                        <p:tgtEl>
                                          <p:spTgt spid="16"/>
                                        </p:tgtEl>
                                        <p:attrNameLst>
                                          <p:attrName>r</p:attrName>
                                        </p:attrNameLst>
                                      </p:cBhvr>
                                    </p:animRot>
                                  </p:childTnLst>
                                </p:cTn>
                              </p:par>
                              <p:par>
                                <p:cTn id="95" presetID="2" presetClass="entr" presetSubtype="8"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ppt_y"/>
                                          </p:val>
                                        </p:tav>
                                        <p:tav tm="100000">
                                          <p:val>
                                            <p:strVal val="#ppt_y"/>
                                          </p:val>
                                        </p:tav>
                                      </p:tavLst>
                                    </p:anim>
                                  </p:childTnLst>
                                </p:cTn>
                              </p:par>
                              <p:par>
                                <p:cTn id="99" presetID="8" presetClass="emph" presetSubtype="0" fill="hold" grpId="1" nodeType="withEffect">
                                  <p:stCondLst>
                                    <p:cond delay="0"/>
                                  </p:stCondLst>
                                  <p:childTnLst>
                                    <p:animRot by="-10800000">
                                      <p:cBhvr>
                                        <p:cTn id="100" dur="2000" fill="hold"/>
                                        <p:tgtEl>
                                          <p:spTgt spid="17"/>
                                        </p:tgtEl>
                                        <p:attrNameLst>
                                          <p:attrName>r</p:attrName>
                                        </p:attrNameLst>
                                      </p:cBhvr>
                                    </p:animRot>
                                  </p:childTnLst>
                                </p:cTn>
                              </p:par>
                              <p:par>
                                <p:cTn id="101" presetID="2" presetClass="entr" presetSubtype="8"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additive="base">
                                        <p:cTn id="103" dur="2000" fill="hold"/>
                                        <p:tgtEl>
                                          <p:spTgt spid="18"/>
                                        </p:tgtEl>
                                        <p:attrNameLst>
                                          <p:attrName>ppt_x</p:attrName>
                                        </p:attrNameLst>
                                      </p:cBhvr>
                                      <p:tavLst>
                                        <p:tav tm="0">
                                          <p:val>
                                            <p:strVal val="0-#ppt_w/2"/>
                                          </p:val>
                                        </p:tav>
                                        <p:tav tm="100000">
                                          <p:val>
                                            <p:strVal val="#ppt_x"/>
                                          </p:val>
                                        </p:tav>
                                      </p:tavLst>
                                    </p:anim>
                                    <p:anim calcmode="lin" valueType="num">
                                      <p:cBhvr additive="base">
                                        <p:cTn id="104" dur="2000" fill="hold"/>
                                        <p:tgtEl>
                                          <p:spTgt spid="18"/>
                                        </p:tgtEl>
                                        <p:attrNameLst>
                                          <p:attrName>ppt_y</p:attrName>
                                        </p:attrNameLst>
                                      </p:cBhvr>
                                      <p:tavLst>
                                        <p:tav tm="0">
                                          <p:val>
                                            <p:strVal val="#ppt_y"/>
                                          </p:val>
                                        </p:tav>
                                        <p:tav tm="100000">
                                          <p:val>
                                            <p:strVal val="#ppt_y"/>
                                          </p:val>
                                        </p:tav>
                                      </p:tavLst>
                                    </p:anim>
                                  </p:childTnLst>
                                </p:cTn>
                              </p:par>
                              <p:par>
                                <p:cTn id="105" presetID="8" presetClass="emph" presetSubtype="0" fill="hold" grpId="1" nodeType="withEffect">
                                  <p:stCondLst>
                                    <p:cond delay="0"/>
                                  </p:stCondLst>
                                  <p:childTnLst>
                                    <p:animRot by="-10800000">
                                      <p:cBhvr>
                                        <p:cTn id="106" dur="2000" fill="hold"/>
                                        <p:tgtEl>
                                          <p:spTgt spid="18"/>
                                        </p:tgtEl>
                                        <p:attrNameLst>
                                          <p:attrName>r</p:attrName>
                                        </p:attrNameLst>
                                      </p:cBhvr>
                                    </p:animRot>
                                  </p:childTnLst>
                                </p:cTn>
                              </p:par>
                              <p:par>
                                <p:cTn id="107" presetID="2" presetClass="entr" presetSubtype="8"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0-#ppt_w/2"/>
                                          </p:val>
                                        </p:tav>
                                        <p:tav tm="100000">
                                          <p:val>
                                            <p:strVal val="#ppt_x"/>
                                          </p:val>
                                        </p:tav>
                                      </p:tavLst>
                                    </p:anim>
                                    <p:anim calcmode="lin" valueType="num">
                                      <p:cBhvr additive="base">
                                        <p:cTn id="110" dur="2000" fill="hold"/>
                                        <p:tgtEl>
                                          <p:spTgt spid="1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10800000">
                                      <p:cBhvr>
                                        <p:cTn id="112" dur="2000" fill="hold"/>
                                        <p:tgtEl>
                                          <p:spTgt spid="19"/>
                                        </p:tgtEl>
                                        <p:attrNameLst>
                                          <p:attrName>r</p:attrName>
                                        </p:attrNameLst>
                                      </p:cBhvr>
                                    </p:animRot>
                                  </p:childTnLst>
                                </p:cTn>
                              </p:par>
                              <p:par>
                                <p:cTn id="113" presetID="2" presetClass="entr" presetSubtype="8"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additive="base">
                                        <p:cTn id="115" dur="2000" fill="hold"/>
                                        <p:tgtEl>
                                          <p:spTgt spid="20"/>
                                        </p:tgtEl>
                                        <p:attrNameLst>
                                          <p:attrName>ppt_x</p:attrName>
                                        </p:attrNameLst>
                                      </p:cBhvr>
                                      <p:tavLst>
                                        <p:tav tm="0">
                                          <p:val>
                                            <p:strVal val="0-#ppt_w/2"/>
                                          </p:val>
                                        </p:tav>
                                        <p:tav tm="100000">
                                          <p:val>
                                            <p:strVal val="#ppt_x"/>
                                          </p:val>
                                        </p:tav>
                                      </p:tavLst>
                                    </p:anim>
                                    <p:anim calcmode="lin" valueType="num">
                                      <p:cBhvr additive="base">
                                        <p:cTn id="116" dur="2000" fill="hold"/>
                                        <p:tgtEl>
                                          <p:spTgt spid="20"/>
                                        </p:tgtEl>
                                        <p:attrNameLst>
                                          <p:attrName>ppt_y</p:attrName>
                                        </p:attrNameLst>
                                      </p:cBhvr>
                                      <p:tavLst>
                                        <p:tav tm="0">
                                          <p:val>
                                            <p:strVal val="#ppt_y"/>
                                          </p:val>
                                        </p:tav>
                                        <p:tav tm="100000">
                                          <p:val>
                                            <p:strVal val="#ppt_y"/>
                                          </p:val>
                                        </p:tav>
                                      </p:tavLst>
                                    </p:anim>
                                  </p:childTnLst>
                                </p:cTn>
                              </p:par>
                              <p:par>
                                <p:cTn id="117" presetID="8" presetClass="emph" presetSubtype="0" fill="hold" grpId="1" nodeType="withEffect">
                                  <p:stCondLst>
                                    <p:cond delay="0"/>
                                  </p:stCondLst>
                                  <p:childTnLst>
                                    <p:animRot by="-10800000">
                                      <p:cBhvr>
                                        <p:cTn id="118" dur="2000" fill="hold"/>
                                        <p:tgtEl>
                                          <p:spTgt spid="20"/>
                                        </p:tgtEl>
                                        <p:attrNameLst>
                                          <p:attrName>r</p:attrName>
                                        </p:attrNameLst>
                                      </p:cBhvr>
                                    </p:animRot>
                                  </p:childTnLst>
                                </p:cTn>
                              </p:par>
                              <p:par>
                                <p:cTn id="119" presetID="2" presetClass="entr" presetSubtype="8" fill="hold" grpId="0"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2000" fill="hold"/>
                                        <p:tgtEl>
                                          <p:spTgt spid="21"/>
                                        </p:tgtEl>
                                        <p:attrNameLst>
                                          <p:attrName>ppt_x</p:attrName>
                                        </p:attrNameLst>
                                      </p:cBhvr>
                                      <p:tavLst>
                                        <p:tav tm="0">
                                          <p:val>
                                            <p:strVal val="0-#ppt_w/2"/>
                                          </p:val>
                                        </p:tav>
                                        <p:tav tm="100000">
                                          <p:val>
                                            <p:strVal val="#ppt_x"/>
                                          </p:val>
                                        </p:tav>
                                      </p:tavLst>
                                    </p:anim>
                                    <p:anim calcmode="lin" valueType="num">
                                      <p:cBhvr additive="base">
                                        <p:cTn id="122" dur="2000" fill="hold"/>
                                        <p:tgtEl>
                                          <p:spTgt spid="21"/>
                                        </p:tgtEl>
                                        <p:attrNameLst>
                                          <p:attrName>ppt_y</p:attrName>
                                        </p:attrNameLst>
                                      </p:cBhvr>
                                      <p:tavLst>
                                        <p:tav tm="0">
                                          <p:val>
                                            <p:strVal val="#ppt_y"/>
                                          </p:val>
                                        </p:tav>
                                        <p:tav tm="100000">
                                          <p:val>
                                            <p:strVal val="#ppt_y"/>
                                          </p:val>
                                        </p:tav>
                                      </p:tavLst>
                                    </p:anim>
                                  </p:childTnLst>
                                </p:cTn>
                              </p:par>
                              <p:par>
                                <p:cTn id="123" presetID="8" presetClass="emph" presetSubtype="0" fill="hold" grpId="1" nodeType="withEffect">
                                  <p:stCondLst>
                                    <p:cond delay="0"/>
                                  </p:stCondLst>
                                  <p:childTnLst>
                                    <p:animRot by="-10800000">
                                      <p:cBhvr>
                                        <p:cTn id="124" dur="2000" fill="hold"/>
                                        <p:tgtEl>
                                          <p:spTgt spid="21"/>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additive="base">
                                        <p:cTn id="127" dur="2000" fill="hold"/>
                                        <p:tgtEl>
                                          <p:spTgt spid="22"/>
                                        </p:tgtEl>
                                        <p:attrNameLst>
                                          <p:attrName>ppt_x</p:attrName>
                                        </p:attrNameLst>
                                      </p:cBhvr>
                                      <p:tavLst>
                                        <p:tav tm="0">
                                          <p:val>
                                            <p:strVal val="0-#ppt_w/2"/>
                                          </p:val>
                                        </p:tav>
                                        <p:tav tm="100000">
                                          <p:val>
                                            <p:strVal val="#ppt_x"/>
                                          </p:val>
                                        </p:tav>
                                      </p:tavLst>
                                    </p:anim>
                                    <p:anim calcmode="lin" valueType="num">
                                      <p:cBhvr additive="base">
                                        <p:cTn id="128" dur="2000" fill="hold"/>
                                        <p:tgtEl>
                                          <p:spTgt spid="22"/>
                                        </p:tgtEl>
                                        <p:attrNameLst>
                                          <p:attrName>ppt_y</p:attrName>
                                        </p:attrNameLst>
                                      </p:cBhvr>
                                      <p:tavLst>
                                        <p:tav tm="0">
                                          <p:val>
                                            <p:strVal val="#ppt_y"/>
                                          </p:val>
                                        </p:tav>
                                        <p:tav tm="100000">
                                          <p:val>
                                            <p:strVal val="#ppt_y"/>
                                          </p:val>
                                        </p:tav>
                                      </p:tavLst>
                                    </p:anim>
                                  </p:childTnLst>
                                </p:cTn>
                              </p:par>
                              <p:par>
                                <p:cTn id="129" presetID="8" presetClass="emph" presetSubtype="0" fill="hold" grpId="1" nodeType="withEffect">
                                  <p:stCondLst>
                                    <p:cond delay="0"/>
                                  </p:stCondLst>
                                  <p:childTnLst>
                                    <p:animRot by="-10800000">
                                      <p:cBhvr>
                                        <p:cTn id="130" dur="2000" fill="hold"/>
                                        <p:tgtEl>
                                          <p:spTgt spid="22"/>
                                        </p:tgtEl>
                                        <p:attrNameLst>
                                          <p:attrName>r</p:attrName>
                                        </p:attrNameLst>
                                      </p:cBhvr>
                                    </p:animRot>
                                  </p:childTnLst>
                                </p:cTn>
                              </p:par>
                              <p:par>
                                <p:cTn id="131" presetID="2" presetClass="entr" presetSubtype="8"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0-#ppt_w/2"/>
                                          </p:val>
                                        </p:tav>
                                        <p:tav tm="100000">
                                          <p:val>
                                            <p:strVal val="#ppt_x"/>
                                          </p:val>
                                        </p:tav>
                                      </p:tavLst>
                                    </p:anim>
                                    <p:anim calcmode="lin" valueType="num">
                                      <p:cBhvr additive="base">
                                        <p:cTn id="134" dur="2000" fill="hold"/>
                                        <p:tgtEl>
                                          <p:spTgt spid="23"/>
                                        </p:tgtEl>
                                        <p:attrNameLst>
                                          <p:attrName>ppt_y</p:attrName>
                                        </p:attrNameLst>
                                      </p:cBhvr>
                                      <p:tavLst>
                                        <p:tav tm="0">
                                          <p:val>
                                            <p:strVal val="#ppt_y"/>
                                          </p:val>
                                        </p:tav>
                                        <p:tav tm="100000">
                                          <p:val>
                                            <p:strVal val="#ppt_y"/>
                                          </p:val>
                                        </p:tav>
                                      </p:tavLst>
                                    </p:anim>
                                  </p:childTnLst>
                                </p:cTn>
                              </p:par>
                              <p:par>
                                <p:cTn id="135" presetID="8" presetClass="emph" presetSubtype="0" fill="hold" grpId="1" nodeType="withEffect">
                                  <p:stCondLst>
                                    <p:cond delay="0"/>
                                  </p:stCondLst>
                                  <p:childTnLst>
                                    <p:animRot by="-10800000">
                                      <p:cBhvr>
                                        <p:cTn id="136" dur="2000" fill="hold"/>
                                        <p:tgtEl>
                                          <p:spTgt spid="23"/>
                                        </p:tgtEl>
                                        <p:attrNameLst>
                                          <p:attrName>r</p:attrName>
                                        </p:attrNameLst>
                                      </p:cBhvr>
                                    </p:animRot>
                                  </p:childTnLst>
                                </p:cTn>
                              </p:par>
                              <p:par>
                                <p:cTn id="137" presetID="2" presetClass="entr" presetSubtype="8" fill="hold" grpId="0"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2000" fill="hold"/>
                                        <p:tgtEl>
                                          <p:spTgt spid="24"/>
                                        </p:tgtEl>
                                        <p:attrNameLst>
                                          <p:attrName>ppt_x</p:attrName>
                                        </p:attrNameLst>
                                      </p:cBhvr>
                                      <p:tavLst>
                                        <p:tav tm="0">
                                          <p:val>
                                            <p:strVal val="0-#ppt_w/2"/>
                                          </p:val>
                                        </p:tav>
                                        <p:tav tm="100000">
                                          <p:val>
                                            <p:strVal val="#ppt_x"/>
                                          </p:val>
                                        </p:tav>
                                      </p:tavLst>
                                    </p:anim>
                                    <p:anim calcmode="lin" valueType="num">
                                      <p:cBhvr additive="base">
                                        <p:cTn id="140" dur="2000" fill="hold"/>
                                        <p:tgtEl>
                                          <p:spTgt spid="24"/>
                                        </p:tgtEl>
                                        <p:attrNameLst>
                                          <p:attrName>ppt_y</p:attrName>
                                        </p:attrNameLst>
                                      </p:cBhvr>
                                      <p:tavLst>
                                        <p:tav tm="0">
                                          <p:val>
                                            <p:strVal val="#ppt_y"/>
                                          </p:val>
                                        </p:tav>
                                        <p:tav tm="100000">
                                          <p:val>
                                            <p:strVal val="#ppt_y"/>
                                          </p:val>
                                        </p:tav>
                                      </p:tavLst>
                                    </p:anim>
                                  </p:childTnLst>
                                </p:cTn>
                              </p:par>
                              <p:par>
                                <p:cTn id="141" presetID="8" presetClass="emph" presetSubtype="0" fill="hold" grpId="1" nodeType="withEffect">
                                  <p:stCondLst>
                                    <p:cond delay="0"/>
                                  </p:stCondLst>
                                  <p:childTnLst>
                                    <p:animRot by="-10800000">
                                      <p:cBhvr>
                                        <p:cTn id="142" dur="2000" fill="hold"/>
                                        <p:tgtEl>
                                          <p:spTgt spid="24"/>
                                        </p:tgtEl>
                                        <p:attrNameLst>
                                          <p:attrName>r</p:attrName>
                                        </p:attrNameLst>
                                      </p:cBhvr>
                                    </p:animRot>
                                  </p:childTnLst>
                                </p:cTn>
                              </p:par>
                              <p:par>
                                <p:cTn id="143" presetID="2" presetClass="entr" presetSubtype="8"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ppt_y"/>
                                          </p:val>
                                        </p:tav>
                                        <p:tav tm="100000">
                                          <p:val>
                                            <p:strVal val="#ppt_y"/>
                                          </p:val>
                                        </p:tav>
                                      </p:tavLst>
                                    </p:anim>
                                  </p:childTnLst>
                                </p:cTn>
                              </p:par>
                              <p:par>
                                <p:cTn id="147" presetID="8" presetClass="emph" presetSubtype="0" fill="hold" grpId="1" nodeType="withEffect">
                                  <p:stCondLst>
                                    <p:cond delay="0"/>
                                  </p:stCondLst>
                                  <p:childTnLst>
                                    <p:animRot by="-10800000">
                                      <p:cBhvr>
                                        <p:cTn id="148" dur="2000" fill="hold"/>
                                        <p:tgtEl>
                                          <p:spTgt spid="25"/>
                                        </p:tgtEl>
                                        <p:attrNameLst>
                                          <p:attrName>r</p:attrName>
                                        </p:attrNameLst>
                                      </p:cBhvr>
                                    </p:animRot>
                                  </p:childTnLst>
                                </p:cTn>
                              </p:par>
                              <p:par>
                                <p:cTn id="149" presetID="2" presetClass="entr" presetSubtype="8"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additive="base">
                                        <p:cTn id="151" dur="2000" fill="hold"/>
                                        <p:tgtEl>
                                          <p:spTgt spid="26"/>
                                        </p:tgtEl>
                                        <p:attrNameLst>
                                          <p:attrName>ppt_x</p:attrName>
                                        </p:attrNameLst>
                                      </p:cBhvr>
                                      <p:tavLst>
                                        <p:tav tm="0">
                                          <p:val>
                                            <p:strVal val="0-#ppt_w/2"/>
                                          </p:val>
                                        </p:tav>
                                        <p:tav tm="100000">
                                          <p:val>
                                            <p:strVal val="#ppt_x"/>
                                          </p:val>
                                        </p:tav>
                                      </p:tavLst>
                                    </p:anim>
                                    <p:anim calcmode="lin" valueType="num">
                                      <p:cBhvr additive="base">
                                        <p:cTn id="152" dur="2000" fill="hold"/>
                                        <p:tgtEl>
                                          <p:spTgt spid="26"/>
                                        </p:tgtEl>
                                        <p:attrNameLst>
                                          <p:attrName>ppt_y</p:attrName>
                                        </p:attrNameLst>
                                      </p:cBhvr>
                                      <p:tavLst>
                                        <p:tav tm="0">
                                          <p:val>
                                            <p:strVal val="#ppt_y"/>
                                          </p:val>
                                        </p:tav>
                                        <p:tav tm="100000">
                                          <p:val>
                                            <p:strVal val="#ppt_y"/>
                                          </p:val>
                                        </p:tav>
                                      </p:tavLst>
                                    </p:anim>
                                  </p:childTnLst>
                                </p:cTn>
                              </p:par>
                              <p:par>
                                <p:cTn id="153" presetID="8" presetClass="emph" presetSubtype="0" fill="hold" grpId="1" nodeType="withEffect">
                                  <p:stCondLst>
                                    <p:cond delay="0"/>
                                  </p:stCondLst>
                                  <p:childTnLst>
                                    <p:animRot by="-10800000">
                                      <p:cBhvr>
                                        <p:cTn id="154" dur="2000" fill="hold"/>
                                        <p:tgtEl>
                                          <p:spTgt spid="26"/>
                                        </p:tgtEl>
                                        <p:attrNameLst>
                                          <p:attrName>r</p:attrName>
                                        </p:attrNameLst>
                                      </p:cBhvr>
                                    </p:animRot>
                                  </p:childTnLst>
                                </p:cTn>
                              </p:par>
                              <p:par>
                                <p:cTn id="155" presetID="2" presetClass="entr" presetSubtype="8"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2000" fill="hold"/>
                                        <p:tgtEl>
                                          <p:spTgt spid="27"/>
                                        </p:tgtEl>
                                        <p:attrNameLst>
                                          <p:attrName>ppt_x</p:attrName>
                                        </p:attrNameLst>
                                      </p:cBhvr>
                                      <p:tavLst>
                                        <p:tav tm="0">
                                          <p:val>
                                            <p:strVal val="0-#ppt_w/2"/>
                                          </p:val>
                                        </p:tav>
                                        <p:tav tm="100000">
                                          <p:val>
                                            <p:strVal val="#ppt_x"/>
                                          </p:val>
                                        </p:tav>
                                      </p:tavLst>
                                    </p:anim>
                                    <p:anim calcmode="lin" valueType="num">
                                      <p:cBhvr additive="base">
                                        <p:cTn id="158" dur="2000" fill="hold"/>
                                        <p:tgtEl>
                                          <p:spTgt spid="27"/>
                                        </p:tgtEl>
                                        <p:attrNameLst>
                                          <p:attrName>ppt_y</p:attrName>
                                        </p:attrNameLst>
                                      </p:cBhvr>
                                      <p:tavLst>
                                        <p:tav tm="0">
                                          <p:val>
                                            <p:strVal val="#ppt_y"/>
                                          </p:val>
                                        </p:tav>
                                        <p:tav tm="100000">
                                          <p:val>
                                            <p:strVal val="#ppt_y"/>
                                          </p:val>
                                        </p:tav>
                                      </p:tavLst>
                                    </p:anim>
                                  </p:childTnLst>
                                </p:cTn>
                              </p:par>
                              <p:par>
                                <p:cTn id="159" presetID="8" presetClass="emph" presetSubtype="0" fill="hold" grpId="1" nodeType="withEffect">
                                  <p:stCondLst>
                                    <p:cond delay="0"/>
                                  </p:stCondLst>
                                  <p:childTnLst>
                                    <p:animRot by="-10800000">
                                      <p:cBhvr>
                                        <p:cTn id="160" dur="2000" fill="hold"/>
                                        <p:tgtEl>
                                          <p:spTgt spid="27"/>
                                        </p:tgtEl>
                                        <p:attrNameLst>
                                          <p:attrName>r</p:attrName>
                                        </p:attrNameLst>
                                      </p:cBhvr>
                                    </p:animRot>
                                  </p:childTnLst>
                                </p:cTn>
                              </p:par>
                              <p:par>
                                <p:cTn id="161" presetID="2" presetClass="entr" presetSubtype="8" fill="hold" grpId="0" nodeType="withEffect">
                                  <p:stCondLst>
                                    <p:cond delay="0"/>
                                  </p:stCondLst>
                                  <p:childTnLst>
                                    <p:set>
                                      <p:cBhvr>
                                        <p:cTn id="162" dur="1" fill="hold">
                                          <p:stCondLst>
                                            <p:cond delay="0"/>
                                          </p:stCondLst>
                                        </p:cTn>
                                        <p:tgtEl>
                                          <p:spTgt spid="28"/>
                                        </p:tgtEl>
                                        <p:attrNameLst>
                                          <p:attrName>style.visibility</p:attrName>
                                        </p:attrNameLst>
                                      </p:cBhvr>
                                      <p:to>
                                        <p:strVal val="visible"/>
                                      </p:to>
                                    </p:set>
                                    <p:anim calcmode="lin" valueType="num">
                                      <p:cBhvr additive="base">
                                        <p:cTn id="163" dur="2000" fill="hold"/>
                                        <p:tgtEl>
                                          <p:spTgt spid="28"/>
                                        </p:tgtEl>
                                        <p:attrNameLst>
                                          <p:attrName>ppt_x</p:attrName>
                                        </p:attrNameLst>
                                      </p:cBhvr>
                                      <p:tavLst>
                                        <p:tav tm="0">
                                          <p:val>
                                            <p:strVal val="0-#ppt_w/2"/>
                                          </p:val>
                                        </p:tav>
                                        <p:tav tm="100000">
                                          <p:val>
                                            <p:strVal val="#ppt_x"/>
                                          </p:val>
                                        </p:tav>
                                      </p:tavLst>
                                    </p:anim>
                                    <p:anim calcmode="lin" valueType="num">
                                      <p:cBhvr additive="base">
                                        <p:cTn id="164" dur="2000" fill="hold"/>
                                        <p:tgtEl>
                                          <p:spTgt spid="28"/>
                                        </p:tgtEl>
                                        <p:attrNameLst>
                                          <p:attrName>ppt_y</p:attrName>
                                        </p:attrNameLst>
                                      </p:cBhvr>
                                      <p:tavLst>
                                        <p:tav tm="0">
                                          <p:val>
                                            <p:strVal val="#ppt_y"/>
                                          </p:val>
                                        </p:tav>
                                        <p:tav tm="100000">
                                          <p:val>
                                            <p:strVal val="#ppt_y"/>
                                          </p:val>
                                        </p:tav>
                                      </p:tavLst>
                                    </p:anim>
                                  </p:childTnLst>
                                </p:cTn>
                              </p:par>
                              <p:par>
                                <p:cTn id="165" presetID="8" presetClass="emph" presetSubtype="0" fill="hold" grpId="1" nodeType="withEffect">
                                  <p:stCondLst>
                                    <p:cond delay="0"/>
                                  </p:stCondLst>
                                  <p:childTnLst>
                                    <p:animRot by="-10800000">
                                      <p:cBhvr>
                                        <p:cTn id="166" dur="2000" fill="hold"/>
                                        <p:tgtEl>
                                          <p:spTgt spid="28"/>
                                        </p:tgtEl>
                                        <p:attrNameLst>
                                          <p:attrName>r</p:attrName>
                                        </p:attrNameLst>
                                      </p:cBhvr>
                                    </p:animRot>
                                  </p:childTnLst>
                                </p:cTn>
                              </p:par>
                              <p:par>
                                <p:cTn id="167" presetID="2" presetClass="entr" presetSubtype="8" fill="hold" grpId="0" nodeType="withEffect">
                                  <p:stCondLst>
                                    <p:cond delay="0"/>
                                  </p:stCondLst>
                                  <p:childTnLst>
                                    <p:set>
                                      <p:cBhvr>
                                        <p:cTn id="168" dur="1" fill="hold">
                                          <p:stCondLst>
                                            <p:cond delay="0"/>
                                          </p:stCondLst>
                                        </p:cTn>
                                        <p:tgtEl>
                                          <p:spTgt spid="29"/>
                                        </p:tgtEl>
                                        <p:attrNameLst>
                                          <p:attrName>style.visibility</p:attrName>
                                        </p:attrNameLst>
                                      </p:cBhvr>
                                      <p:to>
                                        <p:strVal val="visible"/>
                                      </p:to>
                                    </p:set>
                                    <p:anim calcmode="lin" valueType="num">
                                      <p:cBhvr additive="base">
                                        <p:cTn id="169" dur="2000" fill="hold"/>
                                        <p:tgtEl>
                                          <p:spTgt spid="29"/>
                                        </p:tgtEl>
                                        <p:attrNameLst>
                                          <p:attrName>ppt_x</p:attrName>
                                        </p:attrNameLst>
                                      </p:cBhvr>
                                      <p:tavLst>
                                        <p:tav tm="0">
                                          <p:val>
                                            <p:strVal val="0-#ppt_w/2"/>
                                          </p:val>
                                        </p:tav>
                                        <p:tav tm="100000">
                                          <p:val>
                                            <p:strVal val="#ppt_x"/>
                                          </p:val>
                                        </p:tav>
                                      </p:tavLst>
                                    </p:anim>
                                    <p:anim calcmode="lin" valueType="num">
                                      <p:cBhvr additive="base">
                                        <p:cTn id="170" dur="2000" fill="hold"/>
                                        <p:tgtEl>
                                          <p:spTgt spid="29"/>
                                        </p:tgtEl>
                                        <p:attrNameLst>
                                          <p:attrName>ppt_y</p:attrName>
                                        </p:attrNameLst>
                                      </p:cBhvr>
                                      <p:tavLst>
                                        <p:tav tm="0">
                                          <p:val>
                                            <p:strVal val="#ppt_y"/>
                                          </p:val>
                                        </p:tav>
                                        <p:tav tm="100000">
                                          <p:val>
                                            <p:strVal val="#ppt_y"/>
                                          </p:val>
                                        </p:tav>
                                      </p:tavLst>
                                    </p:anim>
                                  </p:childTnLst>
                                </p:cTn>
                              </p:par>
                              <p:par>
                                <p:cTn id="171" presetID="8" presetClass="emph" presetSubtype="0" fill="hold" grpId="1" nodeType="withEffect">
                                  <p:stCondLst>
                                    <p:cond delay="0"/>
                                  </p:stCondLst>
                                  <p:childTnLst>
                                    <p:animRot by="-10800000">
                                      <p:cBhvr>
                                        <p:cTn id="172" dur="2000" fill="hold"/>
                                        <p:tgtEl>
                                          <p:spTgt spid="29"/>
                                        </p:tgtEl>
                                        <p:attrNameLst>
                                          <p:attrName>r</p:attrName>
                                        </p:attrNameLst>
                                      </p:cBhvr>
                                    </p:animRot>
                                  </p:childTnLst>
                                </p:cTn>
                              </p:par>
                              <p:par>
                                <p:cTn id="173" presetID="2" presetClass="entr" presetSubtype="8" fill="hold" grpId="0" nodeType="withEffect">
                                  <p:stCondLst>
                                    <p:cond delay="0"/>
                                  </p:stCondLst>
                                  <p:childTnLst>
                                    <p:set>
                                      <p:cBhvr>
                                        <p:cTn id="174" dur="1" fill="hold">
                                          <p:stCondLst>
                                            <p:cond delay="0"/>
                                          </p:stCondLst>
                                        </p:cTn>
                                        <p:tgtEl>
                                          <p:spTgt spid="30"/>
                                        </p:tgtEl>
                                        <p:attrNameLst>
                                          <p:attrName>style.visibility</p:attrName>
                                        </p:attrNameLst>
                                      </p:cBhvr>
                                      <p:to>
                                        <p:strVal val="visible"/>
                                      </p:to>
                                    </p:set>
                                    <p:anim calcmode="lin" valueType="num">
                                      <p:cBhvr additive="base">
                                        <p:cTn id="175" dur="2000" fill="hold"/>
                                        <p:tgtEl>
                                          <p:spTgt spid="30"/>
                                        </p:tgtEl>
                                        <p:attrNameLst>
                                          <p:attrName>ppt_x</p:attrName>
                                        </p:attrNameLst>
                                      </p:cBhvr>
                                      <p:tavLst>
                                        <p:tav tm="0">
                                          <p:val>
                                            <p:strVal val="0-#ppt_w/2"/>
                                          </p:val>
                                        </p:tav>
                                        <p:tav tm="100000">
                                          <p:val>
                                            <p:strVal val="#ppt_x"/>
                                          </p:val>
                                        </p:tav>
                                      </p:tavLst>
                                    </p:anim>
                                    <p:anim calcmode="lin" valueType="num">
                                      <p:cBhvr additive="base">
                                        <p:cTn id="176" dur="2000" fill="hold"/>
                                        <p:tgtEl>
                                          <p:spTgt spid="30"/>
                                        </p:tgtEl>
                                        <p:attrNameLst>
                                          <p:attrName>ppt_y</p:attrName>
                                        </p:attrNameLst>
                                      </p:cBhvr>
                                      <p:tavLst>
                                        <p:tav tm="0">
                                          <p:val>
                                            <p:strVal val="#ppt_y"/>
                                          </p:val>
                                        </p:tav>
                                        <p:tav tm="100000">
                                          <p:val>
                                            <p:strVal val="#ppt_y"/>
                                          </p:val>
                                        </p:tav>
                                      </p:tavLst>
                                    </p:anim>
                                  </p:childTnLst>
                                </p:cTn>
                              </p:par>
                              <p:par>
                                <p:cTn id="177" presetID="8" presetClass="emph" presetSubtype="0" fill="hold" grpId="1" nodeType="withEffect">
                                  <p:stCondLst>
                                    <p:cond delay="0"/>
                                  </p:stCondLst>
                                  <p:childTnLst>
                                    <p:animRot by="-10800000">
                                      <p:cBhvr>
                                        <p:cTn id="178" dur="2000" fill="hold"/>
                                        <p:tgtEl>
                                          <p:spTgt spid="30"/>
                                        </p:tgtEl>
                                        <p:attrNameLst>
                                          <p:attrName>r</p:attrName>
                                        </p:attrNameLst>
                                      </p:cBhvr>
                                    </p:animRot>
                                  </p:childTnLst>
                                </p:cTn>
                              </p:par>
                              <p:par>
                                <p:cTn id="179" presetID="2" presetClass="entr" presetSubtype="8" fill="hold" grpId="0" nodeType="withEffect">
                                  <p:stCondLst>
                                    <p:cond delay="0"/>
                                  </p:stCondLst>
                                  <p:childTnLst>
                                    <p:set>
                                      <p:cBhvr>
                                        <p:cTn id="180" dur="1" fill="hold">
                                          <p:stCondLst>
                                            <p:cond delay="0"/>
                                          </p:stCondLst>
                                        </p:cTn>
                                        <p:tgtEl>
                                          <p:spTgt spid="31"/>
                                        </p:tgtEl>
                                        <p:attrNameLst>
                                          <p:attrName>style.visibility</p:attrName>
                                        </p:attrNameLst>
                                      </p:cBhvr>
                                      <p:to>
                                        <p:strVal val="visible"/>
                                      </p:to>
                                    </p:set>
                                    <p:anim calcmode="lin" valueType="num">
                                      <p:cBhvr additive="base">
                                        <p:cTn id="181" dur="2000" fill="hold"/>
                                        <p:tgtEl>
                                          <p:spTgt spid="31"/>
                                        </p:tgtEl>
                                        <p:attrNameLst>
                                          <p:attrName>ppt_x</p:attrName>
                                        </p:attrNameLst>
                                      </p:cBhvr>
                                      <p:tavLst>
                                        <p:tav tm="0">
                                          <p:val>
                                            <p:strVal val="0-#ppt_w/2"/>
                                          </p:val>
                                        </p:tav>
                                        <p:tav tm="100000">
                                          <p:val>
                                            <p:strVal val="#ppt_x"/>
                                          </p:val>
                                        </p:tav>
                                      </p:tavLst>
                                    </p:anim>
                                    <p:anim calcmode="lin" valueType="num">
                                      <p:cBhvr additive="base">
                                        <p:cTn id="182" dur="2000" fill="hold"/>
                                        <p:tgtEl>
                                          <p:spTgt spid="31"/>
                                        </p:tgtEl>
                                        <p:attrNameLst>
                                          <p:attrName>ppt_y</p:attrName>
                                        </p:attrNameLst>
                                      </p:cBhvr>
                                      <p:tavLst>
                                        <p:tav tm="0">
                                          <p:val>
                                            <p:strVal val="#ppt_y"/>
                                          </p:val>
                                        </p:tav>
                                        <p:tav tm="100000">
                                          <p:val>
                                            <p:strVal val="#ppt_y"/>
                                          </p:val>
                                        </p:tav>
                                      </p:tavLst>
                                    </p:anim>
                                  </p:childTnLst>
                                </p:cTn>
                              </p:par>
                              <p:par>
                                <p:cTn id="183" presetID="8" presetClass="emph" presetSubtype="0" fill="hold" grpId="1" nodeType="withEffect">
                                  <p:stCondLst>
                                    <p:cond delay="0"/>
                                  </p:stCondLst>
                                  <p:childTnLst>
                                    <p:animRot by="-10800000">
                                      <p:cBhvr>
                                        <p:cTn id="184" dur="2000" fill="hold"/>
                                        <p:tgtEl>
                                          <p:spTgt spid="31"/>
                                        </p:tgtEl>
                                        <p:attrNameLst>
                                          <p:attrName>r</p:attrName>
                                        </p:attrNameLst>
                                      </p:cBhvr>
                                    </p:animRot>
                                  </p:childTnLst>
                                </p:cTn>
                              </p:par>
                              <p:par>
                                <p:cTn id="185" presetID="9" presetClass="emph" presetSubtype="0" grpId="0" nodeType="withEffect">
                                  <p:stCondLst>
                                    <p:cond delay="0"/>
                                  </p:stCondLst>
                                  <p:childTnLst>
                                    <p:set>
                                      <p:cBhvr rctx="PPT">
                                        <p:cTn id="186" dur="indefinite"/>
                                        <p:tgtEl>
                                          <p:spTgt spid="42"/>
                                        </p:tgtEl>
                                        <p:attrNameLst>
                                          <p:attrName>style.opacity</p:attrName>
                                        </p:attrNameLst>
                                      </p:cBhvr>
                                      <p:to>
                                        <p:strVal val="0"/>
                                      </p:to>
                                    </p:set>
                                    <p:animEffect filter="image" prLst="opacity: 0">
                                      <p:cBhvr rctx="IE">
                                        <p:cTn id="187" dur="indefinite"/>
                                        <p:tgtEl>
                                          <p:spTgt spid="42"/>
                                        </p:tgtEl>
                                      </p:cBhvr>
                                    </p:animEffect>
                                  </p:childTnLst>
                                </p:cTn>
                              </p:par>
                            </p:childTnLst>
                          </p:cTn>
                        </p:par>
                        <p:par>
                          <p:cTn id="188" fill="hold">
                            <p:stCondLst>
                              <p:cond delay="2000"/>
                            </p:stCondLst>
                            <p:childTnLst>
                              <p:par>
                                <p:cTn id="189" presetID="2" presetClass="exit" presetSubtype="2" fill="hold" grpId="2" nodeType="afterEffect">
                                  <p:stCondLst>
                                    <p:cond delay="0"/>
                                  </p:stCondLst>
                                  <p:childTnLst>
                                    <p:anim calcmode="lin" valueType="num">
                                      <p:cBhvr additive="base">
                                        <p:cTn id="190" dur="2250"/>
                                        <p:tgtEl>
                                          <p:spTgt spid="18"/>
                                        </p:tgtEl>
                                        <p:attrNameLst>
                                          <p:attrName>ppt_x</p:attrName>
                                        </p:attrNameLst>
                                      </p:cBhvr>
                                      <p:tavLst>
                                        <p:tav tm="0">
                                          <p:val>
                                            <p:strVal val="ppt_x"/>
                                          </p:val>
                                        </p:tav>
                                        <p:tav tm="100000">
                                          <p:val>
                                            <p:strVal val="1+ppt_w/2"/>
                                          </p:val>
                                        </p:tav>
                                      </p:tavLst>
                                    </p:anim>
                                    <p:anim calcmode="lin" valueType="num">
                                      <p:cBhvr additive="base">
                                        <p:cTn id="191" dur="2250"/>
                                        <p:tgtEl>
                                          <p:spTgt spid="18"/>
                                        </p:tgtEl>
                                        <p:attrNameLst>
                                          <p:attrName>ppt_y</p:attrName>
                                        </p:attrNameLst>
                                      </p:cBhvr>
                                      <p:tavLst>
                                        <p:tav tm="0">
                                          <p:val>
                                            <p:strVal val="ppt_y"/>
                                          </p:val>
                                        </p:tav>
                                        <p:tav tm="100000">
                                          <p:val>
                                            <p:strVal val="ppt_y"/>
                                          </p:val>
                                        </p:tav>
                                      </p:tavLst>
                                    </p:anim>
                                    <p:set>
                                      <p:cBhvr>
                                        <p:cTn id="192" dur="1" fill="hold">
                                          <p:stCondLst>
                                            <p:cond delay="2249"/>
                                          </p:stCondLst>
                                        </p:cTn>
                                        <p:tgtEl>
                                          <p:spTgt spid="18"/>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250"/>
                                        <p:tgtEl>
                                          <p:spTgt spid="17"/>
                                        </p:tgtEl>
                                        <p:attrNameLst>
                                          <p:attrName>ppt_x</p:attrName>
                                        </p:attrNameLst>
                                      </p:cBhvr>
                                      <p:tavLst>
                                        <p:tav tm="0">
                                          <p:val>
                                            <p:strVal val="ppt_x"/>
                                          </p:val>
                                        </p:tav>
                                        <p:tav tm="100000">
                                          <p:val>
                                            <p:strVal val="1+ppt_w/2"/>
                                          </p:val>
                                        </p:tav>
                                      </p:tavLst>
                                    </p:anim>
                                    <p:anim calcmode="lin" valueType="num">
                                      <p:cBhvr additive="base">
                                        <p:cTn id="195" dur="2250"/>
                                        <p:tgtEl>
                                          <p:spTgt spid="17"/>
                                        </p:tgtEl>
                                        <p:attrNameLst>
                                          <p:attrName>ppt_y</p:attrName>
                                        </p:attrNameLst>
                                      </p:cBhvr>
                                      <p:tavLst>
                                        <p:tav tm="0">
                                          <p:val>
                                            <p:strVal val="ppt_y"/>
                                          </p:val>
                                        </p:tav>
                                        <p:tav tm="100000">
                                          <p:val>
                                            <p:strVal val="ppt_y"/>
                                          </p:val>
                                        </p:tav>
                                      </p:tavLst>
                                    </p:anim>
                                    <p:set>
                                      <p:cBhvr>
                                        <p:cTn id="196" dur="1" fill="hold">
                                          <p:stCondLst>
                                            <p:cond delay="2249"/>
                                          </p:stCondLst>
                                        </p:cTn>
                                        <p:tgtEl>
                                          <p:spTgt spid="17"/>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250"/>
                                        <p:tgtEl>
                                          <p:spTgt spid="2"/>
                                        </p:tgtEl>
                                        <p:attrNameLst>
                                          <p:attrName>ppt_x</p:attrName>
                                        </p:attrNameLst>
                                      </p:cBhvr>
                                      <p:tavLst>
                                        <p:tav tm="0">
                                          <p:val>
                                            <p:strVal val="ppt_x"/>
                                          </p:val>
                                        </p:tav>
                                        <p:tav tm="100000">
                                          <p:val>
                                            <p:strVal val="0-ppt_w/2"/>
                                          </p:val>
                                        </p:tav>
                                      </p:tavLst>
                                    </p:anim>
                                    <p:anim calcmode="lin" valueType="num">
                                      <p:cBhvr additive="base">
                                        <p:cTn id="199" dur="2250"/>
                                        <p:tgtEl>
                                          <p:spTgt spid="2"/>
                                        </p:tgtEl>
                                        <p:attrNameLst>
                                          <p:attrName>ppt_y</p:attrName>
                                        </p:attrNameLst>
                                      </p:cBhvr>
                                      <p:tavLst>
                                        <p:tav tm="0">
                                          <p:val>
                                            <p:strVal val="ppt_y"/>
                                          </p:val>
                                        </p:tav>
                                        <p:tav tm="100000">
                                          <p:val>
                                            <p:strVal val="ppt_y"/>
                                          </p:val>
                                        </p:tav>
                                      </p:tavLst>
                                    </p:anim>
                                    <p:set>
                                      <p:cBhvr>
                                        <p:cTn id="200" dur="1" fill="hold">
                                          <p:stCondLst>
                                            <p:cond delay="2249"/>
                                          </p:stCondLst>
                                        </p:cTn>
                                        <p:tgtEl>
                                          <p:spTgt spid="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250"/>
                                        <p:tgtEl>
                                          <p:spTgt spid="3"/>
                                        </p:tgtEl>
                                        <p:attrNameLst>
                                          <p:attrName>ppt_x</p:attrName>
                                        </p:attrNameLst>
                                      </p:cBhvr>
                                      <p:tavLst>
                                        <p:tav tm="0">
                                          <p:val>
                                            <p:strVal val="ppt_x"/>
                                          </p:val>
                                        </p:tav>
                                        <p:tav tm="100000">
                                          <p:val>
                                            <p:strVal val="0-ppt_w/2"/>
                                          </p:val>
                                        </p:tav>
                                      </p:tavLst>
                                    </p:anim>
                                    <p:anim calcmode="lin" valueType="num">
                                      <p:cBhvr additive="base">
                                        <p:cTn id="203" dur="2250"/>
                                        <p:tgtEl>
                                          <p:spTgt spid="3"/>
                                        </p:tgtEl>
                                        <p:attrNameLst>
                                          <p:attrName>ppt_y</p:attrName>
                                        </p:attrNameLst>
                                      </p:cBhvr>
                                      <p:tavLst>
                                        <p:tav tm="0">
                                          <p:val>
                                            <p:strVal val="ppt_y"/>
                                          </p:val>
                                        </p:tav>
                                        <p:tav tm="100000">
                                          <p:val>
                                            <p:strVal val="ppt_y"/>
                                          </p:val>
                                        </p:tav>
                                      </p:tavLst>
                                    </p:anim>
                                    <p:set>
                                      <p:cBhvr>
                                        <p:cTn id="204" dur="1" fill="hold">
                                          <p:stCondLst>
                                            <p:cond delay="2249"/>
                                          </p:stCondLst>
                                        </p:cTn>
                                        <p:tgtEl>
                                          <p:spTgt spid="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250"/>
                                        <p:tgtEl>
                                          <p:spTgt spid="4"/>
                                        </p:tgtEl>
                                        <p:attrNameLst>
                                          <p:attrName>ppt_x</p:attrName>
                                        </p:attrNameLst>
                                      </p:cBhvr>
                                      <p:tavLst>
                                        <p:tav tm="0">
                                          <p:val>
                                            <p:strVal val="ppt_x"/>
                                          </p:val>
                                        </p:tav>
                                        <p:tav tm="100000">
                                          <p:val>
                                            <p:strVal val="0-ppt_w/2"/>
                                          </p:val>
                                        </p:tav>
                                      </p:tavLst>
                                    </p:anim>
                                    <p:anim calcmode="lin" valueType="num">
                                      <p:cBhvr additive="base">
                                        <p:cTn id="207" dur="2250"/>
                                        <p:tgtEl>
                                          <p:spTgt spid="4"/>
                                        </p:tgtEl>
                                        <p:attrNameLst>
                                          <p:attrName>ppt_y</p:attrName>
                                        </p:attrNameLst>
                                      </p:cBhvr>
                                      <p:tavLst>
                                        <p:tav tm="0">
                                          <p:val>
                                            <p:strVal val="ppt_y"/>
                                          </p:val>
                                        </p:tav>
                                        <p:tav tm="100000">
                                          <p:val>
                                            <p:strVal val="ppt_y"/>
                                          </p:val>
                                        </p:tav>
                                      </p:tavLst>
                                    </p:anim>
                                    <p:set>
                                      <p:cBhvr>
                                        <p:cTn id="208" dur="1" fill="hold">
                                          <p:stCondLst>
                                            <p:cond delay="2249"/>
                                          </p:stCondLst>
                                        </p:cTn>
                                        <p:tgtEl>
                                          <p:spTgt spid="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250"/>
                                        <p:tgtEl>
                                          <p:spTgt spid="5"/>
                                        </p:tgtEl>
                                        <p:attrNameLst>
                                          <p:attrName>ppt_x</p:attrName>
                                        </p:attrNameLst>
                                      </p:cBhvr>
                                      <p:tavLst>
                                        <p:tav tm="0">
                                          <p:val>
                                            <p:strVal val="ppt_x"/>
                                          </p:val>
                                        </p:tav>
                                        <p:tav tm="100000">
                                          <p:val>
                                            <p:strVal val="0-ppt_w/2"/>
                                          </p:val>
                                        </p:tav>
                                      </p:tavLst>
                                    </p:anim>
                                    <p:anim calcmode="lin" valueType="num">
                                      <p:cBhvr additive="base">
                                        <p:cTn id="211" dur="2250"/>
                                        <p:tgtEl>
                                          <p:spTgt spid="5"/>
                                        </p:tgtEl>
                                        <p:attrNameLst>
                                          <p:attrName>ppt_y</p:attrName>
                                        </p:attrNameLst>
                                      </p:cBhvr>
                                      <p:tavLst>
                                        <p:tav tm="0">
                                          <p:val>
                                            <p:strVal val="ppt_y"/>
                                          </p:val>
                                        </p:tav>
                                        <p:tav tm="100000">
                                          <p:val>
                                            <p:strVal val="ppt_y"/>
                                          </p:val>
                                        </p:tav>
                                      </p:tavLst>
                                    </p:anim>
                                    <p:set>
                                      <p:cBhvr>
                                        <p:cTn id="212" dur="1" fill="hold">
                                          <p:stCondLst>
                                            <p:cond delay="2249"/>
                                          </p:stCondLst>
                                        </p:cTn>
                                        <p:tgtEl>
                                          <p:spTgt spid="5"/>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2250"/>
                                        <p:tgtEl>
                                          <p:spTgt spid="7"/>
                                        </p:tgtEl>
                                        <p:attrNameLst>
                                          <p:attrName>ppt_x</p:attrName>
                                        </p:attrNameLst>
                                      </p:cBhvr>
                                      <p:tavLst>
                                        <p:tav tm="0">
                                          <p:val>
                                            <p:strVal val="ppt_x"/>
                                          </p:val>
                                        </p:tav>
                                        <p:tav tm="100000">
                                          <p:val>
                                            <p:strVal val="0-ppt_w/2"/>
                                          </p:val>
                                        </p:tav>
                                      </p:tavLst>
                                    </p:anim>
                                    <p:anim calcmode="lin" valueType="num">
                                      <p:cBhvr additive="base">
                                        <p:cTn id="215" dur="2250"/>
                                        <p:tgtEl>
                                          <p:spTgt spid="7"/>
                                        </p:tgtEl>
                                        <p:attrNameLst>
                                          <p:attrName>ppt_y</p:attrName>
                                        </p:attrNameLst>
                                      </p:cBhvr>
                                      <p:tavLst>
                                        <p:tav tm="0">
                                          <p:val>
                                            <p:strVal val="ppt_y"/>
                                          </p:val>
                                        </p:tav>
                                        <p:tav tm="100000">
                                          <p:val>
                                            <p:strVal val="ppt_y"/>
                                          </p:val>
                                        </p:tav>
                                      </p:tavLst>
                                    </p:anim>
                                    <p:set>
                                      <p:cBhvr>
                                        <p:cTn id="216" dur="1" fill="hold">
                                          <p:stCondLst>
                                            <p:cond delay="2249"/>
                                          </p:stCondLst>
                                        </p:cTn>
                                        <p:tgtEl>
                                          <p:spTgt spid="7"/>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250"/>
                                        <p:tgtEl>
                                          <p:spTgt spid="6"/>
                                        </p:tgtEl>
                                        <p:attrNameLst>
                                          <p:attrName>ppt_x</p:attrName>
                                        </p:attrNameLst>
                                      </p:cBhvr>
                                      <p:tavLst>
                                        <p:tav tm="0">
                                          <p:val>
                                            <p:strVal val="ppt_x"/>
                                          </p:val>
                                        </p:tav>
                                        <p:tav tm="100000">
                                          <p:val>
                                            <p:strVal val="0-ppt_w/2"/>
                                          </p:val>
                                        </p:tav>
                                      </p:tavLst>
                                    </p:anim>
                                    <p:anim calcmode="lin" valueType="num">
                                      <p:cBhvr additive="base">
                                        <p:cTn id="219" dur="2250"/>
                                        <p:tgtEl>
                                          <p:spTgt spid="6"/>
                                        </p:tgtEl>
                                        <p:attrNameLst>
                                          <p:attrName>ppt_y</p:attrName>
                                        </p:attrNameLst>
                                      </p:cBhvr>
                                      <p:tavLst>
                                        <p:tav tm="0">
                                          <p:val>
                                            <p:strVal val="ppt_y"/>
                                          </p:val>
                                        </p:tav>
                                        <p:tav tm="100000">
                                          <p:val>
                                            <p:strVal val="ppt_y"/>
                                          </p:val>
                                        </p:tav>
                                      </p:tavLst>
                                    </p:anim>
                                    <p:set>
                                      <p:cBhvr>
                                        <p:cTn id="220" dur="1" fill="hold">
                                          <p:stCondLst>
                                            <p:cond delay="224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250"/>
                                        <p:tgtEl>
                                          <p:spTgt spid="8"/>
                                        </p:tgtEl>
                                        <p:attrNameLst>
                                          <p:attrName>ppt_x</p:attrName>
                                        </p:attrNameLst>
                                      </p:cBhvr>
                                      <p:tavLst>
                                        <p:tav tm="0">
                                          <p:val>
                                            <p:strVal val="ppt_x"/>
                                          </p:val>
                                        </p:tav>
                                        <p:tav tm="100000">
                                          <p:val>
                                            <p:strVal val="0-ppt_w/2"/>
                                          </p:val>
                                        </p:tav>
                                      </p:tavLst>
                                    </p:anim>
                                    <p:anim calcmode="lin" valueType="num">
                                      <p:cBhvr additive="base">
                                        <p:cTn id="223" dur="2250"/>
                                        <p:tgtEl>
                                          <p:spTgt spid="8"/>
                                        </p:tgtEl>
                                        <p:attrNameLst>
                                          <p:attrName>ppt_y</p:attrName>
                                        </p:attrNameLst>
                                      </p:cBhvr>
                                      <p:tavLst>
                                        <p:tav tm="0">
                                          <p:val>
                                            <p:strVal val="ppt_y"/>
                                          </p:val>
                                        </p:tav>
                                        <p:tav tm="100000">
                                          <p:val>
                                            <p:strVal val="ppt_y"/>
                                          </p:val>
                                        </p:tav>
                                      </p:tavLst>
                                    </p:anim>
                                    <p:set>
                                      <p:cBhvr>
                                        <p:cTn id="224" dur="1" fill="hold">
                                          <p:stCondLst>
                                            <p:cond delay="2249"/>
                                          </p:stCondLst>
                                        </p:cTn>
                                        <p:tgtEl>
                                          <p:spTgt spid="8"/>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250"/>
                                        <p:tgtEl>
                                          <p:spTgt spid="10"/>
                                        </p:tgtEl>
                                        <p:attrNameLst>
                                          <p:attrName>ppt_x</p:attrName>
                                        </p:attrNameLst>
                                      </p:cBhvr>
                                      <p:tavLst>
                                        <p:tav tm="0">
                                          <p:val>
                                            <p:strVal val="ppt_x"/>
                                          </p:val>
                                        </p:tav>
                                        <p:tav tm="100000">
                                          <p:val>
                                            <p:strVal val="0-ppt_w/2"/>
                                          </p:val>
                                        </p:tav>
                                      </p:tavLst>
                                    </p:anim>
                                    <p:anim calcmode="lin" valueType="num">
                                      <p:cBhvr additive="base">
                                        <p:cTn id="227" dur="2250"/>
                                        <p:tgtEl>
                                          <p:spTgt spid="10"/>
                                        </p:tgtEl>
                                        <p:attrNameLst>
                                          <p:attrName>ppt_y</p:attrName>
                                        </p:attrNameLst>
                                      </p:cBhvr>
                                      <p:tavLst>
                                        <p:tav tm="0">
                                          <p:val>
                                            <p:strVal val="ppt_y"/>
                                          </p:val>
                                        </p:tav>
                                        <p:tav tm="100000">
                                          <p:val>
                                            <p:strVal val="ppt_y"/>
                                          </p:val>
                                        </p:tav>
                                      </p:tavLst>
                                    </p:anim>
                                    <p:set>
                                      <p:cBhvr>
                                        <p:cTn id="228" dur="1" fill="hold">
                                          <p:stCondLst>
                                            <p:cond delay="2249"/>
                                          </p:stCondLst>
                                        </p:cTn>
                                        <p:tgtEl>
                                          <p:spTgt spid="10"/>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250"/>
                                        <p:tgtEl>
                                          <p:spTgt spid="9"/>
                                        </p:tgtEl>
                                        <p:attrNameLst>
                                          <p:attrName>ppt_x</p:attrName>
                                        </p:attrNameLst>
                                      </p:cBhvr>
                                      <p:tavLst>
                                        <p:tav tm="0">
                                          <p:val>
                                            <p:strVal val="ppt_x"/>
                                          </p:val>
                                        </p:tav>
                                        <p:tav tm="100000">
                                          <p:val>
                                            <p:strVal val="0-ppt_w/2"/>
                                          </p:val>
                                        </p:tav>
                                      </p:tavLst>
                                    </p:anim>
                                    <p:anim calcmode="lin" valueType="num">
                                      <p:cBhvr additive="base">
                                        <p:cTn id="231" dur="2250"/>
                                        <p:tgtEl>
                                          <p:spTgt spid="9"/>
                                        </p:tgtEl>
                                        <p:attrNameLst>
                                          <p:attrName>ppt_y</p:attrName>
                                        </p:attrNameLst>
                                      </p:cBhvr>
                                      <p:tavLst>
                                        <p:tav tm="0">
                                          <p:val>
                                            <p:strVal val="ppt_y"/>
                                          </p:val>
                                        </p:tav>
                                        <p:tav tm="100000">
                                          <p:val>
                                            <p:strVal val="ppt_y"/>
                                          </p:val>
                                        </p:tav>
                                      </p:tavLst>
                                    </p:anim>
                                    <p:set>
                                      <p:cBhvr>
                                        <p:cTn id="232" dur="1" fill="hold">
                                          <p:stCondLst>
                                            <p:cond delay="224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250"/>
                                        <p:tgtEl>
                                          <p:spTgt spid="11"/>
                                        </p:tgtEl>
                                        <p:attrNameLst>
                                          <p:attrName>ppt_x</p:attrName>
                                        </p:attrNameLst>
                                      </p:cBhvr>
                                      <p:tavLst>
                                        <p:tav tm="0">
                                          <p:val>
                                            <p:strVal val="ppt_x"/>
                                          </p:val>
                                        </p:tav>
                                        <p:tav tm="100000">
                                          <p:val>
                                            <p:strVal val="0-ppt_w/2"/>
                                          </p:val>
                                        </p:tav>
                                      </p:tavLst>
                                    </p:anim>
                                    <p:anim calcmode="lin" valueType="num">
                                      <p:cBhvr additive="base">
                                        <p:cTn id="235" dur="2250"/>
                                        <p:tgtEl>
                                          <p:spTgt spid="11"/>
                                        </p:tgtEl>
                                        <p:attrNameLst>
                                          <p:attrName>ppt_y</p:attrName>
                                        </p:attrNameLst>
                                      </p:cBhvr>
                                      <p:tavLst>
                                        <p:tav tm="0">
                                          <p:val>
                                            <p:strVal val="ppt_y"/>
                                          </p:val>
                                        </p:tav>
                                        <p:tav tm="100000">
                                          <p:val>
                                            <p:strVal val="ppt_y"/>
                                          </p:val>
                                        </p:tav>
                                      </p:tavLst>
                                    </p:anim>
                                    <p:set>
                                      <p:cBhvr>
                                        <p:cTn id="236" dur="1" fill="hold">
                                          <p:stCondLst>
                                            <p:cond delay="2249"/>
                                          </p:stCondLst>
                                        </p:cTn>
                                        <p:tgtEl>
                                          <p:spTgt spid="11"/>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250"/>
                                        <p:tgtEl>
                                          <p:spTgt spid="12"/>
                                        </p:tgtEl>
                                        <p:attrNameLst>
                                          <p:attrName>ppt_x</p:attrName>
                                        </p:attrNameLst>
                                      </p:cBhvr>
                                      <p:tavLst>
                                        <p:tav tm="0">
                                          <p:val>
                                            <p:strVal val="ppt_x"/>
                                          </p:val>
                                        </p:tav>
                                        <p:tav tm="100000">
                                          <p:val>
                                            <p:strVal val="0-ppt_w/2"/>
                                          </p:val>
                                        </p:tav>
                                      </p:tavLst>
                                    </p:anim>
                                    <p:anim calcmode="lin" valueType="num">
                                      <p:cBhvr additive="base">
                                        <p:cTn id="239" dur="2250"/>
                                        <p:tgtEl>
                                          <p:spTgt spid="12"/>
                                        </p:tgtEl>
                                        <p:attrNameLst>
                                          <p:attrName>ppt_y</p:attrName>
                                        </p:attrNameLst>
                                      </p:cBhvr>
                                      <p:tavLst>
                                        <p:tav tm="0">
                                          <p:val>
                                            <p:strVal val="ppt_y"/>
                                          </p:val>
                                        </p:tav>
                                        <p:tav tm="100000">
                                          <p:val>
                                            <p:strVal val="ppt_y"/>
                                          </p:val>
                                        </p:tav>
                                      </p:tavLst>
                                    </p:anim>
                                    <p:set>
                                      <p:cBhvr>
                                        <p:cTn id="240" dur="1" fill="hold">
                                          <p:stCondLst>
                                            <p:cond delay="224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250"/>
                                        <p:tgtEl>
                                          <p:spTgt spid="13"/>
                                        </p:tgtEl>
                                        <p:attrNameLst>
                                          <p:attrName>ppt_x</p:attrName>
                                        </p:attrNameLst>
                                      </p:cBhvr>
                                      <p:tavLst>
                                        <p:tav tm="0">
                                          <p:val>
                                            <p:strVal val="ppt_x"/>
                                          </p:val>
                                        </p:tav>
                                        <p:tav tm="100000">
                                          <p:val>
                                            <p:strVal val="0-ppt_w/2"/>
                                          </p:val>
                                        </p:tav>
                                      </p:tavLst>
                                    </p:anim>
                                    <p:anim calcmode="lin" valueType="num">
                                      <p:cBhvr additive="base">
                                        <p:cTn id="243" dur="2250"/>
                                        <p:tgtEl>
                                          <p:spTgt spid="13"/>
                                        </p:tgtEl>
                                        <p:attrNameLst>
                                          <p:attrName>ppt_y</p:attrName>
                                        </p:attrNameLst>
                                      </p:cBhvr>
                                      <p:tavLst>
                                        <p:tav tm="0">
                                          <p:val>
                                            <p:strVal val="ppt_y"/>
                                          </p:val>
                                        </p:tav>
                                        <p:tav tm="100000">
                                          <p:val>
                                            <p:strVal val="ppt_y"/>
                                          </p:val>
                                        </p:tav>
                                      </p:tavLst>
                                    </p:anim>
                                    <p:set>
                                      <p:cBhvr>
                                        <p:cTn id="244" dur="1" fill="hold">
                                          <p:stCondLst>
                                            <p:cond delay="2249"/>
                                          </p:stCondLst>
                                        </p:cTn>
                                        <p:tgtEl>
                                          <p:spTgt spid="13"/>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250"/>
                                        <p:tgtEl>
                                          <p:spTgt spid="14"/>
                                        </p:tgtEl>
                                        <p:attrNameLst>
                                          <p:attrName>ppt_x</p:attrName>
                                        </p:attrNameLst>
                                      </p:cBhvr>
                                      <p:tavLst>
                                        <p:tav tm="0">
                                          <p:val>
                                            <p:strVal val="ppt_x"/>
                                          </p:val>
                                        </p:tav>
                                        <p:tav tm="100000">
                                          <p:val>
                                            <p:strVal val="0-ppt_w/2"/>
                                          </p:val>
                                        </p:tav>
                                      </p:tavLst>
                                    </p:anim>
                                    <p:anim calcmode="lin" valueType="num">
                                      <p:cBhvr additive="base">
                                        <p:cTn id="247" dur="2250"/>
                                        <p:tgtEl>
                                          <p:spTgt spid="14"/>
                                        </p:tgtEl>
                                        <p:attrNameLst>
                                          <p:attrName>ppt_y</p:attrName>
                                        </p:attrNameLst>
                                      </p:cBhvr>
                                      <p:tavLst>
                                        <p:tav tm="0">
                                          <p:val>
                                            <p:strVal val="ppt_y"/>
                                          </p:val>
                                        </p:tav>
                                        <p:tav tm="100000">
                                          <p:val>
                                            <p:strVal val="ppt_y"/>
                                          </p:val>
                                        </p:tav>
                                      </p:tavLst>
                                    </p:anim>
                                    <p:set>
                                      <p:cBhvr>
                                        <p:cTn id="248" dur="1" fill="hold">
                                          <p:stCondLst>
                                            <p:cond delay="2249"/>
                                          </p:stCondLst>
                                        </p:cTn>
                                        <p:tgtEl>
                                          <p:spTgt spid="14"/>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250"/>
                                        <p:tgtEl>
                                          <p:spTgt spid="15"/>
                                        </p:tgtEl>
                                        <p:attrNameLst>
                                          <p:attrName>ppt_x</p:attrName>
                                        </p:attrNameLst>
                                      </p:cBhvr>
                                      <p:tavLst>
                                        <p:tav tm="0">
                                          <p:val>
                                            <p:strVal val="ppt_x"/>
                                          </p:val>
                                        </p:tav>
                                        <p:tav tm="100000">
                                          <p:val>
                                            <p:strVal val="0-ppt_w/2"/>
                                          </p:val>
                                        </p:tav>
                                      </p:tavLst>
                                    </p:anim>
                                    <p:anim calcmode="lin" valueType="num">
                                      <p:cBhvr additive="base">
                                        <p:cTn id="251" dur="2250"/>
                                        <p:tgtEl>
                                          <p:spTgt spid="15"/>
                                        </p:tgtEl>
                                        <p:attrNameLst>
                                          <p:attrName>ppt_y</p:attrName>
                                        </p:attrNameLst>
                                      </p:cBhvr>
                                      <p:tavLst>
                                        <p:tav tm="0">
                                          <p:val>
                                            <p:strVal val="ppt_y"/>
                                          </p:val>
                                        </p:tav>
                                        <p:tav tm="100000">
                                          <p:val>
                                            <p:strVal val="ppt_y"/>
                                          </p:val>
                                        </p:tav>
                                      </p:tavLst>
                                    </p:anim>
                                    <p:set>
                                      <p:cBhvr>
                                        <p:cTn id="252" dur="1" fill="hold">
                                          <p:stCondLst>
                                            <p:cond delay="2249"/>
                                          </p:stCondLst>
                                        </p:cTn>
                                        <p:tgtEl>
                                          <p:spTgt spid="15"/>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250"/>
                                        <p:tgtEl>
                                          <p:spTgt spid="16"/>
                                        </p:tgtEl>
                                        <p:attrNameLst>
                                          <p:attrName>ppt_x</p:attrName>
                                        </p:attrNameLst>
                                      </p:cBhvr>
                                      <p:tavLst>
                                        <p:tav tm="0">
                                          <p:val>
                                            <p:strVal val="ppt_x"/>
                                          </p:val>
                                        </p:tav>
                                        <p:tav tm="100000">
                                          <p:val>
                                            <p:strVal val="0-ppt_w/2"/>
                                          </p:val>
                                        </p:tav>
                                      </p:tavLst>
                                    </p:anim>
                                    <p:anim calcmode="lin" valueType="num">
                                      <p:cBhvr additive="base">
                                        <p:cTn id="255" dur="2250"/>
                                        <p:tgtEl>
                                          <p:spTgt spid="16"/>
                                        </p:tgtEl>
                                        <p:attrNameLst>
                                          <p:attrName>ppt_y</p:attrName>
                                        </p:attrNameLst>
                                      </p:cBhvr>
                                      <p:tavLst>
                                        <p:tav tm="0">
                                          <p:val>
                                            <p:strVal val="ppt_y"/>
                                          </p:val>
                                        </p:tav>
                                        <p:tav tm="100000">
                                          <p:val>
                                            <p:strVal val="ppt_y"/>
                                          </p:val>
                                        </p:tav>
                                      </p:tavLst>
                                    </p:anim>
                                    <p:set>
                                      <p:cBhvr>
                                        <p:cTn id="256" dur="1" fill="hold">
                                          <p:stCondLst>
                                            <p:cond delay="2249"/>
                                          </p:stCondLst>
                                        </p:cTn>
                                        <p:tgtEl>
                                          <p:spTgt spid="1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250"/>
                                        <p:tgtEl>
                                          <p:spTgt spid="19"/>
                                        </p:tgtEl>
                                        <p:attrNameLst>
                                          <p:attrName>ppt_x</p:attrName>
                                        </p:attrNameLst>
                                      </p:cBhvr>
                                      <p:tavLst>
                                        <p:tav tm="0">
                                          <p:val>
                                            <p:strVal val="ppt_x"/>
                                          </p:val>
                                        </p:tav>
                                        <p:tav tm="100000">
                                          <p:val>
                                            <p:strVal val="1+ppt_w/2"/>
                                          </p:val>
                                        </p:tav>
                                      </p:tavLst>
                                    </p:anim>
                                    <p:anim calcmode="lin" valueType="num">
                                      <p:cBhvr additive="base">
                                        <p:cTn id="259" dur="2250"/>
                                        <p:tgtEl>
                                          <p:spTgt spid="19"/>
                                        </p:tgtEl>
                                        <p:attrNameLst>
                                          <p:attrName>ppt_y</p:attrName>
                                        </p:attrNameLst>
                                      </p:cBhvr>
                                      <p:tavLst>
                                        <p:tav tm="0">
                                          <p:val>
                                            <p:strVal val="ppt_y"/>
                                          </p:val>
                                        </p:tav>
                                        <p:tav tm="100000">
                                          <p:val>
                                            <p:strVal val="ppt_y"/>
                                          </p:val>
                                        </p:tav>
                                      </p:tavLst>
                                    </p:anim>
                                    <p:set>
                                      <p:cBhvr>
                                        <p:cTn id="260" dur="1" fill="hold">
                                          <p:stCondLst>
                                            <p:cond delay="224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250"/>
                                        <p:tgtEl>
                                          <p:spTgt spid="20"/>
                                        </p:tgtEl>
                                        <p:attrNameLst>
                                          <p:attrName>ppt_x</p:attrName>
                                        </p:attrNameLst>
                                      </p:cBhvr>
                                      <p:tavLst>
                                        <p:tav tm="0">
                                          <p:val>
                                            <p:strVal val="ppt_x"/>
                                          </p:val>
                                        </p:tav>
                                        <p:tav tm="100000">
                                          <p:val>
                                            <p:strVal val="1+ppt_w/2"/>
                                          </p:val>
                                        </p:tav>
                                      </p:tavLst>
                                    </p:anim>
                                    <p:anim calcmode="lin" valueType="num">
                                      <p:cBhvr additive="base">
                                        <p:cTn id="263" dur="2250"/>
                                        <p:tgtEl>
                                          <p:spTgt spid="20"/>
                                        </p:tgtEl>
                                        <p:attrNameLst>
                                          <p:attrName>ppt_y</p:attrName>
                                        </p:attrNameLst>
                                      </p:cBhvr>
                                      <p:tavLst>
                                        <p:tav tm="0">
                                          <p:val>
                                            <p:strVal val="ppt_y"/>
                                          </p:val>
                                        </p:tav>
                                        <p:tav tm="100000">
                                          <p:val>
                                            <p:strVal val="ppt_y"/>
                                          </p:val>
                                        </p:tav>
                                      </p:tavLst>
                                    </p:anim>
                                    <p:set>
                                      <p:cBhvr>
                                        <p:cTn id="264" dur="1" fill="hold">
                                          <p:stCondLst>
                                            <p:cond delay="2249"/>
                                          </p:stCondLst>
                                        </p:cTn>
                                        <p:tgtEl>
                                          <p:spTgt spid="2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250"/>
                                        <p:tgtEl>
                                          <p:spTgt spid="21"/>
                                        </p:tgtEl>
                                        <p:attrNameLst>
                                          <p:attrName>ppt_x</p:attrName>
                                        </p:attrNameLst>
                                      </p:cBhvr>
                                      <p:tavLst>
                                        <p:tav tm="0">
                                          <p:val>
                                            <p:strVal val="ppt_x"/>
                                          </p:val>
                                        </p:tav>
                                        <p:tav tm="100000">
                                          <p:val>
                                            <p:strVal val="1+ppt_w/2"/>
                                          </p:val>
                                        </p:tav>
                                      </p:tavLst>
                                    </p:anim>
                                    <p:anim calcmode="lin" valueType="num">
                                      <p:cBhvr additive="base">
                                        <p:cTn id="267" dur="2250"/>
                                        <p:tgtEl>
                                          <p:spTgt spid="21"/>
                                        </p:tgtEl>
                                        <p:attrNameLst>
                                          <p:attrName>ppt_y</p:attrName>
                                        </p:attrNameLst>
                                      </p:cBhvr>
                                      <p:tavLst>
                                        <p:tav tm="0">
                                          <p:val>
                                            <p:strVal val="ppt_y"/>
                                          </p:val>
                                        </p:tav>
                                        <p:tav tm="100000">
                                          <p:val>
                                            <p:strVal val="ppt_y"/>
                                          </p:val>
                                        </p:tav>
                                      </p:tavLst>
                                    </p:anim>
                                    <p:set>
                                      <p:cBhvr>
                                        <p:cTn id="268" dur="1" fill="hold">
                                          <p:stCondLst>
                                            <p:cond delay="2249"/>
                                          </p:stCondLst>
                                        </p:cTn>
                                        <p:tgtEl>
                                          <p:spTgt spid="21"/>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250"/>
                                        <p:tgtEl>
                                          <p:spTgt spid="22"/>
                                        </p:tgtEl>
                                        <p:attrNameLst>
                                          <p:attrName>ppt_x</p:attrName>
                                        </p:attrNameLst>
                                      </p:cBhvr>
                                      <p:tavLst>
                                        <p:tav tm="0">
                                          <p:val>
                                            <p:strVal val="ppt_x"/>
                                          </p:val>
                                        </p:tav>
                                        <p:tav tm="100000">
                                          <p:val>
                                            <p:strVal val="1+ppt_w/2"/>
                                          </p:val>
                                        </p:tav>
                                      </p:tavLst>
                                    </p:anim>
                                    <p:anim calcmode="lin" valueType="num">
                                      <p:cBhvr additive="base">
                                        <p:cTn id="271" dur="2250"/>
                                        <p:tgtEl>
                                          <p:spTgt spid="22"/>
                                        </p:tgtEl>
                                        <p:attrNameLst>
                                          <p:attrName>ppt_y</p:attrName>
                                        </p:attrNameLst>
                                      </p:cBhvr>
                                      <p:tavLst>
                                        <p:tav tm="0">
                                          <p:val>
                                            <p:strVal val="ppt_y"/>
                                          </p:val>
                                        </p:tav>
                                        <p:tav tm="100000">
                                          <p:val>
                                            <p:strVal val="ppt_y"/>
                                          </p:val>
                                        </p:tav>
                                      </p:tavLst>
                                    </p:anim>
                                    <p:set>
                                      <p:cBhvr>
                                        <p:cTn id="272" dur="1" fill="hold">
                                          <p:stCondLst>
                                            <p:cond delay="2249"/>
                                          </p:stCondLst>
                                        </p:cTn>
                                        <p:tgtEl>
                                          <p:spTgt spid="22"/>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250"/>
                                        <p:tgtEl>
                                          <p:spTgt spid="23"/>
                                        </p:tgtEl>
                                        <p:attrNameLst>
                                          <p:attrName>ppt_x</p:attrName>
                                        </p:attrNameLst>
                                      </p:cBhvr>
                                      <p:tavLst>
                                        <p:tav tm="0">
                                          <p:val>
                                            <p:strVal val="ppt_x"/>
                                          </p:val>
                                        </p:tav>
                                        <p:tav tm="100000">
                                          <p:val>
                                            <p:strVal val="1+ppt_w/2"/>
                                          </p:val>
                                        </p:tav>
                                      </p:tavLst>
                                    </p:anim>
                                    <p:anim calcmode="lin" valueType="num">
                                      <p:cBhvr additive="base">
                                        <p:cTn id="275" dur="2250"/>
                                        <p:tgtEl>
                                          <p:spTgt spid="23"/>
                                        </p:tgtEl>
                                        <p:attrNameLst>
                                          <p:attrName>ppt_y</p:attrName>
                                        </p:attrNameLst>
                                      </p:cBhvr>
                                      <p:tavLst>
                                        <p:tav tm="0">
                                          <p:val>
                                            <p:strVal val="ppt_y"/>
                                          </p:val>
                                        </p:tav>
                                        <p:tav tm="100000">
                                          <p:val>
                                            <p:strVal val="ppt_y"/>
                                          </p:val>
                                        </p:tav>
                                      </p:tavLst>
                                    </p:anim>
                                    <p:set>
                                      <p:cBhvr>
                                        <p:cTn id="276" dur="1" fill="hold">
                                          <p:stCondLst>
                                            <p:cond delay="2249"/>
                                          </p:stCondLst>
                                        </p:cTn>
                                        <p:tgtEl>
                                          <p:spTgt spid="23"/>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250"/>
                                        <p:tgtEl>
                                          <p:spTgt spid="24"/>
                                        </p:tgtEl>
                                        <p:attrNameLst>
                                          <p:attrName>ppt_x</p:attrName>
                                        </p:attrNameLst>
                                      </p:cBhvr>
                                      <p:tavLst>
                                        <p:tav tm="0">
                                          <p:val>
                                            <p:strVal val="ppt_x"/>
                                          </p:val>
                                        </p:tav>
                                        <p:tav tm="100000">
                                          <p:val>
                                            <p:strVal val="1+ppt_w/2"/>
                                          </p:val>
                                        </p:tav>
                                      </p:tavLst>
                                    </p:anim>
                                    <p:anim calcmode="lin" valueType="num">
                                      <p:cBhvr additive="base">
                                        <p:cTn id="279" dur="2250"/>
                                        <p:tgtEl>
                                          <p:spTgt spid="24"/>
                                        </p:tgtEl>
                                        <p:attrNameLst>
                                          <p:attrName>ppt_y</p:attrName>
                                        </p:attrNameLst>
                                      </p:cBhvr>
                                      <p:tavLst>
                                        <p:tav tm="0">
                                          <p:val>
                                            <p:strVal val="ppt_y"/>
                                          </p:val>
                                        </p:tav>
                                        <p:tav tm="100000">
                                          <p:val>
                                            <p:strVal val="ppt_y"/>
                                          </p:val>
                                        </p:tav>
                                      </p:tavLst>
                                    </p:anim>
                                    <p:set>
                                      <p:cBhvr>
                                        <p:cTn id="280" dur="1" fill="hold">
                                          <p:stCondLst>
                                            <p:cond delay="2249"/>
                                          </p:stCondLst>
                                        </p:cTn>
                                        <p:tgtEl>
                                          <p:spTgt spid="24"/>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250"/>
                                        <p:tgtEl>
                                          <p:spTgt spid="25"/>
                                        </p:tgtEl>
                                        <p:attrNameLst>
                                          <p:attrName>ppt_x</p:attrName>
                                        </p:attrNameLst>
                                      </p:cBhvr>
                                      <p:tavLst>
                                        <p:tav tm="0">
                                          <p:val>
                                            <p:strVal val="ppt_x"/>
                                          </p:val>
                                        </p:tav>
                                        <p:tav tm="100000">
                                          <p:val>
                                            <p:strVal val="1+ppt_w/2"/>
                                          </p:val>
                                        </p:tav>
                                      </p:tavLst>
                                    </p:anim>
                                    <p:anim calcmode="lin" valueType="num">
                                      <p:cBhvr additive="base">
                                        <p:cTn id="283" dur="2250"/>
                                        <p:tgtEl>
                                          <p:spTgt spid="25"/>
                                        </p:tgtEl>
                                        <p:attrNameLst>
                                          <p:attrName>ppt_y</p:attrName>
                                        </p:attrNameLst>
                                      </p:cBhvr>
                                      <p:tavLst>
                                        <p:tav tm="0">
                                          <p:val>
                                            <p:strVal val="ppt_y"/>
                                          </p:val>
                                        </p:tav>
                                        <p:tav tm="100000">
                                          <p:val>
                                            <p:strVal val="ppt_y"/>
                                          </p:val>
                                        </p:tav>
                                      </p:tavLst>
                                    </p:anim>
                                    <p:set>
                                      <p:cBhvr>
                                        <p:cTn id="284" dur="1" fill="hold">
                                          <p:stCondLst>
                                            <p:cond delay="2249"/>
                                          </p:stCondLst>
                                        </p:cTn>
                                        <p:tgtEl>
                                          <p:spTgt spid="25"/>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250"/>
                                        <p:tgtEl>
                                          <p:spTgt spid="26"/>
                                        </p:tgtEl>
                                        <p:attrNameLst>
                                          <p:attrName>ppt_x</p:attrName>
                                        </p:attrNameLst>
                                      </p:cBhvr>
                                      <p:tavLst>
                                        <p:tav tm="0">
                                          <p:val>
                                            <p:strVal val="ppt_x"/>
                                          </p:val>
                                        </p:tav>
                                        <p:tav tm="100000">
                                          <p:val>
                                            <p:strVal val="1+ppt_w/2"/>
                                          </p:val>
                                        </p:tav>
                                      </p:tavLst>
                                    </p:anim>
                                    <p:anim calcmode="lin" valueType="num">
                                      <p:cBhvr additive="base">
                                        <p:cTn id="287" dur="2250"/>
                                        <p:tgtEl>
                                          <p:spTgt spid="26"/>
                                        </p:tgtEl>
                                        <p:attrNameLst>
                                          <p:attrName>ppt_y</p:attrName>
                                        </p:attrNameLst>
                                      </p:cBhvr>
                                      <p:tavLst>
                                        <p:tav tm="0">
                                          <p:val>
                                            <p:strVal val="ppt_y"/>
                                          </p:val>
                                        </p:tav>
                                        <p:tav tm="100000">
                                          <p:val>
                                            <p:strVal val="ppt_y"/>
                                          </p:val>
                                        </p:tav>
                                      </p:tavLst>
                                    </p:anim>
                                    <p:set>
                                      <p:cBhvr>
                                        <p:cTn id="288" dur="1" fill="hold">
                                          <p:stCondLst>
                                            <p:cond delay="2249"/>
                                          </p:stCondLst>
                                        </p:cTn>
                                        <p:tgtEl>
                                          <p:spTgt spid="26"/>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250"/>
                                        <p:tgtEl>
                                          <p:spTgt spid="27"/>
                                        </p:tgtEl>
                                        <p:attrNameLst>
                                          <p:attrName>ppt_x</p:attrName>
                                        </p:attrNameLst>
                                      </p:cBhvr>
                                      <p:tavLst>
                                        <p:tav tm="0">
                                          <p:val>
                                            <p:strVal val="ppt_x"/>
                                          </p:val>
                                        </p:tav>
                                        <p:tav tm="100000">
                                          <p:val>
                                            <p:strVal val="1+ppt_w/2"/>
                                          </p:val>
                                        </p:tav>
                                      </p:tavLst>
                                    </p:anim>
                                    <p:anim calcmode="lin" valueType="num">
                                      <p:cBhvr additive="base">
                                        <p:cTn id="291" dur="2250"/>
                                        <p:tgtEl>
                                          <p:spTgt spid="27"/>
                                        </p:tgtEl>
                                        <p:attrNameLst>
                                          <p:attrName>ppt_y</p:attrName>
                                        </p:attrNameLst>
                                      </p:cBhvr>
                                      <p:tavLst>
                                        <p:tav tm="0">
                                          <p:val>
                                            <p:strVal val="ppt_y"/>
                                          </p:val>
                                        </p:tav>
                                        <p:tav tm="100000">
                                          <p:val>
                                            <p:strVal val="ppt_y"/>
                                          </p:val>
                                        </p:tav>
                                      </p:tavLst>
                                    </p:anim>
                                    <p:set>
                                      <p:cBhvr>
                                        <p:cTn id="292" dur="1" fill="hold">
                                          <p:stCondLst>
                                            <p:cond delay="2249"/>
                                          </p:stCondLst>
                                        </p:cTn>
                                        <p:tgtEl>
                                          <p:spTgt spid="2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250"/>
                                        <p:tgtEl>
                                          <p:spTgt spid="28"/>
                                        </p:tgtEl>
                                        <p:attrNameLst>
                                          <p:attrName>ppt_x</p:attrName>
                                        </p:attrNameLst>
                                      </p:cBhvr>
                                      <p:tavLst>
                                        <p:tav tm="0">
                                          <p:val>
                                            <p:strVal val="ppt_x"/>
                                          </p:val>
                                        </p:tav>
                                        <p:tav tm="100000">
                                          <p:val>
                                            <p:strVal val="1+ppt_w/2"/>
                                          </p:val>
                                        </p:tav>
                                      </p:tavLst>
                                    </p:anim>
                                    <p:anim calcmode="lin" valueType="num">
                                      <p:cBhvr additive="base">
                                        <p:cTn id="295" dur="2250"/>
                                        <p:tgtEl>
                                          <p:spTgt spid="28"/>
                                        </p:tgtEl>
                                        <p:attrNameLst>
                                          <p:attrName>ppt_y</p:attrName>
                                        </p:attrNameLst>
                                      </p:cBhvr>
                                      <p:tavLst>
                                        <p:tav tm="0">
                                          <p:val>
                                            <p:strVal val="ppt_y"/>
                                          </p:val>
                                        </p:tav>
                                        <p:tav tm="100000">
                                          <p:val>
                                            <p:strVal val="ppt_y"/>
                                          </p:val>
                                        </p:tav>
                                      </p:tavLst>
                                    </p:anim>
                                    <p:set>
                                      <p:cBhvr>
                                        <p:cTn id="296" dur="1" fill="hold">
                                          <p:stCondLst>
                                            <p:cond delay="2249"/>
                                          </p:stCondLst>
                                        </p:cTn>
                                        <p:tgtEl>
                                          <p:spTgt spid="2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250"/>
                                        <p:tgtEl>
                                          <p:spTgt spid="29"/>
                                        </p:tgtEl>
                                        <p:attrNameLst>
                                          <p:attrName>ppt_x</p:attrName>
                                        </p:attrNameLst>
                                      </p:cBhvr>
                                      <p:tavLst>
                                        <p:tav tm="0">
                                          <p:val>
                                            <p:strVal val="ppt_x"/>
                                          </p:val>
                                        </p:tav>
                                        <p:tav tm="100000">
                                          <p:val>
                                            <p:strVal val="1+ppt_w/2"/>
                                          </p:val>
                                        </p:tav>
                                      </p:tavLst>
                                    </p:anim>
                                    <p:anim calcmode="lin" valueType="num">
                                      <p:cBhvr additive="base">
                                        <p:cTn id="299" dur="2250"/>
                                        <p:tgtEl>
                                          <p:spTgt spid="29"/>
                                        </p:tgtEl>
                                        <p:attrNameLst>
                                          <p:attrName>ppt_y</p:attrName>
                                        </p:attrNameLst>
                                      </p:cBhvr>
                                      <p:tavLst>
                                        <p:tav tm="0">
                                          <p:val>
                                            <p:strVal val="ppt_y"/>
                                          </p:val>
                                        </p:tav>
                                        <p:tav tm="100000">
                                          <p:val>
                                            <p:strVal val="ppt_y"/>
                                          </p:val>
                                        </p:tav>
                                      </p:tavLst>
                                    </p:anim>
                                    <p:set>
                                      <p:cBhvr>
                                        <p:cTn id="300" dur="1" fill="hold">
                                          <p:stCondLst>
                                            <p:cond delay="2249"/>
                                          </p:stCondLst>
                                        </p:cTn>
                                        <p:tgtEl>
                                          <p:spTgt spid="2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250"/>
                                        <p:tgtEl>
                                          <p:spTgt spid="30"/>
                                        </p:tgtEl>
                                        <p:attrNameLst>
                                          <p:attrName>ppt_x</p:attrName>
                                        </p:attrNameLst>
                                      </p:cBhvr>
                                      <p:tavLst>
                                        <p:tav tm="0">
                                          <p:val>
                                            <p:strVal val="ppt_x"/>
                                          </p:val>
                                        </p:tav>
                                        <p:tav tm="100000">
                                          <p:val>
                                            <p:strVal val="1+ppt_w/2"/>
                                          </p:val>
                                        </p:tav>
                                      </p:tavLst>
                                    </p:anim>
                                    <p:anim calcmode="lin" valueType="num">
                                      <p:cBhvr additive="base">
                                        <p:cTn id="303" dur="2250"/>
                                        <p:tgtEl>
                                          <p:spTgt spid="30"/>
                                        </p:tgtEl>
                                        <p:attrNameLst>
                                          <p:attrName>ppt_y</p:attrName>
                                        </p:attrNameLst>
                                      </p:cBhvr>
                                      <p:tavLst>
                                        <p:tav tm="0">
                                          <p:val>
                                            <p:strVal val="ppt_y"/>
                                          </p:val>
                                        </p:tav>
                                        <p:tav tm="100000">
                                          <p:val>
                                            <p:strVal val="ppt_y"/>
                                          </p:val>
                                        </p:tav>
                                      </p:tavLst>
                                    </p:anim>
                                    <p:set>
                                      <p:cBhvr>
                                        <p:cTn id="304" dur="1" fill="hold">
                                          <p:stCondLst>
                                            <p:cond delay="2249"/>
                                          </p:stCondLst>
                                        </p:cTn>
                                        <p:tgtEl>
                                          <p:spTgt spid="3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250"/>
                                        <p:tgtEl>
                                          <p:spTgt spid="31"/>
                                        </p:tgtEl>
                                        <p:attrNameLst>
                                          <p:attrName>ppt_x</p:attrName>
                                        </p:attrNameLst>
                                      </p:cBhvr>
                                      <p:tavLst>
                                        <p:tav tm="0">
                                          <p:val>
                                            <p:strVal val="ppt_x"/>
                                          </p:val>
                                        </p:tav>
                                        <p:tav tm="100000">
                                          <p:val>
                                            <p:strVal val="1+ppt_w/2"/>
                                          </p:val>
                                        </p:tav>
                                      </p:tavLst>
                                    </p:anim>
                                    <p:anim calcmode="lin" valueType="num">
                                      <p:cBhvr additive="base">
                                        <p:cTn id="307" dur="2250"/>
                                        <p:tgtEl>
                                          <p:spTgt spid="31"/>
                                        </p:tgtEl>
                                        <p:attrNameLst>
                                          <p:attrName>ppt_y</p:attrName>
                                        </p:attrNameLst>
                                      </p:cBhvr>
                                      <p:tavLst>
                                        <p:tav tm="0">
                                          <p:val>
                                            <p:strVal val="ppt_y"/>
                                          </p:val>
                                        </p:tav>
                                        <p:tav tm="100000">
                                          <p:val>
                                            <p:strVal val="ppt_y"/>
                                          </p:val>
                                        </p:tav>
                                      </p:tavLst>
                                    </p:anim>
                                    <p:set>
                                      <p:cBhvr>
                                        <p:cTn id="308" dur="1" fill="hold">
                                          <p:stCondLst>
                                            <p:cond delay="2249"/>
                                          </p:stCondLst>
                                        </p:cTn>
                                        <p:tgtEl>
                                          <p:spTgt spid="31"/>
                                        </p:tgtEl>
                                        <p:attrNameLst>
                                          <p:attrName>style.visibility</p:attrName>
                                        </p:attrNameLst>
                                      </p:cBhvr>
                                      <p:to>
                                        <p:strVal val="hidden"/>
                                      </p:to>
                                    </p:set>
                                  </p:childTnLst>
                                </p:cTn>
                              </p:par>
                              <p:par>
                                <p:cTn id="309" presetID="2" presetClass="entr" presetSubtype="2" fill="hold" nodeType="withEffect">
                                  <p:stCondLst>
                                    <p:cond delay="0"/>
                                  </p:stCondLst>
                                  <p:childTnLst>
                                    <p:set>
                                      <p:cBhvr>
                                        <p:cTn id="310" dur="1" fill="hold">
                                          <p:stCondLst>
                                            <p:cond delay="0"/>
                                          </p:stCondLst>
                                        </p:cTn>
                                        <p:tgtEl>
                                          <p:spTgt spid="54"/>
                                        </p:tgtEl>
                                        <p:attrNameLst>
                                          <p:attrName>style.visibility</p:attrName>
                                        </p:attrNameLst>
                                      </p:cBhvr>
                                      <p:to>
                                        <p:strVal val="visible"/>
                                      </p:to>
                                    </p:set>
                                    <p:anim calcmode="lin" valueType="num">
                                      <p:cBhvr additive="base">
                                        <p:cTn id="311" dur="2250" fill="hold"/>
                                        <p:tgtEl>
                                          <p:spTgt spid="54"/>
                                        </p:tgtEl>
                                        <p:attrNameLst>
                                          <p:attrName>ppt_x</p:attrName>
                                        </p:attrNameLst>
                                      </p:cBhvr>
                                      <p:tavLst>
                                        <p:tav tm="0">
                                          <p:val>
                                            <p:strVal val="1+#ppt_w/2"/>
                                          </p:val>
                                        </p:tav>
                                        <p:tav tm="100000">
                                          <p:val>
                                            <p:strVal val="#ppt_x"/>
                                          </p:val>
                                        </p:tav>
                                      </p:tavLst>
                                    </p:anim>
                                    <p:anim calcmode="lin" valueType="num">
                                      <p:cBhvr additive="base">
                                        <p:cTn id="312" dur="2250" fill="hold"/>
                                        <p:tgtEl>
                                          <p:spTgt spid="54"/>
                                        </p:tgtEl>
                                        <p:attrNameLst>
                                          <p:attrName>ppt_y</p:attrName>
                                        </p:attrNameLst>
                                      </p:cBhvr>
                                      <p:tavLst>
                                        <p:tav tm="0">
                                          <p:val>
                                            <p:strVal val="#ppt_y"/>
                                          </p:val>
                                        </p:tav>
                                        <p:tav tm="100000">
                                          <p:val>
                                            <p:strVal val="#ppt_y"/>
                                          </p:val>
                                        </p:tav>
                                      </p:tavLst>
                                    </p:anim>
                                  </p:childTnLst>
                                </p:cTn>
                              </p:par>
                              <p:par>
                                <p:cTn id="313" presetID="3" presetClass="entr" presetSubtype="10" fill="hold" nodeType="withEffect">
                                  <p:stCondLst>
                                    <p:cond delay="0"/>
                                  </p:stCondLst>
                                  <p:childTnLst>
                                    <p:set>
                                      <p:cBhvr>
                                        <p:cTn id="314" dur="1" fill="hold">
                                          <p:stCondLst>
                                            <p:cond delay="0"/>
                                          </p:stCondLst>
                                        </p:cTn>
                                        <p:tgtEl>
                                          <p:spTgt spid="54"/>
                                        </p:tgtEl>
                                        <p:attrNameLst>
                                          <p:attrName>style.visibility</p:attrName>
                                        </p:attrNameLst>
                                      </p:cBhvr>
                                      <p:to>
                                        <p:strVal val="visible"/>
                                      </p:to>
                                    </p:set>
                                    <p:animEffect transition="in" filter="blinds(horizontal)">
                                      <p:cBhvr>
                                        <p:cTn id="315" dur="2250"/>
                                        <p:tgtEl>
                                          <p:spTgt spid="54"/>
                                        </p:tgtEl>
                                      </p:cBhvr>
                                    </p:animEffect>
                                  </p:childTnLst>
                                </p:cTn>
                              </p:par>
                              <p:par>
                                <p:cTn id="316" presetID="2" presetClass="entr" presetSubtype="8" fill="hold" nodeType="withEffect">
                                  <p:stCondLst>
                                    <p:cond delay="0"/>
                                  </p:stCondLst>
                                  <p:childTnLst>
                                    <p:set>
                                      <p:cBhvr>
                                        <p:cTn id="317" dur="1" fill="hold">
                                          <p:stCondLst>
                                            <p:cond delay="0"/>
                                          </p:stCondLst>
                                        </p:cTn>
                                        <p:tgtEl>
                                          <p:spTgt spid="55"/>
                                        </p:tgtEl>
                                        <p:attrNameLst>
                                          <p:attrName>style.visibility</p:attrName>
                                        </p:attrNameLst>
                                      </p:cBhvr>
                                      <p:to>
                                        <p:strVal val="visible"/>
                                      </p:to>
                                    </p:set>
                                    <p:anim calcmode="lin" valueType="num">
                                      <p:cBhvr additive="base">
                                        <p:cTn id="318" dur="2250" fill="hold"/>
                                        <p:tgtEl>
                                          <p:spTgt spid="55"/>
                                        </p:tgtEl>
                                        <p:attrNameLst>
                                          <p:attrName>ppt_x</p:attrName>
                                        </p:attrNameLst>
                                      </p:cBhvr>
                                      <p:tavLst>
                                        <p:tav tm="0">
                                          <p:val>
                                            <p:strVal val="0-#ppt_w/2"/>
                                          </p:val>
                                        </p:tav>
                                        <p:tav tm="100000">
                                          <p:val>
                                            <p:strVal val="#ppt_x"/>
                                          </p:val>
                                        </p:tav>
                                      </p:tavLst>
                                    </p:anim>
                                    <p:anim calcmode="lin" valueType="num">
                                      <p:cBhvr additive="base">
                                        <p:cTn id="319" dur="2250" fill="hold"/>
                                        <p:tgtEl>
                                          <p:spTgt spid="55"/>
                                        </p:tgtEl>
                                        <p:attrNameLst>
                                          <p:attrName>ppt_y</p:attrName>
                                        </p:attrNameLst>
                                      </p:cBhvr>
                                      <p:tavLst>
                                        <p:tav tm="0">
                                          <p:val>
                                            <p:strVal val="#ppt_y"/>
                                          </p:val>
                                        </p:tav>
                                        <p:tav tm="100000">
                                          <p:val>
                                            <p:strVal val="#ppt_y"/>
                                          </p:val>
                                        </p:tav>
                                      </p:tavLst>
                                    </p:anim>
                                  </p:childTnLst>
                                </p:cTn>
                              </p:par>
                              <p:par>
                                <p:cTn id="320" presetID="3" presetClass="entr" presetSubtype="10" fill="hold" nodeType="withEffect">
                                  <p:stCondLst>
                                    <p:cond delay="0"/>
                                  </p:stCondLst>
                                  <p:childTnLst>
                                    <p:set>
                                      <p:cBhvr>
                                        <p:cTn id="321" dur="1" fill="hold">
                                          <p:stCondLst>
                                            <p:cond delay="0"/>
                                          </p:stCondLst>
                                        </p:cTn>
                                        <p:tgtEl>
                                          <p:spTgt spid="55"/>
                                        </p:tgtEl>
                                        <p:attrNameLst>
                                          <p:attrName>style.visibility</p:attrName>
                                        </p:attrNameLst>
                                      </p:cBhvr>
                                      <p:to>
                                        <p:strVal val="visible"/>
                                      </p:to>
                                    </p:set>
                                    <p:animEffect transition="in" filter="blinds(horizontal)">
                                      <p:cBhvr>
                                        <p:cTn id="322" dur="2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4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4" name="143 Grupo"/>
          <p:cNvGrpSpPr/>
          <p:nvPr/>
        </p:nvGrpSpPr>
        <p:grpSpPr>
          <a:xfrm>
            <a:off x="0" y="18363"/>
            <a:ext cx="9144000" cy="5143500"/>
            <a:chOff x="0" y="0"/>
            <a:chExt cx="9144000" cy="5143500"/>
          </a:xfrm>
        </p:grpSpPr>
        <p:sp>
          <p:nvSpPr>
            <p:cNvPr id="145" name="144 Rectángulo"/>
            <p:cNvSpPr/>
            <p:nvPr/>
          </p:nvSpPr>
          <p:spPr>
            <a:xfrm>
              <a:off x="4572000" y="257175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ectángulo"/>
            <p:cNvSpPr/>
            <p:nvPr/>
          </p:nvSpPr>
          <p:spPr>
            <a:xfrm rot="10800000" flipH="1">
              <a:off x="4572000" y="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flipH="1">
              <a:off x="0" y="257175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rot="10800000">
              <a:off x="0" y="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36" name="32 Rectángulo"/>
          <p:cNvSpPr/>
          <p:nvPr/>
        </p:nvSpPr>
        <p:spPr>
          <a:xfrm>
            <a:off x="0" y="-77283"/>
            <a:ext cx="9144000" cy="5213498"/>
          </a:xfrm>
          <a:prstGeom prst="rect">
            <a:avLst/>
          </a:prstGeom>
          <a:gradFill flip="none" rotWithShape="1">
            <a:gsLst>
              <a:gs pos="84000">
                <a:srgbClr val="FFF200"/>
              </a:gs>
              <a:gs pos="73000">
                <a:srgbClr val="FFF000"/>
              </a:gs>
              <a:gs pos="0">
                <a:srgbClr val="FF7A00"/>
              </a:gs>
              <a:gs pos="95000">
                <a:srgbClr val="FFB600">
                  <a:alpha val="88000"/>
                </a:srgbClr>
              </a:gs>
            </a:gsLst>
            <a:path path="shape">
              <a:fillToRect l="50000" t="50000" r="50000" b="50000"/>
            </a:path>
            <a:tileRect/>
          </a:gradFill>
          <a:ln w="149225" cap="rnd">
            <a:noFill/>
            <a:prstDash val="sysDo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35" name="134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862" y="-6746"/>
            <a:ext cx="9175328" cy="5150246"/>
          </a:xfrm>
          <a:prstGeom prst="rect">
            <a:avLst/>
          </a:prstGeom>
          <a:noFill/>
          <a:ln>
            <a:noFill/>
          </a:ln>
        </p:spPr>
      </p:pic>
      <p:grpSp>
        <p:nvGrpSpPr>
          <p:cNvPr id="131" name="130 Grupo"/>
          <p:cNvGrpSpPr/>
          <p:nvPr/>
        </p:nvGrpSpPr>
        <p:grpSpPr>
          <a:xfrm>
            <a:off x="-2484784" y="-1584176"/>
            <a:ext cx="6829400" cy="4011910"/>
            <a:chOff x="179512" y="-812626"/>
            <a:chExt cx="3373016" cy="2592288"/>
          </a:xfrm>
          <a:effectLst>
            <a:glow rad="25400">
              <a:schemeClr val="tx1"/>
            </a:glow>
            <a:outerShdw dist="25400" dir="1200000" algn="ctr" rotWithShape="0">
              <a:schemeClr val="tx1">
                <a:alpha val="31000"/>
              </a:schemeClr>
            </a:outerShdw>
          </a:effectLst>
          <a:scene3d>
            <a:camera prst="orthographicFront"/>
            <a:lightRig rig="brightRoom" dir="t"/>
          </a:scene3d>
        </p:grpSpPr>
        <p:cxnSp>
          <p:nvCxnSpPr>
            <p:cNvPr id="2" name="1 Conector recto"/>
            <p:cNvCxnSpPr/>
            <p:nvPr/>
          </p:nvCxnSpPr>
          <p:spPr>
            <a:xfrm>
              <a:off x="762290" y="-62454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 name="2 Conector recto"/>
            <p:cNvCxnSpPr/>
            <p:nvPr/>
          </p:nvCxnSpPr>
          <p:spPr>
            <a:xfrm>
              <a:off x="713078" y="-37377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 name="3 Conector recto"/>
            <p:cNvCxnSpPr/>
            <p:nvPr/>
          </p:nvCxnSpPr>
          <p:spPr>
            <a:xfrm>
              <a:off x="1352831" y="-56185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 name="4 Conector recto"/>
            <p:cNvCxnSpPr/>
            <p:nvPr/>
          </p:nvCxnSpPr>
          <p:spPr>
            <a:xfrm>
              <a:off x="1451255" y="-81262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a:off x="319384" y="-31108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496928" y="6506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1254407" y="15910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041796" y="-27974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140219" y="-65589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1894161" y="3372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1451255" y="-2897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1352831" y="50391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2681549" y="-56185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2878396" y="-81262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2927608" y="-12300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2681549" y="-6031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2583125" y="25314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762290" y="44122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2337067" y="50391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2927608" y="66064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2" name="21 Conector recto"/>
            <p:cNvCxnSpPr/>
            <p:nvPr/>
          </p:nvCxnSpPr>
          <p:spPr>
            <a:xfrm>
              <a:off x="2927608" y="28449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3" name="22 Conector recto"/>
            <p:cNvCxnSpPr/>
            <p:nvPr/>
          </p:nvCxnSpPr>
          <p:spPr>
            <a:xfrm>
              <a:off x="2238643" y="75468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927608" y="100545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386278" y="110050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319384" y="47256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1648102" y="91141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1205196" y="88007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1057560" y="110000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179512" y="75468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663866" y="119353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2041796" y="138160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grpSp>
      <p:grpSp>
        <p:nvGrpSpPr>
          <p:cNvPr id="132" name="131 Grupo"/>
          <p:cNvGrpSpPr/>
          <p:nvPr/>
        </p:nvGrpSpPr>
        <p:grpSpPr>
          <a:xfrm>
            <a:off x="4644008" y="-1584176"/>
            <a:ext cx="6984776" cy="4011910"/>
            <a:chOff x="5508104" y="-740618"/>
            <a:chExt cx="3373016" cy="2592288"/>
          </a:xfrm>
          <a:effectLst>
            <a:glow rad="25400">
              <a:schemeClr val="tx1"/>
            </a:glow>
            <a:outerShdw dist="25400" dir="1200000" algn="ctr" rotWithShape="0">
              <a:schemeClr val="tx1">
                <a:alpha val="31000"/>
              </a:schemeClr>
            </a:outerShdw>
          </a:effectLst>
          <a:scene3d>
            <a:camera prst="orthographicFront"/>
            <a:lightRig rig="brightRoom" dir="t"/>
          </a:scene3d>
        </p:grpSpPr>
        <p:cxnSp>
          <p:nvCxnSpPr>
            <p:cNvPr id="35" name="34 Conector recto"/>
            <p:cNvCxnSpPr/>
            <p:nvPr/>
          </p:nvCxnSpPr>
          <p:spPr>
            <a:xfrm flipH="1">
              <a:off x="7673422" y="-55254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flipH="1">
              <a:off x="7722634" y="-30177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flipH="1">
              <a:off x="7082881" y="-48984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flipH="1">
              <a:off x="6984457" y="-74061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flipH="1">
              <a:off x="8116328" y="-23907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flipH="1">
              <a:off x="7938784" y="13707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flipH="1">
              <a:off x="7181304" y="23111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flipH="1">
              <a:off x="6393916" y="-20773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flipH="1">
              <a:off x="6295492" y="-58388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flipH="1">
              <a:off x="6541551" y="10573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flipH="1">
              <a:off x="6984457" y="4303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flipH="1">
              <a:off x="7082881" y="57592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flipH="1">
              <a:off x="5754163" y="-48984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flipH="1">
              <a:off x="5557316" y="-74061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flipH="1">
              <a:off x="5508104" y="-5100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flipH="1">
              <a:off x="5754163" y="1169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flipH="1">
              <a:off x="5852586" y="32515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flipH="1">
              <a:off x="7673422" y="51323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flipH="1">
              <a:off x="6098645" y="57592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flipH="1">
              <a:off x="5508104" y="732654"/>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flipH="1">
              <a:off x="5508104" y="35650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flipH="1">
              <a:off x="6197069" y="82669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flipH="1">
              <a:off x="5508104" y="107746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flipH="1">
              <a:off x="6049434" y="117251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flipH="1">
              <a:off x="8116328" y="54457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flipH="1">
              <a:off x="6787610" y="983424"/>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flipH="1">
              <a:off x="7230516" y="95207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flipH="1">
              <a:off x="7378152" y="117200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flipH="1">
              <a:off x="8256200" y="82669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flipH="1">
              <a:off x="7771846" y="126554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flipH="1">
              <a:off x="6393916" y="145361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grpSp>
      <p:grpSp>
        <p:nvGrpSpPr>
          <p:cNvPr id="133" name="132 Grupo"/>
          <p:cNvGrpSpPr/>
          <p:nvPr/>
        </p:nvGrpSpPr>
        <p:grpSpPr>
          <a:xfrm>
            <a:off x="-2628800" y="2643758"/>
            <a:ext cx="7117432" cy="4320480"/>
            <a:chOff x="179512" y="2551212"/>
            <a:chExt cx="3373016" cy="2592288"/>
          </a:xfrm>
          <a:effectLst>
            <a:glow rad="25400">
              <a:schemeClr val="tx1"/>
            </a:glow>
            <a:outerShdw dist="25400" dir="1200000" algn="ctr" rotWithShape="0">
              <a:schemeClr val="tx1">
                <a:alpha val="31000"/>
              </a:schemeClr>
            </a:outerShdw>
          </a:effectLst>
          <a:scene3d>
            <a:camera prst="orthographicFront"/>
            <a:lightRig rig="brightRoom" dir="t"/>
          </a:scene3d>
        </p:grpSpPr>
        <p:cxnSp>
          <p:nvCxnSpPr>
            <p:cNvPr id="67" name="66 Conector recto"/>
            <p:cNvCxnSpPr/>
            <p:nvPr/>
          </p:nvCxnSpPr>
          <p:spPr>
            <a:xfrm flipV="1">
              <a:off x="762290" y="455737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flipV="1">
              <a:off x="713078" y="430660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flipV="1">
              <a:off x="1352831" y="449467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flipV="1">
              <a:off x="1451255" y="474544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1" name="70 Conector recto"/>
            <p:cNvCxnSpPr/>
            <p:nvPr/>
          </p:nvCxnSpPr>
          <p:spPr>
            <a:xfrm flipV="1">
              <a:off x="319384" y="424390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2" name="71 Conector recto"/>
            <p:cNvCxnSpPr/>
            <p:nvPr/>
          </p:nvCxnSpPr>
          <p:spPr>
            <a:xfrm flipV="1">
              <a:off x="496928" y="386775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flipV="1">
              <a:off x="1254407" y="377371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flipV="1">
              <a:off x="2041796" y="421256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flipV="1">
              <a:off x="2140219" y="458871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flipV="1">
              <a:off x="1894161" y="389909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flipV="1">
              <a:off x="1451255" y="396179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flipV="1">
              <a:off x="1352831" y="342890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flipV="1">
              <a:off x="2681549" y="449467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flipV="1">
              <a:off x="2878396" y="474544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flipV="1">
              <a:off x="2927608" y="405583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flipV="1">
              <a:off x="2681549" y="399313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flipV="1">
              <a:off x="2583125" y="367967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flipV="1">
              <a:off x="762290" y="349159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flipV="1">
              <a:off x="2337067" y="342890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flipV="1">
              <a:off x="2927608" y="327217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flipV="1">
              <a:off x="2927608" y="364833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flipV="1">
              <a:off x="2238643" y="317813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flipV="1">
              <a:off x="2927608" y="292736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flipV="1">
              <a:off x="2386278" y="283231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flipV="1">
              <a:off x="319384" y="346025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flipV="1">
              <a:off x="1648102" y="302140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flipV="1">
              <a:off x="1205196" y="305275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flipV="1">
              <a:off x="1057560" y="283282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flipV="1">
              <a:off x="179512" y="317813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flipV="1">
              <a:off x="663866" y="273928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flipV="1">
              <a:off x="2041796" y="255121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grpSp>
      <p:grpSp>
        <p:nvGrpSpPr>
          <p:cNvPr id="134" name="133 Grupo"/>
          <p:cNvGrpSpPr/>
          <p:nvPr/>
        </p:nvGrpSpPr>
        <p:grpSpPr>
          <a:xfrm>
            <a:off x="4716016" y="2643758"/>
            <a:ext cx="6840760" cy="4320480"/>
            <a:chOff x="5580112" y="2551212"/>
            <a:chExt cx="3373016" cy="2592288"/>
          </a:xfrm>
          <a:effectLst>
            <a:glow rad="25400">
              <a:schemeClr val="tx1"/>
            </a:glow>
            <a:outerShdw dist="25400" dir="1200000" algn="ctr" rotWithShape="0">
              <a:schemeClr val="tx1">
                <a:alpha val="31000"/>
              </a:schemeClr>
            </a:outerShdw>
          </a:effectLst>
          <a:scene3d>
            <a:camera prst="orthographicFront"/>
            <a:lightRig rig="brightRoom" dir="t"/>
          </a:scene3d>
        </p:grpSpPr>
        <p:cxnSp>
          <p:nvCxnSpPr>
            <p:cNvPr id="99" name="98 Conector recto"/>
            <p:cNvCxnSpPr/>
            <p:nvPr/>
          </p:nvCxnSpPr>
          <p:spPr>
            <a:xfrm flipH="1" flipV="1">
              <a:off x="7745430" y="455737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0" name="99 Conector recto"/>
            <p:cNvCxnSpPr/>
            <p:nvPr/>
          </p:nvCxnSpPr>
          <p:spPr>
            <a:xfrm flipH="1" flipV="1">
              <a:off x="7794642" y="430660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flipH="1" flipV="1">
              <a:off x="7154889" y="449467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flipH="1" flipV="1">
              <a:off x="7056465" y="474544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flipH="1" flipV="1">
              <a:off x="8188336" y="424390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flipH="1" flipV="1">
              <a:off x="8010792" y="386775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flipH="1" flipV="1">
              <a:off x="7253312" y="377371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flipH="1" flipV="1">
              <a:off x="6465924" y="421256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flipH="1" flipV="1">
              <a:off x="6367500" y="458871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flipH="1" flipV="1">
              <a:off x="6613559" y="389909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flipH="1" flipV="1">
              <a:off x="7056465" y="396179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flipH="1" flipV="1">
              <a:off x="7154889" y="342890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flipH="1" flipV="1">
              <a:off x="5826171" y="449467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flipH="1" flipV="1">
              <a:off x="5629324" y="474544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flipH="1" flipV="1">
              <a:off x="5580112" y="405583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flipH="1" flipV="1">
              <a:off x="5826171" y="3993138"/>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flipH="1" flipV="1">
              <a:off x="5924594" y="367967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flipH="1" flipV="1">
              <a:off x="7745430" y="349159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7" name="116 Conector recto"/>
            <p:cNvCxnSpPr/>
            <p:nvPr/>
          </p:nvCxnSpPr>
          <p:spPr>
            <a:xfrm flipH="1" flipV="1">
              <a:off x="6170653" y="342890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flipH="1" flipV="1">
              <a:off x="5580112" y="327217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flipH="1" flipV="1">
              <a:off x="5580112" y="364833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flipH="1" flipV="1">
              <a:off x="6269077" y="317813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flipH="1" flipV="1">
              <a:off x="5580112" y="2927367"/>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flipH="1" flipV="1">
              <a:off x="6121442" y="2832313"/>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flipH="1" flipV="1">
              <a:off x="8188336" y="346025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flipH="1" flipV="1">
              <a:off x="6859618" y="3021405"/>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flipH="1" flipV="1">
              <a:off x="7302524" y="3052751"/>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flipH="1" flipV="1">
              <a:off x="7450160" y="2832820"/>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7" name="126 Conector recto"/>
            <p:cNvCxnSpPr/>
            <p:nvPr/>
          </p:nvCxnSpPr>
          <p:spPr>
            <a:xfrm flipH="1" flipV="1">
              <a:off x="8328208" y="3178136"/>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8" name="127 Conector recto"/>
            <p:cNvCxnSpPr/>
            <p:nvPr/>
          </p:nvCxnSpPr>
          <p:spPr>
            <a:xfrm flipH="1" flipV="1">
              <a:off x="7843854" y="2739289"/>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cxnSp>
          <p:nvCxnSpPr>
            <p:cNvPr id="129" name="128 Conector recto"/>
            <p:cNvCxnSpPr/>
            <p:nvPr/>
          </p:nvCxnSpPr>
          <p:spPr>
            <a:xfrm flipH="1" flipV="1">
              <a:off x="6465924" y="2551212"/>
              <a:ext cx="624920" cy="398053"/>
            </a:xfrm>
            <a:prstGeom prst="line">
              <a:avLst/>
            </a:prstGeom>
            <a:ln w="101600" cap="rnd" cmpd="dbl">
              <a:gradFill flip="none" rotWithShape="1">
                <a:gsLst>
                  <a:gs pos="72000">
                    <a:srgbClr val="66FF33"/>
                  </a:gs>
                  <a:gs pos="26000">
                    <a:srgbClr val="FF6600"/>
                  </a:gs>
                  <a:gs pos="51000">
                    <a:srgbClr val="FF6600"/>
                  </a:gs>
                  <a:gs pos="43000">
                    <a:srgbClr val="FF0000"/>
                  </a:gs>
                  <a:gs pos="19000">
                    <a:srgbClr val="FFC000"/>
                  </a:gs>
                </a:gsLst>
                <a:path path="circle">
                  <a:fillToRect l="50000" t="50000" r="50000" b="50000"/>
                </a:path>
                <a:tileRect/>
              </a:gradFill>
              <a:prstDash val="sysDot"/>
            </a:ln>
            <a:effectLst/>
            <a:sp3d prstMaterial="powder"/>
          </p:spPr>
          <p:style>
            <a:lnRef idx="1">
              <a:schemeClr val="accent1"/>
            </a:lnRef>
            <a:fillRef idx="0">
              <a:schemeClr val="accent1"/>
            </a:fillRef>
            <a:effectRef idx="0">
              <a:schemeClr val="accent1"/>
            </a:effectRef>
            <a:fontRef idx="minor">
              <a:schemeClr val="tx1"/>
            </a:fontRef>
          </p:style>
        </p:cxnSp>
      </p:grpSp>
      <p:sp>
        <p:nvSpPr>
          <p:cNvPr id="33" name="32 Marco"/>
          <p:cNvSpPr/>
          <p:nvPr/>
        </p:nvSpPr>
        <p:spPr>
          <a:xfrm>
            <a:off x="-2844000" y="-2880000"/>
            <a:ext cx="14833648" cy="10945216"/>
          </a:xfrm>
          <a:prstGeom prst="frame">
            <a:avLst>
              <a:gd name="adj1" fmla="val 2545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7" name="136 Rectángulo"/>
          <p:cNvSpPr/>
          <p:nvPr/>
        </p:nvSpPr>
        <p:spPr>
          <a:xfrm flipH="1">
            <a:off x="-324544" y="-380578"/>
            <a:ext cx="9756321" cy="5845467"/>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6461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additive="base">
                                        <p:cTn id="7" dur="3000" fill="hold"/>
                                        <p:tgtEl>
                                          <p:spTgt spid="131"/>
                                        </p:tgtEl>
                                        <p:attrNameLst>
                                          <p:attrName>ppt_x</p:attrName>
                                        </p:attrNameLst>
                                      </p:cBhvr>
                                      <p:tavLst>
                                        <p:tav tm="0">
                                          <p:val>
                                            <p:strVal val="1+#ppt_w/2"/>
                                          </p:val>
                                        </p:tav>
                                        <p:tav tm="100000">
                                          <p:val>
                                            <p:strVal val="#ppt_x"/>
                                          </p:val>
                                        </p:tav>
                                      </p:tavLst>
                                    </p:anim>
                                    <p:anim calcmode="lin" valueType="num">
                                      <p:cBhvr additive="base">
                                        <p:cTn id="8" dur="3000" fill="hold"/>
                                        <p:tgtEl>
                                          <p:spTgt spid="131"/>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3750"/>
                                        <p:tgtEl>
                                          <p:spTgt spid="131"/>
                                        </p:tgtEl>
                                        <p:attrNameLst>
                                          <p:attrName>ppt_x</p:attrName>
                                        </p:attrNameLst>
                                      </p:cBhvr>
                                      <p:tavLst>
                                        <p:tav tm="0">
                                          <p:val>
                                            <p:strVal val="ppt_x"/>
                                          </p:val>
                                        </p:tav>
                                        <p:tav tm="100000">
                                          <p:val>
                                            <p:strVal val="1+ppt_w/2"/>
                                          </p:val>
                                        </p:tav>
                                      </p:tavLst>
                                    </p:anim>
                                    <p:anim calcmode="lin" valueType="num">
                                      <p:cBhvr additive="base">
                                        <p:cTn id="11" dur="3750"/>
                                        <p:tgtEl>
                                          <p:spTgt spid="131"/>
                                        </p:tgtEl>
                                        <p:attrNameLst>
                                          <p:attrName>ppt_y</p:attrName>
                                        </p:attrNameLst>
                                      </p:cBhvr>
                                      <p:tavLst>
                                        <p:tav tm="0">
                                          <p:val>
                                            <p:strVal val="ppt_y"/>
                                          </p:val>
                                        </p:tav>
                                        <p:tav tm="100000">
                                          <p:val>
                                            <p:strVal val="1+ppt_h/2"/>
                                          </p:val>
                                        </p:tav>
                                      </p:tavLst>
                                    </p:anim>
                                    <p:set>
                                      <p:cBhvr>
                                        <p:cTn id="12" dur="1" fill="hold">
                                          <p:stCondLst>
                                            <p:cond delay="3749"/>
                                          </p:stCondLst>
                                        </p:cTn>
                                        <p:tgtEl>
                                          <p:spTgt spid="131"/>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132"/>
                                        </p:tgtEl>
                                        <p:attrNameLst>
                                          <p:attrName>style.visibility</p:attrName>
                                        </p:attrNameLst>
                                      </p:cBhvr>
                                      <p:to>
                                        <p:strVal val="visible"/>
                                      </p:to>
                                    </p:set>
                                    <p:anim calcmode="lin" valueType="num">
                                      <p:cBhvr additive="base">
                                        <p:cTn id="15" dur="3000" fill="hold"/>
                                        <p:tgtEl>
                                          <p:spTgt spid="132"/>
                                        </p:tgtEl>
                                        <p:attrNameLst>
                                          <p:attrName>ppt_x</p:attrName>
                                        </p:attrNameLst>
                                      </p:cBhvr>
                                      <p:tavLst>
                                        <p:tav tm="0">
                                          <p:val>
                                            <p:strVal val="0-#ppt_w/2"/>
                                          </p:val>
                                        </p:tav>
                                        <p:tav tm="100000">
                                          <p:val>
                                            <p:strVal val="#ppt_x"/>
                                          </p:val>
                                        </p:tav>
                                      </p:tavLst>
                                    </p:anim>
                                    <p:anim calcmode="lin" valueType="num">
                                      <p:cBhvr additive="base">
                                        <p:cTn id="16" dur="3000" fill="hold"/>
                                        <p:tgtEl>
                                          <p:spTgt spid="132"/>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3750"/>
                                        <p:tgtEl>
                                          <p:spTgt spid="132"/>
                                        </p:tgtEl>
                                        <p:attrNameLst>
                                          <p:attrName>ppt_x</p:attrName>
                                        </p:attrNameLst>
                                      </p:cBhvr>
                                      <p:tavLst>
                                        <p:tav tm="0">
                                          <p:val>
                                            <p:strVal val="ppt_x"/>
                                          </p:val>
                                        </p:tav>
                                        <p:tav tm="100000">
                                          <p:val>
                                            <p:strVal val="0-ppt_w/2"/>
                                          </p:val>
                                        </p:tav>
                                      </p:tavLst>
                                    </p:anim>
                                    <p:anim calcmode="lin" valueType="num">
                                      <p:cBhvr additive="base">
                                        <p:cTn id="19" dur="3750"/>
                                        <p:tgtEl>
                                          <p:spTgt spid="132"/>
                                        </p:tgtEl>
                                        <p:attrNameLst>
                                          <p:attrName>ppt_y</p:attrName>
                                        </p:attrNameLst>
                                      </p:cBhvr>
                                      <p:tavLst>
                                        <p:tav tm="0">
                                          <p:val>
                                            <p:strVal val="ppt_y"/>
                                          </p:val>
                                        </p:tav>
                                        <p:tav tm="100000">
                                          <p:val>
                                            <p:strVal val="1+ppt_h/2"/>
                                          </p:val>
                                        </p:tav>
                                      </p:tavLst>
                                    </p:anim>
                                    <p:set>
                                      <p:cBhvr>
                                        <p:cTn id="20" dur="1" fill="hold">
                                          <p:stCondLst>
                                            <p:cond delay="3749"/>
                                          </p:stCondLst>
                                        </p:cTn>
                                        <p:tgtEl>
                                          <p:spTgt spid="132"/>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133"/>
                                        </p:tgtEl>
                                        <p:attrNameLst>
                                          <p:attrName>style.visibility</p:attrName>
                                        </p:attrNameLst>
                                      </p:cBhvr>
                                      <p:to>
                                        <p:strVal val="visible"/>
                                      </p:to>
                                    </p:set>
                                    <p:anim calcmode="lin" valueType="num">
                                      <p:cBhvr additive="base">
                                        <p:cTn id="23" dur="3000" fill="hold"/>
                                        <p:tgtEl>
                                          <p:spTgt spid="133"/>
                                        </p:tgtEl>
                                        <p:attrNameLst>
                                          <p:attrName>ppt_x</p:attrName>
                                        </p:attrNameLst>
                                      </p:cBhvr>
                                      <p:tavLst>
                                        <p:tav tm="0">
                                          <p:val>
                                            <p:strVal val="1+#ppt_w/2"/>
                                          </p:val>
                                        </p:tav>
                                        <p:tav tm="100000">
                                          <p:val>
                                            <p:strVal val="#ppt_x"/>
                                          </p:val>
                                        </p:tav>
                                      </p:tavLst>
                                    </p:anim>
                                    <p:anim calcmode="lin" valueType="num">
                                      <p:cBhvr additive="base">
                                        <p:cTn id="24" dur="3000" fill="hold"/>
                                        <p:tgtEl>
                                          <p:spTgt spid="133"/>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3750"/>
                                        <p:tgtEl>
                                          <p:spTgt spid="133"/>
                                        </p:tgtEl>
                                        <p:attrNameLst>
                                          <p:attrName>ppt_x</p:attrName>
                                        </p:attrNameLst>
                                      </p:cBhvr>
                                      <p:tavLst>
                                        <p:tav tm="0">
                                          <p:val>
                                            <p:strVal val="ppt_x"/>
                                          </p:val>
                                        </p:tav>
                                        <p:tav tm="100000">
                                          <p:val>
                                            <p:strVal val="1+ppt_w/2"/>
                                          </p:val>
                                        </p:tav>
                                      </p:tavLst>
                                    </p:anim>
                                    <p:anim calcmode="lin" valueType="num">
                                      <p:cBhvr additive="base">
                                        <p:cTn id="27" dur="3750"/>
                                        <p:tgtEl>
                                          <p:spTgt spid="133"/>
                                        </p:tgtEl>
                                        <p:attrNameLst>
                                          <p:attrName>ppt_y</p:attrName>
                                        </p:attrNameLst>
                                      </p:cBhvr>
                                      <p:tavLst>
                                        <p:tav tm="0">
                                          <p:val>
                                            <p:strVal val="ppt_y"/>
                                          </p:val>
                                        </p:tav>
                                        <p:tav tm="100000">
                                          <p:val>
                                            <p:strVal val="0-ppt_h/2"/>
                                          </p:val>
                                        </p:tav>
                                      </p:tavLst>
                                    </p:anim>
                                    <p:set>
                                      <p:cBhvr>
                                        <p:cTn id="28" dur="1" fill="hold">
                                          <p:stCondLst>
                                            <p:cond delay="3749"/>
                                          </p:stCondLst>
                                        </p:cTn>
                                        <p:tgtEl>
                                          <p:spTgt spid="133"/>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134"/>
                                        </p:tgtEl>
                                        <p:attrNameLst>
                                          <p:attrName>style.visibility</p:attrName>
                                        </p:attrNameLst>
                                      </p:cBhvr>
                                      <p:to>
                                        <p:strVal val="visible"/>
                                      </p:to>
                                    </p:set>
                                    <p:anim calcmode="lin" valueType="num">
                                      <p:cBhvr additive="base">
                                        <p:cTn id="31" dur="3000" fill="hold"/>
                                        <p:tgtEl>
                                          <p:spTgt spid="134"/>
                                        </p:tgtEl>
                                        <p:attrNameLst>
                                          <p:attrName>ppt_x</p:attrName>
                                        </p:attrNameLst>
                                      </p:cBhvr>
                                      <p:tavLst>
                                        <p:tav tm="0">
                                          <p:val>
                                            <p:strVal val="0-#ppt_w/2"/>
                                          </p:val>
                                        </p:tav>
                                        <p:tav tm="100000">
                                          <p:val>
                                            <p:strVal val="#ppt_x"/>
                                          </p:val>
                                        </p:tav>
                                      </p:tavLst>
                                    </p:anim>
                                    <p:anim calcmode="lin" valueType="num">
                                      <p:cBhvr additive="base">
                                        <p:cTn id="32" dur="3000" fill="hold"/>
                                        <p:tgtEl>
                                          <p:spTgt spid="134"/>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3750"/>
                                        <p:tgtEl>
                                          <p:spTgt spid="134"/>
                                        </p:tgtEl>
                                        <p:attrNameLst>
                                          <p:attrName>ppt_x</p:attrName>
                                        </p:attrNameLst>
                                      </p:cBhvr>
                                      <p:tavLst>
                                        <p:tav tm="0">
                                          <p:val>
                                            <p:strVal val="ppt_x"/>
                                          </p:val>
                                        </p:tav>
                                        <p:tav tm="100000">
                                          <p:val>
                                            <p:strVal val="0-ppt_w/2"/>
                                          </p:val>
                                        </p:tav>
                                      </p:tavLst>
                                    </p:anim>
                                    <p:anim calcmode="lin" valueType="num">
                                      <p:cBhvr additive="base">
                                        <p:cTn id="35" dur="3750"/>
                                        <p:tgtEl>
                                          <p:spTgt spid="134"/>
                                        </p:tgtEl>
                                        <p:attrNameLst>
                                          <p:attrName>ppt_y</p:attrName>
                                        </p:attrNameLst>
                                      </p:cBhvr>
                                      <p:tavLst>
                                        <p:tav tm="0">
                                          <p:val>
                                            <p:strVal val="ppt_y"/>
                                          </p:val>
                                        </p:tav>
                                        <p:tav tm="100000">
                                          <p:val>
                                            <p:strVal val="0-ppt_h/2"/>
                                          </p:val>
                                        </p:tav>
                                      </p:tavLst>
                                    </p:anim>
                                    <p:set>
                                      <p:cBhvr>
                                        <p:cTn id="36" dur="1" fill="hold">
                                          <p:stCondLst>
                                            <p:cond delay="3749"/>
                                          </p:stCondLst>
                                        </p:cTn>
                                        <p:tgtEl>
                                          <p:spTgt spid="134"/>
                                        </p:tgtEl>
                                        <p:attrNameLst>
                                          <p:attrName>style.visibility</p:attrName>
                                        </p:attrNameLst>
                                      </p:cBhvr>
                                      <p:to>
                                        <p:strVal val="hidden"/>
                                      </p:to>
                                    </p:set>
                                  </p:childTnLst>
                                </p:cTn>
                              </p:par>
                              <p:par>
                                <p:cTn id="37" presetID="23" presetClass="entr" presetSubtype="16" fill="hold" nodeType="withEffect">
                                  <p:stCondLst>
                                    <p:cond delay="500"/>
                                  </p:stCondLst>
                                  <p:childTnLst>
                                    <p:set>
                                      <p:cBhvr>
                                        <p:cTn id="38" dur="1" fill="hold">
                                          <p:stCondLst>
                                            <p:cond delay="0"/>
                                          </p:stCondLst>
                                        </p:cTn>
                                        <p:tgtEl>
                                          <p:spTgt spid="135"/>
                                        </p:tgtEl>
                                        <p:attrNameLst>
                                          <p:attrName>style.visibility</p:attrName>
                                        </p:attrNameLst>
                                      </p:cBhvr>
                                      <p:to>
                                        <p:strVal val="visible"/>
                                      </p:to>
                                    </p:set>
                                    <p:anim calcmode="lin" valueType="num">
                                      <p:cBhvr>
                                        <p:cTn id="39" dur="2750" fill="hold"/>
                                        <p:tgtEl>
                                          <p:spTgt spid="135"/>
                                        </p:tgtEl>
                                        <p:attrNameLst>
                                          <p:attrName>ppt_w</p:attrName>
                                        </p:attrNameLst>
                                      </p:cBhvr>
                                      <p:tavLst>
                                        <p:tav tm="0">
                                          <p:val>
                                            <p:fltVal val="0"/>
                                          </p:val>
                                        </p:tav>
                                        <p:tav tm="100000">
                                          <p:val>
                                            <p:strVal val="#ppt_w"/>
                                          </p:val>
                                        </p:tav>
                                      </p:tavLst>
                                    </p:anim>
                                    <p:anim calcmode="lin" valueType="num">
                                      <p:cBhvr>
                                        <p:cTn id="40" dur="2750" fill="hold"/>
                                        <p:tgtEl>
                                          <p:spTgt spid="135"/>
                                        </p:tgtEl>
                                        <p:attrNameLst>
                                          <p:attrName>ppt_h</p:attrName>
                                        </p:attrNameLst>
                                      </p:cBhvr>
                                      <p:tavLst>
                                        <p:tav tm="0">
                                          <p:val>
                                            <p:fltVal val="0"/>
                                          </p:val>
                                        </p:tav>
                                        <p:tav tm="100000">
                                          <p:val>
                                            <p:strVal val="#ppt_h"/>
                                          </p:val>
                                        </p:tav>
                                      </p:tavLst>
                                    </p:anim>
                                  </p:childTnLst>
                                </p:cTn>
                              </p:par>
                              <p:par>
                                <p:cTn id="41" presetID="8" presetClass="entr" presetSubtype="32" fill="hold" nodeType="withEffect">
                                  <p:stCondLst>
                                    <p:cond delay="500"/>
                                  </p:stCondLst>
                                  <p:childTnLst>
                                    <p:set>
                                      <p:cBhvr>
                                        <p:cTn id="42" dur="1" fill="hold">
                                          <p:stCondLst>
                                            <p:cond delay="0"/>
                                          </p:stCondLst>
                                        </p:cTn>
                                        <p:tgtEl>
                                          <p:spTgt spid="135"/>
                                        </p:tgtEl>
                                        <p:attrNameLst>
                                          <p:attrName>style.visibility</p:attrName>
                                        </p:attrNameLst>
                                      </p:cBhvr>
                                      <p:to>
                                        <p:strVal val="visible"/>
                                      </p:to>
                                    </p:set>
                                    <p:animEffect transition="in" filter="diamond(out)">
                                      <p:cBhvr>
                                        <p:cTn id="43" dur="2750"/>
                                        <p:tgtEl>
                                          <p:spTgt spid="135"/>
                                        </p:tgtEl>
                                      </p:cBhvr>
                                    </p:animEffect>
                                  </p:childTnLst>
                                </p:cTn>
                              </p:par>
                              <p:par>
                                <p:cTn id="44" presetID="23" presetClass="entr" presetSubtype="16" fill="hold" grpId="0" nodeType="withEffect">
                                  <p:stCondLst>
                                    <p:cond delay="500"/>
                                  </p:stCondLst>
                                  <p:childTnLst>
                                    <p:set>
                                      <p:cBhvr>
                                        <p:cTn id="45" dur="1" fill="hold">
                                          <p:stCondLst>
                                            <p:cond delay="0"/>
                                          </p:stCondLst>
                                        </p:cTn>
                                        <p:tgtEl>
                                          <p:spTgt spid="136"/>
                                        </p:tgtEl>
                                        <p:attrNameLst>
                                          <p:attrName>style.visibility</p:attrName>
                                        </p:attrNameLst>
                                      </p:cBhvr>
                                      <p:to>
                                        <p:strVal val="visible"/>
                                      </p:to>
                                    </p:set>
                                    <p:anim calcmode="lin" valueType="num">
                                      <p:cBhvr>
                                        <p:cTn id="46" dur="2500" fill="hold"/>
                                        <p:tgtEl>
                                          <p:spTgt spid="136"/>
                                        </p:tgtEl>
                                        <p:attrNameLst>
                                          <p:attrName>ppt_w</p:attrName>
                                        </p:attrNameLst>
                                      </p:cBhvr>
                                      <p:tavLst>
                                        <p:tav tm="0">
                                          <p:val>
                                            <p:fltVal val="0"/>
                                          </p:val>
                                        </p:tav>
                                        <p:tav tm="100000">
                                          <p:val>
                                            <p:strVal val="#ppt_w"/>
                                          </p:val>
                                        </p:tav>
                                      </p:tavLst>
                                    </p:anim>
                                    <p:anim calcmode="lin" valueType="num">
                                      <p:cBhvr>
                                        <p:cTn id="47" dur="2500" fill="hold"/>
                                        <p:tgtEl>
                                          <p:spTgt spid="136"/>
                                        </p:tgtEl>
                                        <p:attrNameLst>
                                          <p:attrName>ppt_h</p:attrName>
                                        </p:attrNameLst>
                                      </p:cBhvr>
                                      <p:tavLst>
                                        <p:tav tm="0">
                                          <p:val>
                                            <p:fltVal val="0"/>
                                          </p:val>
                                        </p:tav>
                                        <p:tav tm="100000">
                                          <p:val>
                                            <p:strVal val="#ppt_h"/>
                                          </p:val>
                                        </p:tav>
                                      </p:tavLst>
                                    </p:anim>
                                  </p:childTnLst>
                                </p:cTn>
                              </p:par>
                              <p:par>
                                <p:cTn id="48" presetID="8" presetClass="entr" presetSubtype="32" fill="hold" grpId="1" nodeType="withEffect">
                                  <p:stCondLst>
                                    <p:cond delay="500"/>
                                  </p:stCondLst>
                                  <p:childTnLst>
                                    <p:set>
                                      <p:cBhvr>
                                        <p:cTn id="49" dur="1" fill="hold">
                                          <p:stCondLst>
                                            <p:cond delay="0"/>
                                          </p:stCondLst>
                                        </p:cTn>
                                        <p:tgtEl>
                                          <p:spTgt spid="136"/>
                                        </p:tgtEl>
                                        <p:attrNameLst>
                                          <p:attrName>style.visibility</p:attrName>
                                        </p:attrNameLst>
                                      </p:cBhvr>
                                      <p:to>
                                        <p:strVal val="visible"/>
                                      </p:to>
                                    </p:set>
                                    <p:animEffect transition="in" filter="diamond(out)">
                                      <p:cBhvr>
                                        <p:cTn id="50" dur="2500"/>
                                        <p:tgtEl>
                                          <p:spTgt spid="136"/>
                                        </p:tgtEl>
                                      </p:cBhvr>
                                    </p:animEffect>
                                  </p:childTnLst>
                                </p:cTn>
                              </p:par>
                              <p:par>
                                <p:cTn id="51" presetID="9" presetClass="emph" presetSubtype="0" grpId="0" nodeType="withEffect">
                                  <p:stCondLst>
                                    <p:cond delay="0"/>
                                  </p:stCondLst>
                                  <p:childTnLst>
                                    <p:set>
                                      <p:cBhvr rctx="PPT">
                                        <p:cTn id="52" dur="indefinite"/>
                                        <p:tgtEl>
                                          <p:spTgt spid="137"/>
                                        </p:tgtEl>
                                        <p:attrNameLst>
                                          <p:attrName>style.opacity</p:attrName>
                                        </p:attrNameLst>
                                      </p:cBhvr>
                                      <p:to>
                                        <p:strVal val="0"/>
                                      </p:to>
                                    </p:set>
                                    <p:animEffect filter="image" prLst="opacity: 0">
                                      <p:cBhvr rctx="IE">
                                        <p:cTn id="53" dur="indefinite"/>
                                        <p:tgtEl>
                                          <p:spTgt spid="137"/>
                                        </p:tgtEl>
                                      </p:cBhvr>
                                    </p:animEffect>
                                  </p:childTnLst>
                                </p:cTn>
                              </p:par>
                              <p:par>
                                <p:cTn id="54" presetID="9" presetClass="emph" presetSubtype="0" grpId="0" nodeType="withEffect">
                                  <p:stCondLst>
                                    <p:cond delay="0"/>
                                  </p:stCondLst>
                                  <p:childTnLst>
                                    <p:set>
                                      <p:cBhvr rctx="PPT">
                                        <p:cTn id="55" dur="indefinite"/>
                                        <p:tgtEl>
                                          <p:spTgt spid="33"/>
                                        </p:tgtEl>
                                        <p:attrNameLst>
                                          <p:attrName>style.opacity</p:attrName>
                                        </p:attrNameLst>
                                      </p:cBhvr>
                                      <p:to>
                                        <p:strVal val="0"/>
                                      </p:to>
                                    </p:set>
                                    <p:animEffect filter="image" prLst="opacity: 0">
                                      <p:cBhvr rctx="IE">
                                        <p:cTn id="56" dur="indefinite"/>
                                        <p:tgtEl>
                                          <p:spTgt spid="33"/>
                                        </p:tgtEl>
                                      </p:cBhvr>
                                    </p:animEffect>
                                  </p:childTnLst>
                                </p:cTn>
                              </p:par>
                              <p:par>
                                <p:cTn id="57" presetID="23" presetClass="entr" presetSubtype="288" fill="hold" nodeType="withEffect">
                                  <p:stCondLst>
                                    <p:cond delay="0"/>
                                  </p:stCondLst>
                                  <p:childTnLst>
                                    <p:set>
                                      <p:cBhvr>
                                        <p:cTn id="58" dur="1" fill="hold">
                                          <p:stCondLst>
                                            <p:cond delay="0"/>
                                          </p:stCondLst>
                                        </p:cTn>
                                        <p:tgtEl>
                                          <p:spTgt spid="144"/>
                                        </p:tgtEl>
                                        <p:attrNameLst>
                                          <p:attrName>style.visibility</p:attrName>
                                        </p:attrNameLst>
                                      </p:cBhvr>
                                      <p:to>
                                        <p:strVal val="visible"/>
                                      </p:to>
                                    </p:set>
                                    <p:anim calcmode="lin" valueType="num">
                                      <p:cBhvr>
                                        <p:cTn id="59" dur="2000" fill="hold"/>
                                        <p:tgtEl>
                                          <p:spTgt spid="144"/>
                                        </p:tgtEl>
                                        <p:attrNameLst>
                                          <p:attrName>ppt_w</p:attrName>
                                        </p:attrNameLst>
                                      </p:cBhvr>
                                      <p:tavLst>
                                        <p:tav tm="0">
                                          <p:val>
                                            <p:strVal val="4/3*#ppt_w"/>
                                          </p:val>
                                        </p:tav>
                                        <p:tav tm="100000">
                                          <p:val>
                                            <p:strVal val="#ppt_w"/>
                                          </p:val>
                                        </p:tav>
                                      </p:tavLst>
                                    </p:anim>
                                    <p:anim calcmode="lin" valueType="num">
                                      <p:cBhvr>
                                        <p:cTn id="60" dur="2000" fill="hold"/>
                                        <p:tgtEl>
                                          <p:spTgt spid="144"/>
                                        </p:tgtEl>
                                        <p:attrNameLst>
                                          <p:attrName>ppt_h</p:attrName>
                                        </p:attrNameLst>
                                      </p:cBhvr>
                                      <p:tavLst>
                                        <p:tav tm="0">
                                          <p:val>
                                            <p:strVal val="4/3*#ppt_h"/>
                                          </p:val>
                                        </p:tav>
                                        <p:tav tm="100000">
                                          <p:val>
                                            <p:strVal val="#ppt_h"/>
                                          </p:val>
                                        </p:tav>
                                      </p:tavLst>
                                    </p:anim>
                                  </p:childTnLst>
                                </p:cTn>
                              </p:par>
                              <p:par>
                                <p:cTn id="61" presetID="23" presetClass="exit" presetSubtype="16" fill="hold" nodeType="withEffect">
                                  <p:stCondLst>
                                    <p:cond delay="0"/>
                                  </p:stCondLst>
                                  <p:childTnLst>
                                    <p:anim calcmode="lin" valueType="num">
                                      <p:cBhvr>
                                        <p:cTn id="62" dur="3500"/>
                                        <p:tgtEl>
                                          <p:spTgt spid="144"/>
                                        </p:tgtEl>
                                        <p:attrNameLst>
                                          <p:attrName>ppt_w</p:attrName>
                                        </p:attrNameLst>
                                      </p:cBhvr>
                                      <p:tavLst>
                                        <p:tav tm="0">
                                          <p:val>
                                            <p:strVal val="ppt_w"/>
                                          </p:val>
                                        </p:tav>
                                        <p:tav tm="100000">
                                          <p:val>
                                            <p:strVal val="4*ppt_w"/>
                                          </p:val>
                                        </p:tav>
                                      </p:tavLst>
                                    </p:anim>
                                    <p:anim calcmode="lin" valueType="num">
                                      <p:cBhvr>
                                        <p:cTn id="63" dur="3500"/>
                                        <p:tgtEl>
                                          <p:spTgt spid="144"/>
                                        </p:tgtEl>
                                        <p:attrNameLst>
                                          <p:attrName>ppt_h</p:attrName>
                                        </p:attrNameLst>
                                      </p:cBhvr>
                                      <p:tavLst>
                                        <p:tav tm="0">
                                          <p:val>
                                            <p:strVal val="ppt_h"/>
                                          </p:val>
                                        </p:tav>
                                        <p:tav tm="100000">
                                          <p:val>
                                            <p:strVal val="4*ppt_h"/>
                                          </p:val>
                                        </p:tav>
                                      </p:tavLst>
                                    </p:anim>
                                    <p:set>
                                      <p:cBhvr>
                                        <p:cTn id="64" dur="1" fill="hold">
                                          <p:stCondLst>
                                            <p:cond delay="3499"/>
                                          </p:stCondLst>
                                        </p:cTn>
                                        <p:tgtEl>
                                          <p:spTgt spid="1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animBg="1"/>
      <p:bldP spid="136" grpId="1" animBg="1"/>
      <p:bldP spid="33" grpId="0" animBg="1"/>
      <p:bldP spid="13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45 Grupo"/>
          <p:cNvGrpSpPr/>
          <p:nvPr/>
        </p:nvGrpSpPr>
        <p:grpSpPr>
          <a:xfrm>
            <a:off x="0" y="-4514"/>
            <a:ext cx="9144000" cy="5143500"/>
            <a:chOff x="0" y="0"/>
            <a:chExt cx="9144000" cy="5143500"/>
          </a:xfrm>
        </p:grpSpPr>
        <p:sp>
          <p:nvSpPr>
            <p:cNvPr id="51" name="50 Rectángulo"/>
            <p:cNvSpPr/>
            <p:nvPr/>
          </p:nvSpPr>
          <p:spPr>
            <a:xfrm>
              <a:off x="4572000" y="2571750"/>
              <a:ext cx="4572000" cy="2571750"/>
            </a:xfrm>
            <a:prstGeom prst="rect">
              <a:avLst/>
            </a:prstGeom>
            <a:gradFill>
              <a:gsLst>
                <a:gs pos="32512">
                  <a:srgbClr val="ED0803">
                    <a:lumMod val="40000"/>
                  </a:srgbClr>
                </a:gs>
                <a:gs pos="100000">
                  <a:srgbClr val="C00000">
                    <a:lumMod val="4000"/>
                  </a:srgbClr>
                </a:gs>
                <a:gs pos="2000">
                  <a:schemeClr val="tx1">
                    <a:lumMod val="64000"/>
                    <a:lumOff val="36000"/>
                  </a:schemeClr>
                </a:gs>
                <a:gs pos="2000">
                  <a:srgbClr val="66FF33"/>
                </a:gs>
                <a:gs pos="58000">
                  <a:srgbClr val="D70D3D"/>
                </a:gs>
                <a:gs pos="69000">
                  <a:srgbClr val="EF0F44"/>
                </a:gs>
                <a:gs pos="14000">
                  <a:srgbClr val="EE124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0800000" flipH="1">
              <a:off x="4572000" y="0"/>
              <a:ext cx="4572000" cy="2571750"/>
            </a:xfrm>
            <a:prstGeom prst="rect">
              <a:avLst/>
            </a:prstGeom>
            <a:gradFill>
              <a:gsLst>
                <a:gs pos="32512">
                  <a:srgbClr val="ED0803">
                    <a:lumMod val="40000"/>
                  </a:srgbClr>
                </a:gs>
                <a:gs pos="100000">
                  <a:srgbClr val="C00000">
                    <a:lumMod val="4000"/>
                  </a:srgbClr>
                </a:gs>
                <a:gs pos="2000">
                  <a:schemeClr val="tx1">
                    <a:lumMod val="64000"/>
                    <a:lumOff val="36000"/>
                  </a:schemeClr>
                </a:gs>
                <a:gs pos="2000">
                  <a:srgbClr val="66FF33"/>
                </a:gs>
                <a:gs pos="58000">
                  <a:srgbClr val="D70D3D"/>
                </a:gs>
                <a:gs pos="69000">
                  <a:srgbClr val="EF0F44"/>
                </a:gs>
                <a:gs pos="14000">
                  <a:srgbClr val="EE124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flipH="1">
              <a:off x="0" y="2571750"/>
              <a:ext cx="4572000" cy="2571750"/>
            </a:xfrm>
            <a:prstGeom prst="rect">
              <a:avLst/>
            </a:prstGeom>
            <a:gradFill>
              <a:gsLst>
                <a:gs pos="32512">
                  <a:srgbClr val="ED0803">
                    <a:lumMod val="40000"/>
                  </a:srgbClr>
                </a:gs>
                <a:gs pos="100000">
                  <a:srgbClr val="C00000">
                    <a:lumMod val="4000"/>
                  </a:srgbClr>
                </a:gs>
                <a:gs pos="2000">
                  <a:schemeClr val="tx1">
                    <a:lumMod val="64000"/>
                    <a:lumOff val="36000"/>
                  </a:schemeClr>
                </a:gs>
                <a:gs pos="2000">
                  <a:srgbClr val="66FF33"/>
                </a:gs>
                <a:gs pos="58000">
                  <a:srgbClr val="D70D3D"/>
                </a:gs>
                <a:gs pos="69000">
                  <a:srgbClr val="EF0F44"/>
                </a:gs>
                <a:gs pos="14000">
                  <a:srgbClr val="EE124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0800000">
              <a:off x="0" y="0"/>
              <a:ext cx="4572000" cy="2571750"/>
            </a:xfrm>
            <a:prstGeom prst="rect">
              <a:avLst/>
            </a:prstGeom>
            <a:gradFill>
              <a:gsLst>
                <a:gs pos="32512">
                  <a:srgbClr val="ED0803">
                    <a:lumMod val="40000"/>
                  </a:srgbClr>
                </a:gs>
                <a:gs pos="100000">
                  <a:srgbClr val="C00000">
                    <a:lumMod val="4000"/>
                  </a:srgbClr>
                </a:gs>
                <a:gs pos="2000">
                  <a:schemeClr val="tx1">
                    <a:lumMod val="64000"/>
                    <a:lumOff val="36000"/>
                  </a:schemeClr>
                </a:gs>
                <a:gs pos="2000">
                  <a:srgbClr val="66FF33"/>
                </a:gs>
                <a:gs pos="58000">
                  <a:srgbClr val="D70D3D"/>
                </a:gs>
                <a:gs pos="69000">
                  <a:srgbClr val="EF0F44"/>
                </a:gs>
                <a:gs pos="14000">
                  <a:srgbClr val="EE124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 name="2 Rectángulo"/>
          <p:cNvSpPr/>
          <p:nvPr/>
        </p:nvSpPr>
        <p:spPr>
          <a:xfrm>
            <a:off x="0" y="0"/>
            <a:ext cx="9144000" cy="5143500"/>
          </a:xfrm>
          <a:prstGeom prst="rect">
            <a:avLst/>
          </a:prstGeom>
          <a:noFill/>
          <a:ln w="142875" cap="rnd" cmpd="sng">
            <a:solidFill>
              <a:schemeClr val="bg1">
                <a:lumMod val="85000"/>
                <a:lumOff val="1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4" name="43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l="398" r="-398"/>
          <a:stretch/>
        </p:blipFill>
        <p:spPr>
          <a:xfrm>
            <a:off x="0" y="0"/>
            <a:ext cx="9174812" cy="5143500"/>
          </a:xfrm>
          <a:prstGeom prst="rect">
            <a:avLst/>
          </a:prstGeom>
          <a:noFill/>
          <a:ln>
            <a:noFill/>
          </a:ln>
        </p:spPr>
      </p:pic>
      <p:grpSp>
        <p:nvGrpSpPr>
          <p:cNvPr id="35" name="34 Grupo"/>
          <p:cNvGrpSpPr/>
          <p:nvPr/>
        </p:nvGrpSpPr>
        <p:grpSpPr>
          <a:xfrm rot="13735695">
            <a:off x="1476000" y="-579074"/>
            <a:ext cx="2631526" cy="3582361"/>
            <a:chOff x="2643584" y="1310765"/>
            <a:chExt cx="2631526" cy="3582361"/>
          </a:xfrm>
          <a:solidFill>
            <a:schemeClr val="accent1"/>
          </a:solidFill>
        </p:grpSpPr>
        <p:sp>
          <p:nvSpPr>
            <p:cNvPr id="37" name="3 Lágrima"/>
            <p:cNvSpPr/>
            <p:nvPr/>
          </p:nvSpPr>
          <p:spPr>
            <a:xfrm rot="18891386">
              <a:off x="3535386" y="2401957"/>
              <a:ext cx="866201" cy="83855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 Lágrima"/>
            <p:cNvSpPr/>
            <p:nvPr/>
          </p:nvSpPr>
          <p:spPr>
            <a:xfrm rot="18891386">
              <a:off x="3538150" y="1328485"/>
              <a:ext cx="866201" cy="830761"/>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 Lágrima"/>
            <p:cNvSpPr/>
            <p:nvPr/>
          </p:nvSpPr>
          <p:spPr>
            <a:xfrm rot="18891386">
              <a:off x="4123999" y="1838812"/>
              <a:ext cx="866201" cy="9078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 Lágrima"/>
            <p:cNvSpPr/>
            <p:nvPr/>
          </p:nvSpPr>
          <p:spPr>
            <a:xfrm rot="18891386">
              <a:off x="4155752" y="2947591"/>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3 Lágrima"/>
            <p:cNvSpPr/>
            <p:nvPr/>
          </p:nvSpPr>
          <p:spPr>
            <a:xfrm rot="18891386">
              <a:off x="2950306" y="1876649"/>
              <a:ext cx="865946" cy="86358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3 Lágrima"/>
            <p:cNvSpPr/>
            <p:nvPr/>
          </p:nvSpPr>
          <p:spPr>
            <a:xfrm rot="18891386">
              <a:off x="2643584" y="2947590"/>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3 Lágrima"/>
            <p:cNvSpPr/>
            <p:nvPr/>
          </p:nvSpPr>
          <p:spPr>
            <a:xfrm rot="18891386">
              <a:off x="3308224" y="3607892"/>
              <a:ext cx="1298653" cy="1271816"/>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rot="7718306">
            <a:off x="5040000" y="-529649"/>
            <a:ext cx="2631526" cy="3582361"/>
            <a:chOff x="2643584" y="1310765"/>
            <a:chExt cx="2631526" cy="3582361"/>
          </a:xfrm>
          <a:solidFill>
            <a:schemeClr val="accent1"/>
          </a:solidFill>
        </p:grpSpPr>
        <p:sp>
          <p:nvSpPr>
            <p:cNvPr id="12" name="3 Lágrima"/>
            <p:cNvSpPr/>
            <p:nvPr/>
          </p:nvSpPr>
          <p:spPr>
            <a:xfrm rot="18891386">
              <a:off x="3535386" y="2401957"/>
              <a:ext cx="866201" cy="83855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3 Lágrima"/>
            <p:cNvSpPr/>
            <p:nvPr/>
          </p:nvSpPr>
          <p:spPr>
            <a:xfrm rot="18891386">
              <a:off x="3538150" y="1328485"/>
              <a:ext cx="866201" cy="830761"/>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3 Lágrima"/>
            <p:cNvSpPr/>
            <p:nvPr/>
          </p:nvSpPr>
          <p:spPr>
            <a:xfrm rot="18891386">
              <a:off x="4123999" y="1838812"/>
              <a:ext cx="866201" cy="9078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 Lágrima"/>
            <p:cNvSpPr/>
            <p:nvPr/>
          </p:nvSpPr>
          <p:spPr>
            <a:xfrm rot="18891386">
              <a:off x="4155752" y="2947591"/>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3 Lágrima"/>
            <p:cNvSpPr/>
            <p:nvPr/>
          </p:nvSpPr>
          <p:spPr>
            <a:xfrm rot="18891386">
              <a:off x="2950306" y="1876649"/>
              <a:ext cx="865946" cy="86358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 Lágrima"/>
            <p:cNvSpPr/>
            <p:nvPr/>
          </p:nvSpPr>
          <p:spPr>
            <a:xfrm rot="18891386">
              <a:off x="2643584" y="2947590"/>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3 Lágrima"/>
            <p:cNvSpPr/>
            <p:nvPr/>
          </p:nvSpPr>
          <p:spPr>
            <a:xfrm rot="18891386">
              <a:off x="3308224" y="3607892"/>
              <a:ext cx="1298653" cy="1271816"/>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rot="7672618" flipH="1" flipV="1">
            <a:off x="1440000" y="1982765"/>
            <a:ext cx="2631526" cy="3582361"/>
            <a:chOff x="2643584" y="1310765"/>
            <a:chExt cx="2631526" cy="3582361"/>
          </a:xfrm>
          <a:noFill/>
        </p:grpSpPr>
        <p:sp>
          <p:nvSpPr>
            <p:cNvPr id="20" name="3 Lágrima"/>
            <p:cNvSpPr/>
            <p:nvPr/>
          </p:nvSpPr>
          <p:spPr>
            <a:xfrm rot="18891386">
              <a:off x="3535386" y="2401957"/>
              <a:ext cx="866201" cy="83855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3 Lágrima"/>
            <p:cNvSpPr/>
            <p:nvPr/>
          </p:nvSpPr>
          <p:spPr>
            <a:xfrm rot="18891386">
              <a:off x="3538150" y="1328485"/>
              <a:ext cx="866201" cy="830761"/>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3 Lágrima"/>
            <p:cNvSpPr/>
            <p:nvPr/>
          </p:nvSpPr>
          <p:spPr>
            <a:xfrm rot="18891386">
              <a:off x="4123999" y="1838812"/>
              <a:ext cx="866201" cy="9078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3 Lágrima"/>
            <p:cNvSpPr/>
            <p:nvPr/>
          </p:nvSpPr>
          <p:spPr>
            <a:xfrm rot="18891386">
              <a:off x="4155752" y="2947591"/>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3 Lágrima"/>
            <p:cNvSpPr/>
            <p:nvPr/>
          </p:nvSpPr>
          <p:spPr>
            <a:xfrm rot="18891386">
              <a:off x="2950306" y="1876649"/>
              <a:ext cx="865946" cy="86358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3 Lágrima"/>
            <p:cNvSpPr/>
            <p:nvPr/>
          </p:nvSpPr>
          <p:spPr>
            <a:xfrm rot="18891386">
              <a:off x="2643584" y="2947590"/>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3 Lágrima"/>
            <p:cNvSpPr/>
            <p:nvPr/>
          </p:nvSpPr>
          <p:spPr>
            <a:xfrm rot="18891386">
              <a:off x="3308224" y="3607892"/>
              <a:ext cx="1298653" cy="1271816"/>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 name="26 Grupo"/>
          <p:cNvGrpSpPr/>
          <p:nvPr/>
        </p:nvGrpSpPr>
        <p:grpSpPr>
          <a:xfrm rot="13922687" flipV="1">
            <a:off x="5040000" y="1983591"/>
            <a:ext cx="2631526" cy="3582361"/>
            <a:chOff x="2643584" y="1310765"/>
            <a:chExt cx="2631526" cy="3582361"/>
          </a:xfrm>
          <a:solidFill>
            <a:schemeClr val="accent1"/>
          </a:solidFill>
        </p:grpSpPr>
        <p:sp>
          <p:nvSpPr>
            <p:cNvPr id="28" name="3 Lágrima"/>
            <p:cNvSpPr/>
            <p:nvPr/>
          </p:nvSpPr>
          <p:spPr>
            <a:xfrm rot="18891386">
              <a:off x="3535386" y="2401957"/>
              <a:ext cx="866201" cy="83855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3 Lágrima"/>
            <p:cNvSpPr/>
            <p:nvPr/>
          </p:nvSpPr>
          <p:spPr>
            <a:xfrm rot="18891386">
              <a:off x="3538150" y="1328485"/>
              <a:ext cx="866201" cy="830761"/>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3 Lágrima"/>
            <p:cNvSpPr/>
            <p:nvPr/>
          </p:nvSpPr>
          <p:spPr>
            <a:xfrm rot="18891386">
              <a:off x="4123999" y="1838812"/>
              <a:ext cx="866201" cy="9078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 Lágrima"/>
            <p:cNvSpPr/>
            <p:nvPr/>
          </p:nvSpPr>
          <p:spPr>
            <a:xfrm rot="18891386">
              <a:off x="4155752" y="2947591"/>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 Lágrima"/>
            <p:cNvSpPr/>
            <p:nvPr/>
          </p:nvSpPr>
          <p:spPr>
            <a:xfrm rot="18891386">
              <a:off x="2950306" y="1876649"/>
              <a:ext cx="865946" cy="863589"/>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 Lágrima"/>
            <p:cNvSpPr/>
            <p:nvPr/>
          </p:nvSpPr>
          <p:spPr>
            <a:xfrm rot="18891386">
              <a:off x="2643584" y="2947590"/>
              <a:ext cx="1119358" cy="1119358"/>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 Lágrima"/>
            <p:cNvSpPr/>
            <p:nvPr/>
          </p:nvSpPr>
          <p:spPr>
            <a:xfrm rot="18891386">
              <a:off x="3308224" y="3607892"/>
              <a:ext cx="1298653" cy="1271816"/>
            </a:xfrm>
            <a:custGeom>
              <a:avLst/>
              <a:gdLst>
                <a:gd name="connsiteX0" fmla="*/ 0 w 914400"/>
                <a:gd name="connsiteY0" fmla="*/ 457200 h 914400"/>
                <a:gd name="connsiteX1" fmla="*/ 457200 w 914400"/>
                <a:gd name="connsiteY1" fmla="*/ 0 h 914400"/>
                <a:gd name="connsiteX2" fmla="*/ 1119358 w 914400"/>
                <a:gd name="connsiteY2" fmla="*/ -204958 h 914400"/>
                <a:gd name="connsiteX3" fmla="*/ 914400 w 914400"/>
                <a:gd name="connsiteY3" fmla="*/ 457200 h 914400"/>
                <a:gd name="connsiteX4" fmla="*/ 457200 w 914400"/>
                <a:gd name="connsiteY4" fmla="*/ 914400 h 914400"/>
                <a:gd name="connsiteX5" fmla="*/ 0 w 914400"/>
                <a:gd name="connsiteY5" fmla="*/ 457200 h 914400"/>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 name="connsiteX0" fmla="*/ 0 w 1119358"/>
                <a:gd name="connsiteY0" fmla="*/ 662158 h 1119358"/>
                <a:gd name="connsiteX1" fmla="*/ 457200 w 1119358"/>
                <a:gd name="connsiteY1" fmla="*/ 204958 h 1119358"/>
                <a:gd name="connsiteX2" fmla="*/ 1119358 w 1119358"/>
                <a:gd name="connsiteY2" fmla="*/ 0 h 1119358"/>
                <a:gd name="connsiteX3" fmla="*/ 914400 w 1119358"/>
                <a:gd name="connsiteY3" fmla="*/ 662158 h 1119358"/>
                <a:gd name="connsiteX4" fmla="*/ 457200 w 1119358"/>
                <a:gd name="connsiteY4" fmla="*/ 1119358 h 1119358"/>
                <a:gd name="connsiteX5" fmla="*/ 0 w 1119358"/>
                <a:gd name="connsiteY5" fmla="*/ 662158 h 1119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9358" h="1119358">
                  <a:moveTo>
                    <a:pt x="0" y="662158"/>
                  </a:moveTo>
                  <a:cubicBezTo>
                    <a:pt x="0" y="409653"/>
                    <a:pt x="205423" y="312643"/>
                    <a:pt x="457200" y="204958"/>
                  </a:cubicBezTo>
                  <a:cubicBezTo>
                    <a:pt x="708977" y="97273"/>
                    <a:pt x="898639" y="136639"/>
                    <a:pt x="1119358" y="0"/>
                  </a:cubicBezTo>
                  <a:cubicBezTo>
                    <a:pt x="982719" y="220719"/>
                    <a:pt x="999052" y="417562"/>
                    <a:pt x="914400" y="662158"/>
                  </a:cubicBezTo>
                  <a:cubicBezTo>
                    <a:pt x="829748" y="906754"/>
                    <a:pt x="709705" y="1119358"/>
                    <a:pt x="457200" y="1119358"/>
                  </a:cubicBezTo>
                  <a:cubicBezTo>
                    <a:pt x="204695" y="1119358"/>
                    <a:pt x="0" y="914663"/>
                    <a:pt x="0" y="662158"/>
                  </a:cubicBezTo>
                  <a:close/>
                </a:path>
              </a:pathLst>
            </a:custGeom>
            <a:gradFill>
              <a:gsLst>
                <a:gs pos="29000">
                  <a:srgbClr val="C00000">
                    <a:alpha val="93000"/>
                  </a:srgbClr>
                </a:gs>
                <a:gs pos="37000">
                  <a:srgbClr val="40303E">
                    <a:alpha val="0"/>
                  </a:srgbClr>
                </a:gs>
                <a:gs pos="23000">
                  <a:srgbClr val="7030A0">
                    <a:lumMod val="40000"/>
                    <a:alpha val="0"/>
                  </a:srgbClr>
                </a:gs>
                <a:gs pos="16000">
                  <a:srgbClr val="00B0F0">
                    <a:alpha val="77000"/>
                    <a:lumMod val="14000"/>
                  </a:srgbClr>
                </a:gs>
                <a:gs pos="59000">
                  <a:srgbClr val="0066FF">
                    <a:lumMod val="0"/>
                    <a:lumOff val="100000"/>
                    <a:alpha val="0"/>
                  </a:srgbClr>
                </a:gs>
                <a:gs pos="51000">
                  <a:srgbClr val="C4DAC8">
                    <a:alpha val="0"/>
                  </a:srgbClr>
                </a:gs>
                <a:gs pos="44000">
                  <a:srgbClr val="CAF754">
                    <a:lumMod val="0"/>
                    <a:lumOff val="100000"/>
                  </a:srgbClr>
                </a:gs>
                <a:gs pos="76000">
                  <a:srgbClr val="00B0F0">
                    <a:alpha val="65000"/>
                    <a:lumMod val="0"/>
                    <a:lumOff val="100000"/>
                  </a:srgbClr>
                </a:gs>
              </a:gsLst>
              <a:path path="circle">
                <a:fillToRect t="100000" r="100000"/>
              </a:path>
            </a:gradFill>
            <a:ln w="25400">
              <a:solidFill>
                <a:schemeClr val="bg1">
                  <a:lumMod val="75000"/>
                  <a:lumOff val="25000"/>
                </a:schemeClr>
              </a:solidFill>
            </a:ln>
            <a:scene3d>
              <a:camera prst="orthographicFront"/>
              <a:lightRig rig="threePt" dir="t"/>
            </a:scene3d>
            <a:sp3d prstMaterial="flat">
              <a:bevelT w="355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5" name="44 Rectángulo"/>
          <p:cNvSpPr/>
          <p:nvPr/>
        </p:nvSpPr>
        <p:spPr>
          <a:xfrm>
            <a:off x="-180528" y="-236562"/>
            <a:ext cx="9613576" cy="5596086"/>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190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750" fill="hold"/>
                                        <p:tgtEl>
                                          <p:spTgt spid="11"/>
                                        </p:tgtEl>
                                        <p:attrNameLst>
                                          <p:attrName>ppt_x</p:attrName>
                                        </p:attrNameLst>
                                      </p:cBhvr>
                                      <p:tavLst>
                                        <p:tav tm="0">
                                          <p:val>
                                            <p:strVal val="0-#ppt_w/2"/>
                                          </p:val>
                                        </p:tav>
                                        <p:tav tm="100000">
                                          <p:val>
                                            <p:strVal val="#ppt_x"/>
                                          </p:val>
                                        </p:tav>
                                      </p:tavLst>
                                    </p:anim>
                                    <p:anim calcmode="lin" valueType="num">
                                      <p:cBhvr additive="base">
                                        <p:cTn id="8" dur="1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750" fill="hold"/>
                                        <p:tgtEl>
                                          <p:spTgt spid="19"/>
                                        </p:tgtEl>
                                        <p:attrNameLst>
                                          <p:attrName>ppt_x</p:attrName>
                                        </p:attrNameLst>
                                      </p:cBhvr>
                                      <p:tavLst>
                                        <p:tav tm="0">
                                          <p:val>
                                            <p:strVal val="1+#ppt_w/2"/>
                                          </p:val>
                                        </p:tav>
                                        <p:tav tm="100000">
                                          <p:val>
                                            <p:strVal val="#ppt_x"/>
                                          </p:val>
                                        </p:tav>
                                      </p:tavLst>
                                    </p:anim>
                                    <p:anim calcmode="lin" valueType="num">
                                      <p:cBhvr additive="base">
                                        <p:cTn id="12" dur="175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750" fill="hold"/>
                                        <p:tgtEl>
                                          <p:spTgt spid="27"/>
                                        </p:tgtEl>
                                        <p:attrNameLst>
                                          <p:attrName>ppt_x</p:attrName>
                                        </p:attrNameLst>
                                      </p:cBhvr>
                                      <p:tavLst>
                                        <p:tav tm="0">
                                          <p:val>
                                            <p:strVal val="0-#ppt_w/2"/>
                                          </p:val>
                                        </p:tav>
                                        <p:tav tm="100000">
                                          <p:val>
                                            <p:strVal val="#ppt_x"/>
                                          </p:val>
                                        </p:tav>
                                      </p:tavLst>
                                    </p:anim>
                                    <p:anim calcmode="lin" valueType="num">
                                      <p:cBhvr additive="base">
                                        <p:cTn id="16" dur="175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750" fill="hold"/>
                                        <p:tgtEl>
                                          <p:spTgt spid="35"/>
                                        </p:tgtEl>
                                        <p:attrNameLst>
                                          <p:attrName>ppt_x</p:attrName>
                                        </p:attrNameLst>
                                      </p:cBhvr>
                                      <p:tavLst>
                                        <p:tav tm="0">
                                          <p:val>
                                            <p:strVal val="1+#ppt_w/2"/>
                                          </p:val>
                                        </p:tav>
                                        <p:tav tm="100000">
                                          <p:val>
                                            <p:strVal val="#ppt_x"/>
                                          </p:val>
                                        </p:tav>
                                      </p:tavLst>
                                    </p:anim>
                                    <p:anim calcmode="lin" valueType="num">
                                      <p:cBhvr additive="base">
                                        <p:cTn id="20" dur="1750" fill="hold"/>
                                        <p:tgtEl>
                                          <p:spTgt spid="35"/>
                                        </p:tgtEl>
                                        <p:attrNameLst>
                                          <p:attrName>ppt_y</p:attrName>
                                        </p:attrNameLst>
                                      </p:cBhvr>
                                      <p:tavLst>
                                        <p:tav tm="0">
                                          <p:val>
                                            <p:strVal val="1+#ppt_h/2"/>
                                          </p:val>
                                        </p:tav>
                                        <p:tav tm="100000">
                                          <p:val>
                                            <p:strVal val="#ppt_y"/>
                                          </p:val>
                                        </p:tav>
                                      </p:tavLst>
                                    </p:anim>
                                  </p:childTnLst>
                                </p:cTn>
                              </p:par>
                              <p:par>
                                <p:cTn id="21" presetID="23" presetClass="entr" presetSubtype="288"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p:cTn id="23" dur="1750" fill="hold"/>
                                        <p:tgtEl>
                                          <p:spTgt spid="46"/>
                                        </p:tgtEl>
                                        <p:attrNameLst>
                                          <p:attrName>ppt_w</p:attrName>
                                        </p:attrNameLst>
                                      </p:cBhvr>
                                      <p:tavLst>
                                        <p:tav tm="0">
                                          <p:val>
                                            <p:strVal val="4/3*#ppt_w"/>
                                          </p:val>
                                        </p:tav>
                                        <p:tav tm="100000">
                                          <p:val>
                                            <p:strVal val="#ppt_w"/>
                                          </p:val>
                                        </p:tav>
                                      </p:tavLst>
                                    </p:anim>
                                    <p:anim calcmode="lin" valueType="num">
                                      <p:cBhvr>
                                        <p:cTn id="24" dur="1750" fill="hold"/>
                                        <p:tgtEl>
                                          <p:spTgt spid="46"/>
                                        </p:tgtEl>
                                        <p:attrNameLst>
                                          <p:attrName>ppt_h</p:attrName>
                                        </p:attrNameLst>
                                      </p:cBhvr>
                                      <p:tavLst>
                                        <p:tav tm="0">
                                          <p:val>
                                            <p:strVal val="4/3*#ppt_h"/>
                                          </p:val>
                                        </p:tav>
                                        <p:tav tm="100000">
                                          <p:val>
                                            <p:strVal val="#ppt_h"/>
                                          </p:val>
                                        </p:tav>
                                      </p:tavLst>
                                    </p:anim>
                                  </p:childTnLst>
                                </p:cTn>
                              </p:par>
                              <p:par>
                                <p:cTn id="25" presetID="9" presetClass="emph" presetSubtype="0" grpId="0" nodeType="withEffect">
                                  <p:stCondLst>
                                    <p:cond delay="0"/>
                                  </p:stCondLst>
                                  <p:childTnLst>
                                    <p:set>
                                      <p:cBhvr rctx="PPT">
                                        <p:cTn id="26" dur="indefinite"/>
                                        <p:tgtEl>
                                          <p:spTgt spid="45"/>
                                        </p:tgtEl>
                                        <p:attrNameLst>
                                          <p:attrName>style.opacity</p:attrName>
                                        </p:attrNameLst>
                                      </p:cBhvr>
                                      <p:to>
                                        <p:strVal val="0"/>
                                      </p:to>
                                    </p:set>
                                    <p:animEffect filter="image" prLst="opacity: 0">
                                      <p:cBhvr rctx="IE">
                                        <p:cTn id="27" dur="indefinite"/>
                                        <p:tgtEl>
                                          <p:spTgt spid="45"/>
                                        </p:tgtEl>
                                      </p:cBhvr>
                                    </p:animEffect>
                                  </p:childTnLst>
                                </p:cTn>
                              </p:par>
                            </p:childTnLst>
                          </p:cTn>
                        </p:par>
                        <p:par>
                          <p:cTn id="28" fill="hold">
                            <p:stCondLst>
                              <p:cond delay="1750"/>
                            </p:stCondLst>
                            <p:childTnLst>
                              <p:par>
                                <p:cTn id="29" presetID="2" presetClass="exit" presetSubtype="12" fill="hold" nodeType="afterEffect">
                                  <p:stCondLst>
                                    <p:cond delay="0"/>
                                  </p:stCondLst>
                                  <p:childTnLst>
                                    <p:anim calcmode="lin" valueType="num">
                                      <p:cBhvr additive="base">
                                        <p:cTn id="30" dur="3500"/>
                                        <p:tgtEl>
                                          <p:spTgt spid="11"/>
                                        </p:tgtEl>
                                        <p:attrNameLst>
                                          <p:attrName>ppt_x</p:attrName>
                                        </p:attrNameLst>
                                      </p:cBhvr>
                                      <p:tavLst>
                                        <p:tav tm="0">
                                          <p:val>
                                            <p:strVal val="ppt_x"/>
                                          </p:val>
                                        </p:tav>
                                        <p:tav tm="100000">
                                          <p:val>
                                            <p:strVal val="0-ppt_w/2"/>
                                          </p:val>
                                        </p:tav>
                                      </p:tavLst>
                                    </p:anim>
                                    <p:anim calcmode="lin" valueType="num">
                                      <p:cBhvr additive="base">
                                        <p:cTn id="31" dur="3500"/>
                                        <p:tgtEl>
                                          <p:spTgt spid="11"/>
                                        </p:tgtEl>
                                        <p:attrNameLst>
                                          <p:attrName>ppt_y</p:attrName>
                                        </p:attrNameLst>
                                      </p:cBhvr>
                                      <p:tavLst>
                                        <p:tav tm="0">
                                          <p:val>
                                            <p:strVal val="ppt_y"/>
                                          </p:val>
                                        </p:tav>
                                        <p:tav tm="100000">
                                          <p:val>
                                            <p:strVal val="1+ppt_h/2"/>
                                          </p:val>
                                        </p:tav>
                                      </p:tavLst>
                                    </p:anim>
                                    <p:set>
                                      <p:cBhvr>
                                        <p:cTn id="32" dur="1" fill="hold">
                                          <p:stCondLst>
                                            <p:cond delay="3499"/>
                                          </p:stCondLst>
                                        </p:cTn>
                                        <p:tgtEl>
                                          <p:spTgt spid="11"/>
                                        </p:tgtEl>
                                        <p:attrNameLst>
                                          <p:attrName>style.visibility</p:attrName>
                                        </p:attrNameLst>
                                      </p:cBhvr>
                                      <p:to>
                                        <p:strVal val="hidden"/>
                                      </p:to>
                                    </p:set>
                                  </p:childTnLst>
                                </p:cTn>
                              </p:par>
                              <p:par>
                                <p:cTn id="33" presetID="8" presetClass="emph" presetSubtype="0" fill="hold" nodeType="withEffect">
                                  <p:stCondLst>
                                    <p:cond delay="0"/>
                                  </p:stCondLst>
                                  <p:childTnLst>
                                    <p:animRot by="-5400000">
                                      <p:cBhvr>
                                        <p:cTn id="34" dur="2000" fill="hold"/>
                                        <p:tgtEl>
                                          <p:spTgt spid="11"/>
                                        </p:tgtEl>
                                        <p:attrNameLst>
                                          <p:attrName>r</p:attrName>
                                        </p:attrNameLst>
                                      </p:cBhvr>
                                    </p:animRot>
                                  </p:childTnLst>
                                </p:cTn>
                              </p:par>
                              <p:par>
                                <p:cTn id="35" presetID="2" presetClass="exit" presetSubtype="3" fill="hold" nodeType="withEffect">
                                  <p:stCondLst>
                                    <p:cond delay="0"/>
                                  </p:stCondLst>
                                  <p:childTnLst>
                                    <p:anim calcmode="lin" valueType="num">
                                      <p:cBhvr additive="base">
                                        <p:cTn id="36" dur="3500"/>
                                        <p:tgtEl>
                                          <p:spTgt spid="19"/>
                                        </p:tgtEl>
                                        <p:attrNameLst>
                                          <p:attrName>ppt_x</p:attrName>
                                        </p:attrNameLst>
                                      </p:cBhvr>
                                      <p:tavLst>
                                        <p:tav tm="0">
                                          <p:val>
                                            <p:strVal val="ppt_x"/>
                                          </p:val>
                                        </p:tav>
                                        <p:tav tm="100000">
                                          <p:val>
                                            <p:strVal val="1+ppt_w/2"/>
                                          </p:val>
                                        </p:tav>
                                      </p:tavLst>
                                    </p:anim>
                                    <p:anim calcmode="lin" valueType="num">
                                      <p:cBhvr additive="base">
                                        <p:cTn id="37" dur="3500"/>
                                        <p:tgtEl>
                                          <p:spTgt spid="19"/>
                                        </p:tgtEl>
                                        <p:attrNameLst>
                                          <p:attrName>ppt_y</p:attrName>
                                        </p:attrNameLst>
                                      </p:cBhvr>
                                      <p:tavLst>
                                        <p:tav tm="0">
                                          <p:val>
                                            <p:strVal val="ppt_y"/>
                                          </p:val>
                                        </p:tav>
                                        <p:tav tm="100000">
                                          <p:val>
                                            <p:strVal val="0-ppt_h/2"/>
                                          </p:val>
                                        </p:tav>
                                      </p:tavLst>
                                    </p:anim>
                                    <p:set>
                                      <p:cBhvr>
                                        <p:cTn id="38" dur="1" fill="hold">
                                          <p:stCondLst>
                                            <p:cond delay="3499"/>
                                          </p:stCondLst>
                                        </p:cTn>
                                        <p:tgtEl>
                                          <p:spTgt spid="19"/>
                                        </p:tgtEl>
                                        <p:attrNameLst>
                                          <p:attrName>style.visibility</p:attrName>
                                        </p:attrNameLst>
                                      </p:cBhvr>
                                      <p:to>
                                        <p:strVal val="hidden"/>
                                      </p:to>
                                    </p:set>
                                  </p:childTnLst>
                                </p:cTn>
                              </p:par>
                              <p:par>
                                <p:cTn id="39" presetID="8" presetClass="emph" presetSubtype="0" fill="hold" nodeType="withEffect">
                                  <p:stCondLst>
                                    <p:cond delay="0"/>
                                  </p:stCondLst>
                                  <p:childTnLst>
                                    <p:animRot by="-5400000">
                                      <p:cBhvr>
                                        <p:cTn id="40" dur="2000" fill="hold"/>
                                        <p:tgtEl>
                                          <p:spTgt spid="19"/>
                                        </p:tgtEl>
                                        <p:attrNameLst>
                                          <p:attrName>r</p:attrName>
                                        </p:attrNameLst>
                                      </p:cBhvr>
                                    </p:animRot>
                                  </p:childTnLst>
                                </p:cTn>
                              </p:par>
                              <p:par>
                                <p:cTn id="41" presetID="2" presetClass="exit" presetSubtype="9" fill="hold" nodeType="withEffect">
                                  <p:stCondLst>
                                    <p:cond delay="0"/>
                                  </p:stCondLst>
                                  <p:childTnLst>
                                    <p:anim calcmode="lin" valueType="num">
                                      <p:cBhvr additive="base">
                                        <p:cTn id="42" dur="3500"/>
                                        <p:tgtEl>
                                          <p:spTgt spid="27"/>
                                        </p:tgtEl>
                                        <p:attrNameLst>
                                          <p:attrName>ppt_x</p:attrName>
                                        </p:attrNameLst>
                                      </p:cBhvr>
                                      <p:tavLst>
                                        <p:tav tm="0">
                                          <p:val>
                                            <p:strVal val="ppt_x"/>
                                          </p:val>
                                        </p:tav>
                                        <p:tav tm="100000">
                                          <p:val>
                                            <p:strVal val="0-ppt_w/2"/>
                                          </p:val>
                                        </p:tav>
                                      </p:tavLst>
                                    </p:anim>
                                    <p:anim calcmode="lin" valueType="num">
                                      <p:cBhvr additive="base">
                                        <p:cTn id="43" dur="3500"/>
                                        <p:tgtEl>
                                          <p:spTgt spid="27"/>
                                        </p:tgtEl>
                                        <p:attrNameLst>
                                          <p:attrName>ppt_y</p:attrName>
                                        </p:attrNameLst>
                                      </p:cBhvr>
                                      <p:tavLst>
                                        <p:tav tm="0">
                                          <p:val>
                                            <p:strVal val="ppt_y"/>
                                          </p:val>
                                        </p:tav>
                                        <p:tav tm="100000">
                                          <p:val>
                                            <p:strVal val="0-ppt_h/2"/>
                                          </p:val>
                                        </p:tav>
                                      </p:tavLst>
                                    </p:anim>
                                    <p:set>
                                      <p:cBhvr>
                                        <p:cTn id="44" dur="1" fill="hold">
                                          <p:stCondLst>
                                            <p:cond delay="3499"/>
                                          </p:stCondLst>
                                        </p:cTn>
                                        <p:tgtEl>
                                          <p:spTgt spid="27"/>
                                        </p:tgtEl>
                                        <p:attrNameLst>
                                          <p:attrName>style.visibility</p:attrName>
                                        </p:attrNameLst>
                                      </p:cBhvr>
                                      <p:to>
                                        <p:strVal val="hidden"/>
                                      </p:to>
                                    </p:set>
                                  </p:childTnLst>
                                </p:cTn>
                              </p:par>
                              <p:par>
                                <p:cTn id="45" presetID="8" presetClass="emph" presetSubtype="0" fill="hold" nodeType="withEffect">
                                  <p:stCondLst>
                                    <p:cond delay="0"/>
                                  </p:stCondLst>
                                  <p:childTnLst>
                                    <p:animRot by="5400000">
                                      <p:cBhvr>
                                        <p:cTn id="46" dur="2000" fill="hold"/>
                                        <p:tgtEl>
                                          <p:spTgt spid="27"/>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3500"/>
                                        <p:tgtEl>
                                          <p:spTgt spid="35"/>
                                        </p:tgtEl>
                                        <p:attrNameLst>
                                          <p:attrName>ppt_x</p:attrName>
                                        </p:attrNameLst>
                                      </p:cBhvr>
                                      <p:tavLst>
                                        <p:tav tm="0">
                                          <p:val>
                                            <p:strVal val="ppt_x"/>
                                          </p:val>
                                        </p:tav>
                                        <p:tav tm="100000">
                                          <p:val>
                                            <p:strVal val="1+ppt_w/2"/>
                                          </p:val>
                                        </p:tav>
                                      </p:tavLst>
                                    </p:anim>
                                    <p:anim calcmode="lin" valueType="num">
                                      <p:cBhvr additive="base">
                                        <p:cTn id="49" dur="3500"/>
                                        <p:tgtEl>
                                          <p:spTgt spid="35"/>
                                        </p:tgtEl>
                                        <p:attrNameLst>
                                          <p:attrName>ppt_y</p:attrName>
                                        </p:attrNameLst>
                                      </p:cBhvr>
                                      <p:tavLst>
                                        <p:tav tm="0">
                                          <p:val>
                                            <p:strVal val="ppt_y"/>
                                          </p:val>
                                        </p:tav>
                                        <p:tav tm="100000">
                                          <p:val>
                                            <p:strVal val="1+ppt_h/2"/>
                                          </p:val>
                                        </p:tav>
                                      </p:tavLst>
                                    </p:anim>
                                    <p:set>
                                      <p:cBhvr>
                                        <p:cTn id="50" dur="1" fill="hold">
                                          <p:stCondLst>
                                            <p:cond delay="3499"/>
                                          </p:stCondLst>
                                        </p:cTn>
                                        <p:tgtEl>
                                          <p:spTgt spid="35"/>
                                        </p:tgtEl>
                                        <p:attrNameLst>
                                          <p:attrName>style.visibility</p:attrName>
                                        </p:attrNameLst>
                                      </p:cBhvr>
                                      <p:to>
                                        <p:strVal val="hidden"/>
                                      </p:to>
                                    </p:set>
                                  </p:childTnLst>
                                </p:cTn>
                              </p:par>
                              <p:par>
                                <p:cTn id="51" presetID="8" presetClass="emph" presetSubtype="0" fill="hold" nodeType="withEffect">
                                  <p:stCondLst>
                                    <p:cond delay="0"/>
                                  </p:stCondLst>
                                  <p:childTnLst>
                                    <p:animRot by="5400000">
                                      <p:cBhvr>
                                        <p:cTn id="52" dur="2000" fill="hold"/>
                                        <p:tgtEl>
                                          <p:spTgt spid="35"/>
                                        </p:tgtEl>
                                        <p:attrNameLst>
                                          <p:attrName>r</p:attrName>
                                        </p:attrNameLst>
                                      </p:cBhvr>
                                    </p:animRot>
                                  </p:childTnLst>
                                </p:cTn>
                              </p:par>
                              <p:par>
                                <p:cTn id="53" presetID="23" presetClass="entr" presetSubtype="16"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3250" fill="hold"/>
                                        <p:tgtEl>
                                          <p:spTgt spid="44"/>
                                        </p:tgtEl>
                                        <p:attrNameLst>
                                          <p:attrName>ppt_w</p:attrName>
                                        </p:attrNameLst>
                                      </p:cBhvr>
                                      <p:tavLst>
                                        <p:tav tm="0">
                                          <p:val>
                                            <p:fltVal val="0"/>
                                          </p:val>
                                        </p:tav>
                                        <p:tav tm="100000">
                                          <p:val>
                                            <p:strVal val="#ppt_w"/>
                                          </p:val>
                                        </p:tav>
                                      </p:tavLst>
                                    </p:anim>
                                    <p:anim calcmode="lin" valueType="num">
                                      <p:cBhvr>
                                        <p:cTn id="56" dur="3250" fill="hold"/>
                                        <p:tgtEl>
                                          <p:spTgt spid="44"/>
                                        </p:tgtEl>
                                        <p:attrNameLst>
                                          <p:attrName>ppt_h</p:attrName>
                                        </p:attrNameLst>
                                      </p:cBhvr>
                                      <p:tavLst>
                                        <p:tav tm="0">
                                          <p:val>
                                            <p:fltVal val="0"/>
                                          </p:val>
                                        </p:tav>
                                        <p:tav tm="100000">
                                          <p:val>
                                            <p:strVal val="#ppt_h"/>
                                          </p:val>
                                        </p:tav>
                                      </p:tavLst>
                                    </p:anim>
                                  </p:childTnLst>
                                </p:cTn>
                              </p:par>
                              <p:par>
                                <p:cTn id="57" presetID="8" presetClass="entr" presetSubtype="32" fill="hold"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diamond(out)">
                                      <p:cBhvr>
                                        <p:cTn id="59" dur="3250"/>
                                        <p:tgtEl>
                                          <p:spTgt spid="44"/>
                                        </p:tgtEl>
                                      </p:cBhvr>
                                    </p:animEffect>
                                  </p:childTnLst>
                                </p:cTn>
                              </p:par>
                              <p:par>
                                <p:cTn id="60" presetID="23" presetClass="exit" presetSubtype="16" fill="hold" nodeType="withEffect">
                                  <p:stCondLst>
                                    <p:cond delay="0"/>
                                  </p:stCondLst>
                                  <p:childTnLst>
                                    <p:anim calcmode="lin" valueType="num">
                                      <p:cBhvr>
                                        <p:cTn id="61" dur="5750"/>
                                        <p:tgtEl>
                                          <p:spTgt spid="46"/>
                                        </p:tgtEl>
                                        <p:attrNameLst>
                                          <p:attrName>ppt_w</p:attrName>
                                        </p:attrNameLst>
                                      </p:cBhvr>
                                      <p:tavLst>
                                        <p:tav tm="0">
                                          <p:val>
                                            <p:strVal val="ppt_w"/>
                                          </p:val>
                                        </p:tav>
                                        <p:tav tm="100000">
                                          <p:val>
                                            <p:strVal val="4*ppt_w"/>
                                          </p:val>
                                        </p:tav>
                                      </p:tavLst>
                                    </p:anim>
                                    <p:anim calcmode="lin" valueType="num">
                                      <p:cBhvr>
                                        <p:cTn id="62" dur="5750"/>
                                        <p:tgtEl>
                                          <p:spTgt spid="46"/>
                                        </p:tgtEl>
                                        <p:attrNameLst>
                                          <p:attrName>ppt_h</p:attrName>
                                        </p:attrNameLst>
                                      </p:cBhvr>
                                      <p:tavLst>
                                        <p:tav tm="0">
                                          <p:val>
                                            <p:strVal val="ppt_h"/>
                                          </p:val>
                                        </p:tav>
                                        <p:tav tm="100000">
                                          <p:val>
                                            <p:strVal val="4*ppt_h"/>
                                          </p:val>
                                        </p:tav>
                                      </p:tavLst>
                                    </p:anim>
                                    <p:set>
                                      <p:cBhvr>
                                        <p:cTn id="63" dur="1" fill="hold">
                                          <p:stCondLst>
                                            <p:cond delay="5749"/>
                                          </p:stCondLst>
                                        </p:cTn>
                                        <p:tgtEl>
                                          <p:spTgt spid="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014"/>
            <a:ext cx="9177892" cy="5143500"/>
          </a:xfrm>
          <a:prstGeom prst="rect">
            <a:avLst/>
          </a:prstGeom>
        </p:spPr>
      </p:pic>
      <p:sp>
        <p:nvSpPr>
          <p:cNvPr id="3" name="2 Rectángulo"/>
          <p:cNvSpPr/>
          <p:nvPr/>
        </p:nvSpPr>
        <p:spPr>
          <a:xfrm>
            <a:off x="1979712" y="195487"/>
            <a:ext cx="5904656" cy="2185214"/>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400" dirty="0" smtClean="0">
                <a:solidFill>
                  <a:srgbClr val="600020"/>
                </a:solidFill>
                <a:latin typeface="Hobo Std" pitchFamily="34" charset="0"/>
              </a:rPr>
              <a:t>CÓMO COMER LAS SEMILLAS DE GRANADA</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Existen diferentes opciones útiles a la hora de comer granada, como forma de disfrutar de los distintos beneficios que aportan las semillas de la granada. Las más útiles e interesantes son las que siguen a continuación:</a:t>
            </a:r>
          </a:p>
          <a:p>
            <a:pPr algn="ctr"/>
            <a:endParaRPr lang="es-ES" sz="1600" dirty="0">
              <a:solidFill>
                <a:srgbClr val="600020"/>
              </a:solidFill>
              <a:latin typeface="Hobo Std" pitchFamily="34" charset="0"/>
            </a:endParaRPr>
          </a:p>
          <a:p>
            <a:pPr algn="ctr"/>
            <a:endParaRPr lang="es-ES" sz="1600" dirty="0" smtClean="0">
              <a:solidFill>
                <a:srgbClr val="600020"/>
              </a:solidFill>
              <a:latin typeface="Hobo Std" pitchFamily="34" charset="0"/>
            </a:endParaRPr>
          </a:p>
          <a:p>
            <a:pPr algn="ctr"/>
            <a:endParaRPr lang="es-ES" sz="2000" dirty="0">
              <a:solidFill>
                <a:srgbClr val="600020"/>
              </a:solidFill>
              <a:latin typeface="Hobo Std" pitchFamily="34" charset="0"/>
            </a:endParaRPr>
          </a:p>
        </p:txBody>
      </p:sp>
      <p:sp>
        <p:nvSpPr>
          <p:cNvPr id="4" name="3 Rectángulo"/>
          <p:cNvSpPr/>
          <p:nvPr/>
        </p:nvSpPr>
        <p:spPr>
          <a:xfrm>
            <a:off x="2267744" y="1419622"/>
            <a:ext cx="5112568" cy="3600986"/>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400" dirty="0" smtClean="0">
                <a:solidFill>
                  <a:srgbClr val="600020"/>
                </a:solidFill>
                <a:latin typeface="Hobo Std" pitchFamily="34" charset="0"/>
              </a:rPr>
              <a:t>CONSUMIDAS FRESCAS Y ENTERAS:</a:t>
            </a:r>
          </a:p>
          <a:p>
            <a:pPr algn="ctr"/>
            <a:endParaRPr lang="es-ES" sz="1400" dirty="0" smtClean="0">
              <a:solidFill>
                <a:srgbClr val="600020"/>
              </a:solidFill>
              <a:latin typeface="Hobo Std" pitchFamily="34" charset="0"/>
            </a:endParaRPr>
          </a:p>
          <a:p>
            <a:pPr algn="ctr"/>
            <a:r>
              <a:rPr lang="es-ES" sz="1400" dirty="0" smtClean="0">
                <a:solidFill>
                  <a:srgbClr val="600020"/>
                </a:solidFill>
                <a:latin typeface="Hobo Std" pitchFamily="34" charset="0"/>
              </a:rPr>
              <a:t> basta con lavar la granada, partirla por la mitad y golpear la parte de la cáscara con ayuda de una cuchara para despegar poco a poco las semillas. Luego basta con añadirlas a un cuenco o bol y comerlas con una cuchara.</a:t>
            </a:r>
          </a:p>
          <a:p>
            <a:pPr algn="ctr"/>
            <a:r>
              <a:rPr lang="es-ES" sz="1400" dirty="0" smtClean="0">
                <a:solidFill>
                  <a:srgbClr val="600020"/>
                </a:solidFill>
                <a:latin typeface="Hobo Std" pitchFamily="34" charset="0"/>
              </a:rPr>
              <a:t>    Zumo de semillas de granada: siguiendo los mismos pasos que hemos seguido anteriormente para extraer las semillas, luego debemos añadirlas al vaso de licuadora y licuarlas un poco, pero no demasiado ya que si apretamos mucho las semillas el jugo tendrá un sabor un poco ácido y desagradable. De ser así podemos endulzarla con miel, azúcar moreno de caña integral o </a:t>
            </a:r>
            <a:r>
              <a:rPr lang="es-ES" sz="1400" dirty="0" err="1" smtClean="0">
                <a:solidFill>
                  <a:srgbClr val="600020"/>
                </a:solidFill>
                <a:latin typeface="Hobo Std" pitchFamily="34" charset="0"/>
              </a:rPr>
              <a:t>estevia</a:t>
            </a:r>
            <a:r>
              <a:rPr lang="es-ES" sz="1400" dirty="0" smtClean="0">
                <a:solidFill>
                  <a:srgbClr val="600020"/>
                </a:solidFill>
                <a:latin typeface="Hobo Std" pitchFamily="34" charset="0"/>
              </a:rPr>
              <a:t>.</a:t>
            </a:r>
          </a:p>
          <a:p>
            <a:pPr algn="ctr"/>
            <a:endParaRPr lang="es-ES" sz="1400" dirty="0" smtClean="0">
              <a:solidFill>
                <a:srgbClr val="600020"/>
              </a:solidFill>
              <a:latin typeface="Hobo Std" pitchFamily="34" charset="0"/>
            </a:endParaRPr>
          </a:p>
          <a:p>
            <a:pPr algn="ctr"/>
            <a:endParaRPr lang="es-ES" dirty="0">
              <a:solidFill>
                <a:srgbClr val="600020"/>
              </a:solidFill>
              <a:latin typeface="Hobo Std" pitchFamily="34" charset="0"/>
            </a:endParaRPr>
          </a:p>
        </p:txBody>
      </p:sp>
    </p:spTree>
    <p:extLst>
      <p:ext uri="{BB962C8B-B14F-4D97-AF65-F5344CB8AC3E}">
        <p14:creationId xmlns:p14="http://schemas.microsoft.com/office/powerpoint/2010/main" val="182903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anim calcmode="lin" valueType="num">
                                      <p:cBhvr>
                                        <p:cTn id="13" dur="1500" fill="hold"/>
                                        <p:tgtEl>
                                          <p:spTgt spid="4"/>
                                        </p:tgtEl>
                                        <p:attrNameLst>
                                          <p:attrName>ppt_x</p:attrName>
                                        </p:attrNameLst>
                                      </p:cBhvr>
                                      <p:tavLst>
                                        <p:tav tm="0">
                                          <p:val>
                                            <p:strVal val="#ppt_x"/>
                                          </p:val>
                                        </p:tav>
                                        <p:tav tm="100000">
                                          <p:val>
                                            <p:strVal val="#ppt_x"/>
                                          </p:val>
                                        </p:tav>
                                      </p:tavLst>
                                    </p:anim>
                                    <p:anim calcmode="lin" valueType="num">
                                      <p:cBhvr>
                                        <p:cTn id="14"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29 Rectángulo"/>
          <p:cNvSpPr/>
          <p:nvPr/>
        </p:nvSpPr>
        <p:spPr>
          <a:xfrm>
            <a:off x="0" y="-9272"/>
            <a:ext cx="9144000" cy="2534106"/>
          </a:xfrm>
          <a:prstGeom prst="rect">
            <a:avLst/>
          </a:prstGeom>
          <a:gradFill flip="none" rotWithShape="1">
            <a:gsLst>
              <a:gs pos="13000">
                <a:srgbClr val="66008F">
                  <a:lumMod val="15000"/>
                </a:srgbClr>
              </a:gs>
              <a:gs pos="86000">
                <a:srgbClr val="66008F">
                  <a:lumMod val="15000"/>
                </a:srgbClr>
              </a:gs>
              <a:gs pos="100000">
                <a:srgbClr val="CCFF33"/>
              </a:gs>
              <a:gs pos="0">
                <a:srgbClr val="CCFF33"/>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2499742"/>
            <a:ext cx="9144000" cy="2652532"/>
          </a:xfrm>
          <a:prstGeom prst="rect">
            <a:avLst/>
          </a:prstGeom>
          <a:gradFill flip="none" rotWithShape="1">
            <a:gsLst>
              <a:gs pos="13000">
                <a:srgbClr val="66008F">
                  <a:lumMod val="15000"/>
                </a:srgbClr>
              </a:gs>
              <a:gs pos="86000">
                <a:srgbClr val="66008F">
                  <a:lumMod val="15000"/>
                </a:srgbClr>
              </a:gs>
              <a:gs pos="100000">
                <a:srgbClr val="CCFF33"/>
              </a:gs>
              <a:gs pos="0">
                <a:srgbClr val="CCFF3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128" y="52485"/>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2" y="46602"/>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90" y="72008"/>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50" y="72008"/>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128" y="1564653"/>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2" y="1558770"/>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90" y="1584177"/>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50" y="1584177"/>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4136" y="3148829"/>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4" y="3142947"/>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2" y="3168353"/>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2" y="3168353"/>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855965" y="5883"/>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452317" y="0"/>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940149" y="25406"/>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499989" y="25406"/>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855965" y="1518051"/>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452317" y="1512168"/>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940149" y="1537575"/>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499989" y="1537575"/>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927973" y="3102227"/>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524325" y="3096345"/>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12157" y="3121751"/>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571997" y="3121751"/>
            <a:ext cx="1401763" cy="1203597"/>
          </a:xfrm>
          <a:prstGeom prst="rect">
            <a:avLst/>
          </a:prstGeom>
          <a:noFill/>
          <a:ln>
            <a:noFill/>
          </a:ln>
          <a:effectLst>
            <a:outerShdw blurRad="50800" dist="50800" dir="5400000" algn="ctr" rotWithShape="0">
              <a:srgbClr val="CCFF33"/>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27 Rectángulo"/>
          <p:cNvSpPr/>
          <p:nvPr/>
        </p:nvSpPr>
        <p:spPr>
          <a:xfrm flipH="1">
            <a:off x="-1188640" y="-253888"/>
            <a:ext cx="11449272" cy="5397388"/>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6957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4000" fill="hold"/>
                                        <p:tgtEl>
                                          <p:spTgt spid="1027"/>
                                        </p:tgtEl>
                                        <p:attrNameLst>
                                          <p:attrName>ppt_x</p:attrName>
                                        </p:attrNameLst>
                                      </p:cBhvr>
                                      <p:tavLst>
                                        <p:tav tm="0">
                                          <p:val>
                                            <p:strVal val="1+#ppt_w/2"/>
                                          </p:val>
                                        </p:tav>
                                        <p:tav tm="100000">
                                          <p:val>
                                            <p:strVal val="#ppt_x"/>
                                          </p:val>
                                        </p:tav>
                                      </p:tavLst>
                                    </p:anim>
                                    <p:anim calcmode="lin" valueType="num">
                                      <p:cBhvr additive="base">
                                        <p:cTn id="8" dur="4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4000" fill="hold"/>
                                        <p:tgtEl>
                                          <p:spTgt spid="1027"/>
                                        </p:tgtEl>
                                        <p:attrNameLst>
                                          <p:attrName>ppt_w</p:attrName>
                                        </p:attrNameLst>
                                      </p:cBhvr>
                                      <p:tavLst>
                                        <p:tav tm="0">
                                          <p:val>
                                            <p:strVal val="#ppt_w"/>
                                          </p:val>
                                        </p:tav>
                                        <p:tav tm="100000">
                                          <p:val>
                                            <p:strVal val="#ppt_w"/>
                                          </p:val>
                                        </p:tav>
                                      </p:tavLst>
                                    </p:anim>
                                    <p:anim calcmode="lin" valueType="num">
                                      <p:cBhvr>
                                        <p:cTn id="12" dur="4000" fill="hold"/>
                                        <p:tgtEl>
                                          <p:spTgt spid="1027"/>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nodeType="withEffect">
                                  <p:stCondLst>
                                    <p:cond delay="0"/>
                                  </p:stCondLst>
                                  <p:childTnLst>
                                    <p:animRot by="21600000">
                                      <p:cBhvr>
                                        <p:cTn id="14" dur="3500" fill="hold"/>
                                        <p:tgtEl>
                                          <p:spTgt spid="1027"/>
                                        </p:tgtEl>
                                        <p:attrNameLst>
                                          <p:attrName>r</p:attrName>
                                        </p:attrNameLst>
                                      </p:cBhvr>
                                    </p:animRot>
                                  </p:childTnLst>
                                </p:cTn>
                              </p:par>
                              <p:par>
                                <p:cTn id="15" presetID="2" presetClass="exit" presetSubtype="2" fill="hold" nodeType="withEffect">
                                  <p:stCondLst>
                                    <p:cond delay="0"/>
                                  </p:stCondLst>
                                  <p:childTnLst>
                                    <p:anim calcmode="lin" valueType="num">
                                      <p:cBhvr additive="base">
                                        <p:cTn id="16" dur="4000"/>
                                        <p:tgtEl>
                                          <p:spTgt spid="1027"/>
                                        </p:tgtEl>
                                        <p:attrNameLst>
                                          <p:attrName>ppt_x</p:attrName>
                                        </p:attrNameLst>
                                      </p:cBhvr>
                                      <p:tavLst>
                                        <p:tav tm="0">
                                          <p:val>
                                            <p:strVal val="ppt_x"/>
                                          </p:val>
                                        </p:tav>
                                        <p:tav tm="100000">
                                          <p:val>
                                            <p:strVal val="1+ppt_w/2"/>
                                          </p:val>
                                        </p:tav>
                                      </p:tavLst>
                                    </p:anim>
                                    <p:anim calcmode="lin" valueType="num">
                                      <p:cBhvr additive="base">
                                        <p:cTn id="17" dur="4000"/>
                                        <p:tgtEl>
                                          <p:spTgt spid="1027"/>
                                        </p:tgtEl>
                                        <p:attrNameLst>
                                          <p:attrName>ppt_y</p:attrName>
                                        </p:attrNameLst>
                                      </p:cBhvr>
                                      <p:tavLst>
                                        <p:tav tm="0">
                                          <p:val>
                                            <p:strVal val="ppt_y"/>
                                          </p:val>
                                        </p:tav>
                                        <p:tav tm="100000">
                                          <p:val>
                                            <p:strVal val="ppt_y"/>
                                          </p:val>
                                        </p:tav>
                                      </p:tavLst>
                                    </p:anim>
                                    <p:set>
                                      <p:cBhvr>
                                        <p:cTn id="18" dur="1" fill="hold">
                                          <p:stCondLst>
                                            <p:cond delay="3999"/>
                                          </p:stCondLst>
                                        </p:cTn>
                                        <p:tgtEl>
                                          <p:spTgt spid="1027"/>
                                        </p:tgtEl>
                                        <p:attrNameLst>
                                          <p:attrName>style.visibility</p:attrName>
                                        </p:attrNameLst>
                                      </p:cBhvr>
                                      <p:to>
                                        <p:strVal val="hidden"/>
                                      </p:to>
                                    </p:set>
                                  </p:childTnLst>
                                </p:cTn>
                              </p:par>
                              <p:par>
                                <p:cTn id="19" presetID="2"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4000" fill="hold"/>
                                        <p:tgtEl>
                                          <p:spTgt spid="4"/>
                                        </p:tgtEl>
                                        <p:attrNameLst>
                                          <p:attrName>ppt_x</p:attrName>
                                        </p:attrNameLst>
                                      </p:cBhvr>
                                      <p:tavLst>
                                        <p:tav tm="0">
                                          <p:val>
                                            <p:strVal val="1+#ppt_w/2"/>
                                          </p:val>
                                        </p:tav>
                                        <p:tav tm="100000">
                                          <p:val>
                                            <p:strVal val="#ppt_x"/>
                                          </p:val>
                                        </p:tav>
                                      </p:tavLst>
                                    </p:anim>
                                    <p:anim calcmode="lin" valueType="num">
                                      <p:cBhvr additive="base">
                                        <p:cTn id="22" dur="4000" fill="hold"/>
                                        <p:tgtEl>
                                          <p:spTgt spid="4"/>
                                        </p:tgtEl>
                                        <p:attrNameLst>
                                          <p:attrName>ppt_y</p:attrName>
                                        </p:attrNameLst>
                                      </p:cBhvr>
                                      <p:tavLst>
                                        <p:tav tm="0">
                                          <p:val>
                                            <p:strVal val="#ppt_y"/>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ppt_w"/>
                                          </p:val>
                                        </p:tav>
                                        <p:tav tm="100000">
                                          <p:val>
                                            <p:strVal val="#ppt_w"/>
                                          </p:val>
                                        </p:tav>
                                      </p:tavLst>
                                    </p:anim>
                                    <p:anim calcmode="lin" valueType="num">
                                      <p:cBhvr>
                                        <p:cTn id="26" dur="4000" fill="hold"/>
                                        <p:tgtEl>
                                          <p:spTgt spid="4"/>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nodeType="withEffect">
                                  <p:stCondLst>
                                    <p:cond delay="0"/>
                                  </p:stCondLst>
                                  <p:childTnLst>
                                    <p:animRot by="21600000">
                                      <p:cBhvr>
                                        <p:cTn id="28" dur="3500" fill="hold"/>
                                        <p:tgtEl>
                                          <p:spTgt spid="4"/>
                                        </p:tgtEl>
                                        <p:attrNameLst>
                                          <p:attrName>r</p:attrName>
                                        </p:attrNameLst>
                                      </p:cBhvr>
                                    </p:animRot>
                                  </p:childTnLst>
                                </p:cTn>
                              </p:par>
                              <p:par>
                                <p:cTn id="29" presetID="2" presetClass="exit" presetSubtype="2" fill="hold" nodeType="withEffect">
                                  <p:stCondLst>
                                    <p:cond delay="0"/>
                                  </p:stCondLst>
                                  <p:childTnLst>
                                    <p:anim calcmode="lin" valueType="num">
                                      <p:cBhvr additive="base">
                                        <p:cTn id="30" dur="4000"/>
                                        <p:tgtEl>
                                          <p:spTgt spid="4"/>
                                        </p:tgtEl>
                                        <p:attrNameLst>
                                          <p:attrName>ppt_x</p:attrName>
                                        </p:attrNameLst>
                                      </p:cBhvr>
                                      <p:tavLst>
                                        <p:tav tm="0">
                                          <p:val>
                                            <p:strVal val="ppt_x"/>
                                          </p:val>
                                        </p:tav>
                                        <p:tav tm="100000">
                                          <p:val>
                                            <p:strVal val="1+ppt_w/2"/>
                                          </p:val>
                                        </p:tav>
                                      </p:tavLst>
                                    </p:anim>
                                    <p:anim calcmode="lin" valueType="num">
                                      <p:cBhvr additive="base">
                                        <p:cTn id="31" dur="4000"/>
                                        <p:tgtEl>
                                          <p:spTgt spid="4"/>
                                        </p:tgtEl>
                                        <p:attrNameLst>
                                          <p:attrName>ppt_y</p:attrName>
                                        </p:attrNameLst>
                                      </p:cBhvr>
                                      <p:tavLst>
                                        <p:tav tm="0">
                                          <p:val>
                                            <p:strVal val="ppt_y"/>
                                          </p:val>
                                        </p:tav>
                                        <p:tav tm="100000">
                                          <p:val>
                                            <p:strVal val="ppt_y"/>
                                          </p:val>
                                        </p:tav>
                                      </p:tavLst>
                                    </p:anim>
                                    <p:set>
                                      <p:cBhvr>
                                        <p:cTn id="32" dur="1" fill="hold">
                                          <p:stCondLst>
                                            <p:cond delay="3999"/>
                                          </p:stCondLst>
                                        </p:cTn>
                                        <p:tgtEl>
                                          <p:spTgt spid="4"/>
                                        </p:tgtEl>
                                        <p:attrNameLst>
                                          <p:attrName>style.visibility</p:attrName>
                                        </p:attrNameLst>
                                      </p:cBhvr>
                                      <p:to>
                                        <p:strVal val="hidden"/>
                                      </p:to>
                                    </p:set>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4000" fill="hold"/>
                                        <p:tgtEl>
                                          <p:spTgt spid="5"/>
                                        </p:tgtEl>
                                        <p:attrNameLst>
                                          <p:attrName>ppt_x</p:attrName>
                                        </p:attrNameLst>
                                      </p:cBhvr>
                                      <p:tavLst>
                                        <p:tav tm="0">
                                          <p:val>
                                            <p:strVal val="1+#ppt_w/2"/>
                                          </p:val>
                                        </p:tav>
                                        <p:tav tm="100000">
                                          <p:val>
                                            <p:strVal val="#ppt_x"/>
                                          </p:val>
                                        </p:tav>
                                      </p:tavLst>
                                    </p:anim>
                                    <p:anim calcmode="lin" valueType="num">
                                      <p:cBhvr additive="base">
                                        <p:cTn id="36" dur="4000" fill="hold"/>
                                        <p:tgtEl>
                                          <p:spTgt spid="5"/>
                                        </p:tgtEl>
                                        <p:attrNameLst>
                                          <p:attrName>ppt_y</p:attrName>
                                        </p:attrNameLst>
                                      </p:cBhvr>
                                      <p:tavLst>
                                        <p:tav tm="0">
                                          <p:val>
                                            <p:strVal val="#ppt_y"/>
                                          </p:val>
                                        </p:tav>
                                        <p:tav tm="100000">
                                          <p:val>
                                            <p:strVal val="#ppt_y"/>
                                          </p:val>
                                        </p:tav>
                                      </p:tavLst>
                                    </p:anim>
                                  </p:childTnLst>
                                </p:cTn>
                              </p:par>
                              <p:par>
                                <p:cTn id="37" presetID="19" presetClass="entr" presetSubtype="5"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4000" fill="hold"/>
                                        <p:tgtEl>
                                          <p:spTgt spid="5"/>
                                        </p:tgtEl>
                                        <p:attrNameLst>
                                          <p:attrName>ppt_w</p:attrName>
                                        </p:attrNameLst>
                                      </p:cBhvr>
                                      <p:tavLst>
                                        <p:tav tm="0">
                                          <p:val>
                                            <p:strVal val="#ppt_w"/>
                                          </p:val>
                                        </p:tav>
                                        <p:tav tm="100000">
                                          <p:val>
                                            <p:strVal val="#ppt_w"/>
                                          </p:val>
                                        </p:tav>
                                      </p:tavLst>
                                    </p:anim>
                                    <p:anim calcmode="lin" valueType="num">
                                      <p:cBhvr>
                                        <p:cTn id="40" dur="4000" fill="hold"/>
                                        <p:tgtEl>
                                          <p:spTgt spid="5"/>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nodeType="withEffect">
                                  <p:stCondLst>
                                    <p:cond delay="0"/>
                                  </p:stCondLst>
                                  <p:childTnLst>
                                    <p:animRot by="21600000">
                                      <p:cBhvr>
                                        <p:cTn id="42" dur="3500" fill="hold"/>
                                        <p:tgtEl>
                                          <p:spTgt spid="5"/>
                                        </p:tgtEl>
                                        <p:attrNameLst>
                                          <p:attrName>r</p:attrName>
                                        </p:attrNameLst>
                                      </p:cBhvr>
                                    </p:animRot>
                                  </p:childTnLst>
                                </p:cTn>
                              </p:par>
                              <p:par>
                                <p:cTn id="43" presetID="2" presetClass="exit" presetSubtype="2" fill="hold" nodeType="withEffect">
                                  <p:stCondLst>
                                    <p:cond delay="0"/>
                                  </p:stCondLst>
                                  <p:childTnLst>
                                    <p:anim calcmode="lin" valueType="num">
                                      <p:cBhvr additive="base">
                                        <p:cTn id="44" dur="4000"/>
                                        <p:tgtEl>
                                          <p:spTgt spid="5"/>
                                        </p:tgtEl>
                                        <p:attrNameLst>
                                          <p:attrName>ppt_x</p:attrName>
                                        </p:attrNameLst>
                                      </p:cBhvr>
                                      <p:tavLst>
                                        <p:tav tm="0">
                                          <p:val>
                                            <p:strVal val="ppt_x"/>
                                          </p:val>
                                        </p:tav>
                                        <p:tav tm="100000">
                                          <p:val>
                                            <p:strVal val="1+ppt_w/2"/>
                                          </p:val>
                                        </p:tav>
                                      </p:tavLst>
                                    </p:anim>
                                    <p:anim calcmode="lin" valueType="num">
                                      <p:cBhvr additive="base">
                                        <p:cTn id="45" dur="4000"/>
                                        <p:tgtEl>
                                          <p:spTgt spid="5"/>
                                        </p:tgtEl>
                                        <p:attrNameLst>
                                          <p:attrName>ppt_y</p:attrName>
                                        </p:attrNameLst>
                                      </p:cBhvr>
                                      <p:tavLst>
                                        <p:tav tm="0">
                                          <p:val>
                                            <p:strVal val="ppt_y"/>
                                          </p:val>
                                        </p:tav>
                                        <p:tav tm="100000">
                                          <p:val>
                                            <p:strVal val="ppt_y"/>
                                          </p:val>
                                        </p:tav>
                                      </p:tavLst>
                                    </p:anim>
                                    <p:set>
                                      <p:cBhvr>
                                        <p:cTn id="46" dur="1" fill="hold">
                                          <p:stCondLst>
                                            <p:cond delay="3999"/>
                                          </p:stCondLst>
                                        </p:cTn>
                                        <p:tgtEl>
                                          <p:spTgt spid="5"/>
                                        </p:tgtEl>
                                        <p:attrNameLst>
                                          <p:attrName>style.visibility</p:attrName>
                                        </p:attrNameLst>
                                      </p:cBhvr>
                                      <p:to>
                                        <p:strVal val="hidden"/>
                                      </p:to>
                                    </p:set>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4000" fill="hold"/>
                                        <p:tgtEl>
                                          <p:spTgt spid="6"/>
                                        </p:tgtEl>
                                        <p:attrNameLst>
                                          <p:attrName>ppt_x</p:attrName>
                                        </p:attrNameLst>
                                      </p:cBhvr>
                                      <p:tavLst>
                                        <p:tav tm="0">
                                          <p:val>
                                            <p:strVal val="1+#ppt_w/2"/>
                                          </p:val>
                                        </p:tav>
                                        <p:tav tm="100000">
                                          <p:val>
                                            <p:strVal val="#ppt_x"/>
                                          </p:val>
                                        </p:tav>
                                      </p:tavLst>
                                    </p:anim>
                                    <p:anim calcmode="lin" valueType="num">
                                      <p:cBhvr additive="base">
                                        <p:cTn id="50" dur="4000" fill="hold"/>
                                        <p:tgtEl>
                                          <p:spTgt spid="6"/>
                                        </p:tgtEl>
                                        <p:attrNameLst>
                                          <p:attrName>ppt_y</p:attrName>
                                        </p:attrNameLst>
                                      </p:cBhvr>
                                      <p:tavLst>
                                        <p:tav tm="0">
                                          <p:val>
                                            <p:strVal val="#ppt_y"/>
                                          </p:val>
                                        </p:tav>
                                        <p:tav tm="100000">
                                          <p:val>
                                            <p:strVal val="#ppt_y"/>
                                          </p:val>
                                        </p:tav>
                                      </p:tavLst>
                                    </p:anim>
                                  </p:childTnLst>
                                </p:cTn>
                              </p:par>
                              <p:par>
                                <p:cTn id="51" presetID="19" presetClass="entr" presetSubtype="5"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4000" fill="hold"/>
                                        <p:tgtEl>
                                          <p:spTgt spid="6"/>
                                        </p:tgtEl>
                                        <p:attrNameLst>
                                          <p:attrName>ppt_w</p:attrName>
                                        </p:attrNameLst>
                                      </p:cBhvr>
                                      <p:tavLst>
                                        <p:tav tm="0">
                                          <p:val>
                                            <p:strVal val="#ppt_w"/>
                                          </p:val>
                                        </p:tav>
                                        <p:tav tm="100000">
                                          <p:val>
                                            <p:strVal val="#ppt_w"/>
                                          </p:val>
                                        </p:tav>
                                      </p:tavLst>
                                    </p:anim>
                                    <p:anim calcmode="lin" valueType="num">
                                      <p:cBhvr>
                                        <p:cTn id="54" dur="4000" fill="hold"/>
                                        <p:tgtEl>
                                          <p:spTgt spid="6"/>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nodeType="withEffect">
                                  <p:stCondLst>
                                    <p:cond delay="0"/>
                                  </p:stCondLst>
                                  <p:childTnLst>
                                    <p:animRot by="21600000">
                                      <p:cBhvr>
                                        <p:cTn id="56" dur="3500" fill="hold"/>
                                        <p:tgtEl>
                                          <p:spTgt spid="6"/>
                                        </p:tgtEl>
                                        <p:attrNameLst>
                                          <p:attrName>r</p:attrName>
                                        </p:attrNameLst>
                                      </p:cBhvr>
                                    </p:animRot>
                                  </p:childTnLst>
                                </p:cTn>
                              </p:par>
                              <p:par>
                                <p:cTn id="57" presetID="2" presetClass="exit" presetSubtype="2" fill="hold" nodeType="withEffect">
                                  <p:stCondLst>
                                    <p:cond delay="0"/>
                                  </p:stCondLst>
                                  <p:childTnLst>
                                    <p:anim calcmode="lin" valueType="num">
                                      <p:cBhvr additive="base">
                                        <p:cTn id="58" dur="4000"/>
                                        <p:tgtEl>
                                          <p:spTgt spid="6"/>
                                        </p:tgtEl>
                                        <p:attrNameLst>
                                          <p:attrName>ppt_x</p:attrName>
                                        </p:attrNameLst>
                                      </p:cBhvr>
                                      <p:tavLst>
                                        <p:tav tm="0">
                                          <p:val>
                                            <p:strVal val="ppt_x"/>
                                          </p:val>
                                        </p:tav>
                                        <p:tav tm="100000">
                                          <p:val>
                                            <p:strVal val="1+ppt_w/2"/>
                                          </p:val>
                                        </p:tav>
                                      </p:tavLst>
                                    </p:anim>
                                    <p:anim calcmode="lin" valueType="num">
                                      <p:cBhvr additive="base">
                                        <p:cTn id="59" dur="4000"/>
                                        <p:tgtEl>
                                          <p:spTgt spid="6"/>
                                        </p:tgtEl>
                                        <p:attrNameLst>
                                          <p:attrName>ppt_y</p:attrName>
                                        </p:attrNameLst>
                                      </p:cBhvr>
                                      <p:tavLst>
                                        <p:tav tm="0">
                                          <p:val>
                                            <p:strVal val="ppt_y"/>
                                          </p:val>
                                        </p:tav>
                                        <p:tav tm="100000">
                                          <p:val>
                                            <p:strVal val="ppt_y"/>
                                          </p:val>
                                        </p:tav>
                                      </p:tavLst>
                                    </p:anim>
                                    <p:set>
                                      <p:cBhvr>
                                        <p:cTn id="60" dur="1" fill="hold">
                                          <p:stCondLst>
                                            <p:cond delay="3999"/>
                                          </p:stCondLst>
                                        </p:cTn>
                                        <p:tgtEl>
                                          <p:spTgt spid="6"/>
                                        </p:tgtEl>
                                        <p:attrNameLst>
                                          <p:attrName>style.visibility</p:attrName>
                                        </p:attrNameLst>
                                      </p:cBhvr>
                                      <p:to>
                                        <p:strVal val="hidden"/>
                                      </p:to>
                                    </p:set>
                                  </p:childTnLst>
                                </p:cTn>
                              </p:par>
                              <p:par>
                                <p:cTn id="61" presetID="2" presetClass="entr" presetSubtype="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4000" fill="hold"/>
                                        <p:tgtEl>
                                          <p:spTgt spid="7"/>
                                        </p:tgtEl>
                                        <p:attrNameLst>
                                          <p:attrName>ppt_x</p:attrName>
                                        </p:attrNameLst>
                                      </p:cBhvr>
                                      <p:tavLst>
                                        <p:tav tm="0">
                                          <p:val>
                                            <p:strVal val="1+#ppt_w/2"/>
                                          </p:val>
                                        </p:tav>
                                        <p:tav tm="100000">
                                          <p:val>
                                            <p:strVal val="#ppt_x"/>
                                          </p:val>
                                        </p:tav>
                                      </p:tavLst>
                                    </p:anim>
                                    <p:anim calcmode="lin" valueType="num">
                                      <p:cBhvr additive="base">
                                        <p:cTn id="64" dur="4000" fill="hold"/>
                                        <p:tgtEl>
                                          <p:spTgt spid="7"/>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4000" fill="hold"/>
                                        <p:tgtEl>
                                          <p:spTgt spid="7"/>
                                        </p:tgtEl>
                                        <p:attrNameLst>
                                          <p:attrName>ppt_w</p:attrName>
                                        </p:attrNameLst>
                                      </p:cBhvr>
                                      <p:tavLst>
                                        <p:tav tm="0">
                                          <p:val>
                                            <p:strVal val="#ppt_w"/>
                                          </p:val>
                                        </p:tav>
                                        <p:tav tm="100000">
                                          <p:val>
                                            <p:strVal val="#ppt_w"/>
                                          </p:val>
                                        </p:tav>
                                      </p:tavLst>
                                    </p:anim>
                                    <p:anim calcmode="lin" valueType="num">
                                      <p:cBhvr>
                                        <p:cTn id="68" dur="4000" fill="hold"/>
                                        <p:tgtEl>
                                          <p:spTgt spid="7"/>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3500" fill="hold"/>
                                        <p:tgtEl>
                                          <p:spTgt spid="7"/>
                                        </p:tgtEl>
                                        <p:attrNameLst>
                                          <p:attrName>r</p:attrName>
                                        </p:attrNameLst>
                                      </p:cBhvr>
                                    </p:animRot>
                                  </p:childTnLst>
                                </p:cTn>
                              </p:par>
                              <p:par>
                                <p:cTn id="71" presetID="2" presetClass="exit" presetSubtype="2" fill="hold" nodeType="withEffect">
                                  <p:stCondLst>
                                    <p:cond delay="0"/>
                                  </p:stCondLst>
                                  <p:childTnLst>
                                    <p:anim calcmode="lin" valueType="num">
                                      <p:cBhvr additive="base">
                                        <p:cTn id="72" dur="4000"/>
                                        <p:tgtEl>
                                          <p:spTgt spid="7"/>
                                        </p:tgtEl>
                                        <p:attrNameLst>
                                          <p:attrName>ppt_x</p:attrName>
                                        </p:attrNameLst>
                                      </p:cBhvr>
                                      <p:tavLst>
                                        <p:tav tm="0">
                                          <p:val>
                                            <p:strVal val="ppt_x"/>
                                          </p:val>
                                        </p:tav>
                                        <p:tav tm="100000">
                                          <p:val>
                                            <p:strVal val="1+ppt_w/2"/>
                                          </p:val>
                                        </p:tav>
                                      </p:tavLst>
                                    </p:anim>
                                    <p:anim calcmode="lin" valueType="num">
                                      <p:cBhvr additive="base">
                                        <p:cTn id="73" dur="4000"/>
                                        <p:tgtEl>
                                          <p:spTgt spid="7"/>
                                        </p:tgtEl>
                                        <p:attrNameLst>
                                          <p:attrName>ppt_y</p:attrName>
                                        </p:attrNameLst>
                                      </p:cBhvr>
                                      <p:tavLst>
                                        <p:tav tm="0">
                                          <p:val>
                                            <p:strVal val="ppt_y"/>
                                          </p:val>
                                        </p:tav>
                                        <p:tav tm="100000">
                                          <p:val>
                                            <p:strVal val="ppt_y"/>
                                          </p:val>
                                        </p:tav>
                                      </p:tavLst>
                                    </p:anim>
                                    <p:set>
                                      <p:cBhvr>
                                        <p:cTn id="74" dur="1" fill="hold">
                                          <p:stCondLst>
                                            <p:cond delay="3999"/>
                                          </p:stCondLst>
                                        </p:cTn>
                                        <p:tgtEl>
                                          <p:spTgt spid="7"/>
                                        </p:tgtEl>
                                        <p:attrNameLst>
                                          <p:attrName>style.visibility</p:attrName>
                                        </p:attrNameLst>
                                      </p:cBhvr>
                                      <p:to>
                                        <p:strVal val="hidden"/>
                                      </p:to>
                                    </p:set>
                                  </p:childTnLst>
                                </p:cTn>
                              </p:par>
                              <p:par>
                                <p:cTn id="75" presetID="2" presetClass="entr" presetSubtype="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1+#ppt_w/2"/>
                                          </p:val>
                                        </p:tav>
                                        <p:tav tm="100000">
                                          <p:val>
                                            <p:strVal val="#ppt_x"/>
                                          </p:val>
                                        </p:tav>
                                      </p:tavLst>
                                    </p:anim>
                                    <p:anim calcmode="lin" valueType="num">
                                      <p:cBhvr additive="base">
                                        <p:cTn id="78" dur="4000" fill="hold"/>
                                        <p:tgtEl>
                                          <p:spTgt spid="8"/>
                                        </p:tgtEl>
                                        <p:attrNameLst>
                                          <p:attrName>ppt_y</p:attrName>
                                        </p:attrNameLst>
                                      </p:cBhvr>
                                      <p:tavLst>
                                        <p:tav tm="0">
                                          <p:val>
                                            <p:strVal val="#ppt_y"/>
                                          </p:val>
                                        </p:tav>
                                        <p:tav tm="100000">
                                          <p:val>
                                            <p:strVal val="#ppt_y"/>
                                          </p:val>
                                        </p:tav>
                                      </p:tavLst>
                                    </p:anim>
                                  </p:childTnLst>
                                </p:cTn>
                              </p:par>
                              <p:par>
                                <p:cTn id="79" presetID="19" presetClass="entr" presetSubtype="5"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4000" fill="hold"/>
                                        <p:tgtEl>
                                          <p:spTgt spid="8"/>
                                        </p:tgtEl>
                                        <p:attrNameLst>
                                          <p:attrName>ppt_w</p:attrName>
                                        </p:attrNameLst>
                                      </p:cBhvr>
                                      <p:tavLst>
                                        <p:tav tm="0">
                                          <p:val>
                                            <p:strVal val="#ppt_w"/>
                                          </p:val>
                                        </p:tav>
                                        <p:tav tm="100000">
                                          <p:val>
                                            <p:strVal val="#ppt_w"/>
                                          </p:val>
                                        </p:tav>
                                      </p:tavLst>
                                    </p:anim>
                                    <p:anim calcmode="lin" valueType="num">
                                      <p:cBhvr>
                                        <p:cTn id="82" dur="4000" fill="hold"/>
                                        <p:tgtEl>
                                          <p:spTgt spid="8"/>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nodeType="withEffect">
                                  <p:stCondLst>
                                    <p:cond delay="0"/>
                                  </p:stCondLst>
                                  <p:childTnLst>
                                    <p:animRot by="21600000">
                                      <p:cBhvr>
                                        <p:cTn id="84" dur="3500" fill="hold"/>
                                        <p:tgtEl>
                                          <p:spTgt spid="8"/>
                                        </p:tgtEl>
                                        <p:attrNameLst>
                                          <p:attrName>r</p:attrName>
                                        </p:attrNameLst>
                                      </p:cBhvr>
                                    </p:animRot>
                                  </p:childTnLst>
                                </p:cTn>
                              </p:par>
                              <p:par>
                                <p:cTn id="85" presetID="2" presetClass="exit" presetSubtype="2" fill="hold"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1+ppt_w/2"/>
                                          </p:val>
                                        </p:tav>
                                      </p:tavLst>
                                    </p:anim>
                                    <p:anim calcmode="lin" valueType="num">
                                      <p:cBhvr additive="base">
                                        <p:cTn id="87" dur="4000"/>
                                        <p:tgtEl>
                                          <p:spTgt spid="8"/>
                                        </p:tgtEl>
                                        <p:attrNameLst>
                                          <p:attrName>ppt_y</p:attrName>
                                        </p:attrNameLst>
                                      </p:cBhvr>
                                      <p:tavLst>
                                        <p:tav tm="0">
                                          <p:val>
                                            <p:strVal val="ppt_y"/>
                                          </p:val>
                                        </p:tav>
                                        <p:tav tm="100000">
                                          <p:val>
                                            <p:strVal val="ppt_y"/>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4000" fill="hold"/>
                                        <p:tgtEl>
                                          <p:spTgt spid="9"/>
                                        </p:tgtEl>
                                        <p:attrNameLst>
                                          <p:attrName>ppt_x</p:attrName>
                                        </p:attrNameLst>
                                      </p:cBhvr>
                                      <p:tavLst>
                                        <p:tav tm="0">
                                          <p:val>
                                            <p:strVal val="1+#ppt_w/2"/>
                                          </p:val>
                                        </p:tav>
                                        <p:tav tm="100000">
                                          <p:val>
                                            <p:strVal val="#ppt_x"/>
                                          </p:val>
                                        </p:tav>
                                      </p:tavLst>
                                    </p:anim>
                                    <p:anim calcmode="lin" valueType="num">
                                      <p:cBhvr additive="base">
                                        <p:cTn id="92" dur="4000" fill="hold"/>
                                        <p:tgtEl>
                                          <p:spTgt spid="9"/>
                                        </p:tgtEl>
                                        <p:attrNameLst>
                                          <p:attrName>ppt_y</p:attrName>
                                        </p:attrNameLst>
                                      </p:cBhvr>
                                      <p:tavLst>
                                        <p:tav tm="0">
                                          <p:val>
                                            <p:strVal val="#ppt_y"/>
                                          </p:val>
                                        </p:tav>
                                        <p:tav tm="100000">
                                          <p:val>
                                            <p:strVal val="#ppt_y"/>
                                          </p:val>
                                        </p:tav>
                                      </p:tavLst>
                                    </p:anim>
                                  </p:childTnLst>
                                </p:cTn>
                              </p:par>
                              <p:par>
                                <p:cTn id="93" presetID="19" presetClass="entr" presetSubtype="5" fill="hold"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4000" fill="hold"/>
                                        <p:tgtEl>
                                          <p:spTgt spid="9"/>
                                        </p:tgtEl>
                                        <p:attrNameLst>
                                          <p:attrName>ppt_w</p:attrName>
                                        </p:attrNameLst>
                                      </p:cBhvr>
                                      <p:tavLst>
                                        <p:tav tm="0">
                                          <p:val>
                                            <p:strVal val="#ppt_w"/>
                                          </p:val>
                                        </p:tav>
                                        <p:tav tm="100000">
                                          <p:val>
                                            <p:strVal val="#ppt_w"/>
                                          </p:val>
                                        </p:tav>
                                      </p:tavLst>
                                    </p:anim>
                                    <p:anim calcmode="lin" valueType="num">
                                      <p:cBhvr>
                                        <p:cTn id="96" dur="4000" fill="hold"/>
                                        <p:tgtEl>
                                          <p:spTgt spid="9"/>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nodeType="withEffect">
                                  <p:stCondLst>
                                    <p:cond delay="0"/>
                                  </p:stCondLst>
                                  <p:childTnLst>
                                    <p:animRot by="21600000">
                                      <p:cBhvr>
                                        <p:cTn id="98" dur="3500" fill="hold"/>
                                        <p:tgtEl>
                                          <p:spTgt spid="9"/>
                                        </p:tgtEl>
                                        <p:attrNameLst>
                                          <p:attrName>r</p:attrName>
                                        </p:attrNameLst>
                                      </p:cBhvr>
                                    </p:animRot>
                                  </p:childTnLst>
                                </p:cTn>
                              </p:par>
                              <p:par>
                                <p:cTn id="99" presetID="2" presetClass="exit" presetSubtype="2" fill="hold" nodeType="withEffect">
                                  <p:stCondLst>
                                    <p:cond delay="0"/>
                                  </p:stCondLst>
                                  <p:childTnLst>
                                    <p:anim calcmode="lin" valueType="num">
                                      <p:cBhvr additive="base">
                                        <p:cTn id="100" dur="4000"/>
                                        <p:tgtEl>
                                          <p:spTgt spid="9"/>
                                        </p:tgtEl>
                                        <p:attrNameLst>
                                          <p:attrName>ppt_x</p:attrName>
                                        </p:attrNameLst>
                                      </p:cBhvr>
                                      <p:tavLst>
                                        <p:tav tm="0">
                                          <p:val>
                                            <p:strVal val="ppt_x"/>
                                          </p:val>
                                        </p:tav>
                                        <p:tav tm="100000">
                                          <p:val>
                                            <p:strVal val="1+ppt_w/2"/>
                                          </p:val>
                                        </p:tav>
                                      </p:tavLst>
                                    </p:anim>
                                    <p:anim calcmode="lin" valueType="num">
                                      <p:cBhvr additive="base">
                                        <p:cTn id="101" dur="4000"/>
                                        <p:tgtEl>
                                          <p:spTgt spid="9"/>
                                        </p:tgtEl>
                                        <p:attrNameLst>
                                          <p:attrName>ppt_y</p:attrName>
                                        </p:attrNameLst>
                                      </p:cBhvr>
                                      <p:tavLst>
                                        <p:tav tm="0">
                                          <p:val>
                                            <p:strVal val="ppt_y"/>
                                          </p:val>
                                        </p:tav>
                                        <p:tav tm="100000">
                                          <p:val>
                                            <p:strVal val="ppt_y"/>
                                          </p:val>
                                        </p:tav>
                                      </p:tavLst>
                                    </p:anim>
                                    <p:set>
                                      <p:cBhvr>
                                        <p:cTn id="102" dur="1" fill="hold">
                                          <p:stCondLst>
                                            <p:cond delay="3999"/>
                                          </p:stCondLst>
                                        </p:cTn>
                                        <p:tgtEl>
                                          <p:spTgt spid="9"/>
                                        </p:tgtEl>
                                        <p:attrNameLst>
                                          <p:attrName>style.visibility</p:attrName>
                                        </p:attrNameLst>
                                      </p:cBhvr>
                                      <p:to>
                                        <p:strVal val="hidden"/>
                                      </p:to>
                                    </p:set>
                                  </p:childTnLst>
                                </p:cTn>
                              </p:par>
                              <p:par>
                                <p:cTn id="103" presetID="2" presetClass="entr" presetSubtype="2" fill="hold"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4000" fill="hold"/>
                                        <p:tgtEl>
                                          <p:spTgt spid="10"/>
                                        </p:tgtEl>
                                        <p:attrNameLst>
                                          <p:attrName>ppt_x</p:attrName>
                                        </p:attrNameLst>
                                      </p:cBhvr>
                                      <p:tavLst>
                                        <p:tav tm="0">
                                          <p:val>
                                            <p:strVal val="1+#ppt_w/2"/>
                                          </p:val>
                                        </p:tav>
                                        <p:tav tm="100000">
                                          <p:val>
                                            <p:strVal val="#ppt_x"/>
                                          </p:val>
                                        </p:tav>
                                      </p:tavLst>
                                    </p:anim>
                                    <p:anim calcmode="lin" valueType="num">
                                      <p:cBhvr additive="base">
                                        <p:cTn id="106" dur="4000" fill="hold"/>
                                        <p:tgtEl>
                                          <p:spTgt spid="10"/>
                                        </p:tgtEl>
                                        <p:attrNameLst>
                                          <p:attrName>ppt_y</p:attrName>
                                        </p:attrNameLst>
                                      </p:cBhvr>
                                      <p:tavLst>
                                        <p:tav tm="0">
                                          <p:val>
                                            <p:strVal val="#ppt_y"/>
                                          </p:val>
                                        </p:tav>
                                        <p:tav tm="100000">
                                          <p:val>
                                            <p:strVal val="#ppt_y"/>
                                          </p:val>
                                        </p:tav>
                                      </p:tavLst>
                                    </p:anim>
                                  </p:childTnLst>
                                </p:cTn>
                              </p:par>
                              <p:par>
                                <p:cTn id="107" presetID="19" presetClass="entr" presetSubtype="5" fill="hold"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4000" fill="hold"/>
                                        <p:tgtEl>
                                          <p:spTgt spid="10"/>
                                        </p:tgtEl>
                                        <p:attrNameLst>
                                          <p:attrName>ppt_w</p:attrName>
                                        </p:attrNameLst>
                                      </p:cBhvr>
                                      <p:tavLst>
                                        <p:tav tm="0">
                                          <p:val>
                                            <p:strVal val="#ppt_w"/>
                                          </p:val>
                                        </p:tav>
                                        <p:tav tm="100000">
                                          <p:val>
                                            <p:strVal val="#ppt_w"/>
                                          </p:val>
                                        </p:tav>
                                      </p:tavLst>
                                    </p:anim>
                                    <p:anim calcmode="lin" valueType="num">
                                      <p:cBhvr>
                                        <p:cTn id="110" dur="4000" fill="hold"/>
                                        <p:tgtEl>
                                          <p:spTgt spid="10"/>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nodeType="withEffect">
                                  <p:stCondLst>
                                    <p:cond delay="0"/>
                                  </p:stCondLst>
                                  <p:childTnLst>
                                    <p:animRot by="21600000">
                                      <p:cBhvr>
                                        <p:cTn id="112" dur="3500" fill="hold"/>
                                        <p:tgtEl>
                                          <p:spTgt spid="10"/>
                                        </p:tgtEl>
                                        <p:attrNameLst>
                                          <p:attrName>r</p:attrName>
                                        </p:attrNameLst>
                                      </p:cBhvr>
                                    </p:animRot>
                                  </p:childTnLst>
                                </p:cTn>
                              </p:par>
                              <p:par>
                                <p:cTn id="113" presetID="2" presetClass="exit" presetSubtype="2" fill="hold" nodeType="withEffect">
                                  <p:stCondLst>
                                    <p:cond delay="0"/>
                                  </p:stCondLst>
                                  <p:childTnLst>
                                    <p:anim calcmode="lin" valueType="num">
                                      <p:cBhvr additive="base">
                                        <p:cTn id="114" dur="4000"/>
                                        <p:tgtEl>
                                          <p:spTgt spid="10"/>
                                        </p:tgtEl>
                                        <p:attrNameLst>
                                          <p:attrName>ppt_x</p:attrName>
                                        </p:attrNameLst>
                                      </p:cBhvr>
                                      <p:tavLst>
                                        <p:tav tm="0">
                                          <p:val>
                                            <p:strVal val="ppt_x"/>
                                          </p:val>
                                        </p:tav>
                                        <p:tav tm="100000">
                                          <p:val>
                                            <p:strVal val="1+ppt_w/2"/>
                                          </p:val>
                                        </p:tav>
                                      </p:tavLst>
                                    </p:anim>
                                    <p:anim calcmode="lin" valueType="num">
                                      <p:cBhvr additive="base">
                                        <p:cTn id="115" dur="4000"/>
                                        <p:tgtEl>
                                          <p:spTgt spid="10"/>
                                        </p:tgtEl>
                                        <p:attrNameLst>
                                          <p:attrName>ppt_y</p:attrName>
                                        </p:attrNameLst>
                                      </p:cBhvr>
                                      <p:tavLst>
                                        <p:tav tm="0">
                                          <p:val>
                                            <p:strVal val="ppt_y"/>
                                          </p:val>
                                        </p:tav>
                                        <p:tav tm="100000">
                                          <p:val>
                                            <p:strVal val="ppt_y"/>
                                          </p:val>
                                        </p:tav>
                                      </p:tavLst>
                                    </p:anim>
                                    <p:set>
                                      <p:cBhvr>
                                        <p:cTn id="116" dur="1" fill="hold">
                                          <p:stCondLst>
                                            <p:cond delay="3999"/>
                                          </p:stCondLst>
                                        </p:cTn>
                                        <p:tgtEl>
                                          <p:spTgt spid="10"/>
                                        </p:tgtEl>
                                        <p:attrNameLst>
                                          <p:attrName>style.visibility</p:attrName>
                                        </p:attrNameLst>
                                      </p:cBhvr>
                                      <p:to>
                                        <p:strVal val="hidden"/>
                                      </p:to>
                                    </p:set>
                                  </p:childTnLst>
                                </p:cTn>
                              </p:par>
                              <p:par>
                                <p:cTn id="117" presetID="2" presetClass="entr" presetSubtype="2" fill="hold" nodeType="withEffect">
                                  <p:stCondLst>
                                    <p:cond delay="0"/>
                                  </p:stCondLst>
                                  <p:childTnLst>
                                    <p:set>
                                      <p:cBhvr>
                                        <p:cTn id="118" dur="1" fill="hold">
                                          <p:stCondLst>
                                            <p:cond delay="0"/>
                                          </p:stCondLst>
                                        </p:cTn>
                                        <p:tgtEl>
                                          <p:spTgt spid="11"/>
                                        </p:tgtEl>
                                        <p:attrNameLst>
                                          <p:attrName>style.visibility</p:attrName>
                                        </p:attrNameLst>
                                      </p:cBhvr>
                                      <p:to>
                                        <p:strVal val="visible"/>
                                      </p:to>
                                    </p:set>
                                    <p:anim calcmode="lin" valueType="num">
                                      <p:cBhvr additive="base">
                                        <p:cTn id="119" dur="4000" fill="hold"/>
                                        <p:tgtEl>
                                          <p:spTgt spid="11"/>
                                        </p:tgtEl>
                                        <p:attrNameLst>
                                          <p:attrName>ppt_x</p:attrName>
                                        </p:attrNameLst>
                                      </p:cBhvr>
                                      <p:tavLst>
                                        <p:tav tm="0">
                                          <p:val>
                                            <p:strVal val="1+#ppt_w/2"/>
                                          </p:val>
                                        </p:tav>
                                        <p:tav tm="100000">
                                          <p:val>
                                            <p:strVal val="#ppt_x"/>
                                          </p:val>
                                        </p:tav>
                                      </p:tavLst>
                                    </p:anim>
                                    <p:anim calcmode="lin" valueType="num">
                                      <p:cBhvr additive="base">
                                        <p:cTn id="120" dur="4000" fill="hold"/>
                                        <p:tgtEl>
                                          <p:spTgt spid="11"/>
                                        </p:tgtEl>
                                        <p:attrNameLst>
                                          <p:attrName>ppt_y</p:attrName>
                                        </p:attrNameLst>
                                      </p:cBhvr>
                                      <p:tavLst>
                                        <p:tav tm="0">
                                          <p:val>
                                            <p:strVal val="#ppt_y"/>
                                          </p:val>
                                        </p:tav>
                                        <p:tav tm="100000">
                                          <p:val>
                                            <p:strVal val="#ppt_y"/>
                                          </p:val>
                                        </p:tav>
                                      </p:tavLst>
                                    </p:anim>
                                  </p:childTnLst>
                                </p:cTn>
                              </p:par>
                              <p:par>
                                <p:cTn id="121" presetID="19" presetClass="entr" presetSubtype="5" fill="hold"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4000" fill="hold"/>
                                        <p:tgtEl>
                                          <p:spTgt spid="11"/>
                                        </p:tgtEl>
                                        <p:attrNameLst>
                                          <p:attrName>ppt_w</p:attrName>
                                        </p:attrNameLst>
                                      </p:cBhvr>
                                      <p:tavLst>
                                        <p:tav tm="0">
                                          <p:val>
                                            <p:strVal val="#ppt_w"/>
                                          </p:val>
                                        </p:tav>
                                        <p:tav tm="100000">
                                          <p:val>
                                            <p:strVal val="#ppt_w"/>
                                          </p:val>
                                        </p:tav>
                                      </p:tavLst>
                                    </p:anim>
                                    <p:anim calcmode="lin" valueType="num">
                                      <p:cBhvr>
                                        <p:cTn id="124" dur="4000" fill="hold"/>
                                        <p:tgtEl>
                                          <p:spTgt spid="11"/>
                                        </p:tgtEl>
                                        <p:attrNameLst>
                                          <p:attrName>ppt_h</p:attrName>
                                        </p:attrNameLst>
                                      </p:cBhvr>
                                      <p:tavLst>
                                        <p:tav tm="0" fmla="#ppt_h*sin(2.5*pi*$)">
                                          <p:val>
                                            <p:fltVal val="0"/>
                                          </p:val>
                                        </p:tav>
                                        <p:tav tm="100000">
                                          <p:val>
                                            <p:fltVal val="1"/>
                                          </p:val>
                                        </p:tav>
                                      </p:tavLst>
                                    </p:anim>
                                  </p:childTnLst>
                                </p:cTn>
                              </p:par>
                              <p:par>
                                <p:cTn id="125" presetID="8" presetClass="emph" presetSubtype="0" repeatCount="indefinite" fill="hold" nodeType="withEffect">
                                  <p:stCondLst>
                                    <p:cond delay="0"/>
                                  </p:stCondLst>
                                  <p:childTnLst>
                                    <p:animRot by="21600000">
                                      <p:cBhvr>
                                        <p:cTn id="126" dur="3500" fill="hold"/>
                                        <p:tgtEl>
                                          <p:spTgt spid="11"/>
                                        </p:tgtEl>
                                        <p:attrNameLst>
                                          <p:attrName>r</p:attrName>
                                        </p:attrNameLst>
                                      </p:cBhvr>
                                    </p:animRot>
                                  </p:childTnLst>
                                </p:cTn>
                              </p:par>
                              <p:par>
                                <p:cTn id="127" presetID="2" presetClass="exit" presetSubtype="2" fill="hold" nodeType="withEffect">
                                  <p:stCondLst>
                                    <p:cond delay="0"/>
                                  </p:stCondLst>
                                  <p:childTnLst>
                                    <p:anim calcmode="lin" valueType="num">
                                      <p:cBhvr additive="base">
                                        <p:cTn id="128" dur="4000"/>
                                        <p:tgtEl>
                                          <p:spTgt spid="11"/>
                                        </p:tgtEl>
                                        <p:attrNameLst>
                                          <p:attrName>ppt_x</p:attrName>
                                        </p:attrNameLst>
                                      </p:cBhvr>
                                      <p:tavLst>
                                        <p:tav tm="0">
                                          <p:val>
                                            <p:strVal val="ppt_x"/>
                                          </p:val>
                                        </p:tav>
                                        <p:tav tm="100000">
                                          <p:val>
                                            <p:strVal val="1+ppt_w/2"/>
                                          </p:val>
                                        </p:tav>
                                      </p:tavLst>
                                    </p:anim>
                                    <p:anim calcmode="lin" valueType="num">
                                      <p:cBhvr additive="base">
                                        <p:cTn id="129" dur="4000"/>
                                        <p:tgtEl>
                                          <p:spTgt spid="11"/>
                                        </p:tgtEl>
                                        <p:attrNameLst>
                                          <p:attrName>ppt_y</p:attrName>
                                        </p:attrNameLst>
                                      </p:cBhvr>
                                      <p:tavLst>
                                        <p:tav tm="0">
                                          <p:val>
                                            <p:strVal val="ppt_y"/>
                                          </p:val>
                                        </p:tav>
                                        <p:tav tm="100000">
                                          <p:val>
                                            <p:strVal val="ppt_y"/>
                                          </p:val>
                                        </p:tav>
                                      </p:tavLst>
                                    </p:anim>
                                    <p:set>
                                      <p:cBhvr>
                                        <p:cTn id="130" dur="1" fill="hold">
                                          <p:stCondLst>
                                            <p:cond delay="3999"/>
                                          </p:stCondLst>
                                        </p:cTn>
                                        <p:tgtEl>
                                          <p:spTgt spid="11"/>
                                        </p:tgtEl>
                                        <p:attrNameLst>
                                          <p:attrName>style.visibility</p:attrName>
                                        </p:attrNameLst>
                                      </p:cBhvr>
                                      <p:to>
                                        <p:strVal val="hidden"/>
                                      </p:to>
                                    </p:set>
                                  </p:childTnLst>
                                </p:cTn>
                              </p:par>
                              <p:par>
                                <p:cTn id="131" presetID="2" presetClass="entr" presetSubtype="2" fill="hold"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4000" fill="hold"/>
                                        <p:tgtEl>
                                          <p:spTgt spid="12"/>
                                        </p:tgtEl>
                                        <p:attrNameLst>
                                          <p:attrName>ppt_x</p:attrName>
                                        </p:attrNameLst>
                                      </p:cBhvr>
                                      <p:tavLst>
                                        <p:tav tm="0">
                                          <p:val>
                                            <p:strVal val="1+#ppt_w/2"/>
                                          </p:val>
                                        </p:tav>
                                        <p:tav tm="100000">
                                          <p:val>
                                            <p:strVal val="#ppt_x"/>
                                          </p:val>
                                        </p:tav>
                                      </p:tavLst>
                                    </p:anim>
                                    <p:anim calcmode="lin" valueType="num">
                                      <p:cBhvr additive="base">
                                        <p:cTn id="134" dur="4000" fill="hold"/>
                                        <p:tgtEl>
                                          <p:spTgt spid="12"/>
                                        </p:tgtEl>
                                        <p:attrNameLst>
                                          <p:attrName>ppt_y</p:attrName>
                                        </p:attrNameLst>
                                      </p:cBhvr>
                                      <p:tavLst>
                                        <p:tav tm="0">
                                          <p:val>
                                            <p:strVal val="#ppt_y"/>
                                          </p:val>
                                        </p:tav>
                                        <p:tav tm="100000">
                                          <p:val>
                                            <p:strVal val="#ppt_y"/>
                                          </p:val>
                                        </p:tav>
                                      </p:tavLst>
                                    </p:anim>
                                  </p:childTnLst>
                                </p:cTn>
                              </p:par>
                              <p:par>
                                <p:cTn id="135" presetID="19" presetClass="entr" presetSubtype="5"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4000" fill="hold"/>
                                        <p:tgtEl>
                                          <p:spTgt spid="12"/>
                                        </p:tgtEl>
                                        <p:attrNameLst>
                                          <p:attrName>ppt_w</p:attrName>
                                        </p:attrNameLst>
                                      </p:cBhvr>
                                      <p:tavLst>
                                        <p:tav tm="0">
                                          <p:val>
                                            <p:strVal val="#ppt_w"/>
                                          </p:val>
                                        </p:tav>
                                        <p:tav tm="100000">
                                          <p:val>
                                            <p:strVal val="#ppt_w"/>
                                          </p:val>
                                        </p:tav>
                                      </p:tavLst>
                                    </p:anim>
                                    <p:anim calcmode="lin" valueType="num">
                                      <p:cBhvr>
                                        <p:cTn id="138" dur="4000" fill="hold"/>
                                        <p:tgtEl>
                                          <p:spTgt spid="12"/>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21600000">
                                      <p:cBhvr>
                                        <p:cTn id="140" dur="3500" fill="hold"/>
                                        <p:tgtEl>
                                          <p:spTgt spid="12"/>
                                        </p:tgtEl>
                                        <p:attrNameLst>
                                          <p:attrName>r</p:attrName>
                                        </p:attrNameLst>
                                      </p:cBhvr>
                                    </p:animRot>
                                  </p:childTnLst>
                                </p:cTn>
                              </p:par>
                              <p:par>
                                <p:cTn id="141" presetID="2" presetClass="exit" presetSubtype="2" fill="hold" nodeType="withEffect">
                                  <p:stCondLst>
                                    <p:cond delay="0"/>
                                  </p:stCondLst>
                                  <p:childTnLst>
                                    <p:anim calcmode="lin" valueType="num">
                                      <p:cBhvr additive="base">
                                        <p:cTn id="142" dur="4000"/>
                                        <p:tgtEl>
                                          <p:spTgt spid="12"/>
                                        </p:tgtEl>
                                        <p:attrNameLst>
                                          <p:attrName>ppt_x</p:attrName>
                                        </p:attrNameLst>
                                      </p:cBhvr>
                                      <p:tavLst>
                                        <p:tav tm="0">
                                          <p:val>
                                            <p:strVal val="ppt_x"/>
                                          </p:val>
                                        </p:tav>
                                        <p:tav tm="100000">
                                          <p:val>
                                            <p:strVal val="1+ppt_w/2"/>
                                          </p:val>
                                        </p:tav>
                                      </p:tavLst>
                                    </p:anim>
                                    <p:anim calcmode="lin" valueType="num">
                                      <p:cBhvr additive="base">
                                        <p:cTn id="143" dur="4000"/>
                                        <p:tgtEl>
                                          <p:spTgt spid="12"/>
                                        </p:tgtEl>
                                        <p:attrNameLst>
                                          <p:attrName>ppt_y</p:attrName>
                                        </p:attrNameLst>
                                      </p:cBhvr>
                                      <p:tavLst>
                                        <p:tav tm="0">
                                          <p:val>
                                            <p:strVal val="ppt_y"/>
                                          </p:val>
                                        </p:tav>
                                        <p:tav tm="100000">
                                          <p:val>
                                            <p:strVal val="ppt_y"/>
                                          </p:val>
                                        </p:tav>
                                      </p:tavLst>
                                    </p:anim>
                                    <p:set>
                                      <p:cBhvr>
                                        <p:cTn id="144" dur="1" fill="hold">
                                          <p:stCondLst>
                                            <p:cond delay="3999"/>
                                          </p:stCondLst>
                                        </p:cTn>
                                        <p:tgtEl>
                                          <p:spTgt spid="12"/>
                                        </p:tgtEl>
                                        <p:attrNameLst>
                                          <p:attrName>style.visibility</p:attrName>
                                        </p:attrNameLst>
                                      </p:cBhvr>
                                      <p:to>
                                        <p:strVal val="hidden"/>
                                      </p:to>
                                    </p:set>
                                  </p:childTnLst>
                                </p:cTn>
                              </p:par>
                              <p:par>
                                <p:cTn id="145" presetID="2" presetClass="entr" presetSubtype="2" fill="hold" nodeType="withEffect">
                                  <p:stCondLst>
                                    <p:cond delay="0"/>
                                  </p:stCondLst>
                                  <p:childTnLst>
                                    <p:set>
                                      <p:cBhvr>
                                        <p:cTn id="146" dur="1" fill="hold">
                                          <p:stCondLst>
                                            <p:cond delay="0"/>
                                          </p:stCondLst>
                                        </p:cTn>
                                        <p:tgtEl>
                                          <p:spTgt spid="13"/>
                                        </p:tgtEl>
                                        <p:attrNameLst>
                                          <p:attrName>style.visibility</p:attrName>
                                        </p:attrNameLst>
                                      </p:cBhvr>
                                      <p:to>
                                        <p:strVal val="visible"/>
                                      </p:to>
                                    </p:set>
                                    <p:anim calcmode="lin" valueType="num">
                                      <p:cBhvr additive="base">
                                        <p:cTn id="147" dur="4000" fill="hold"/>
                                        <p:tgtEl>
                                          <p:spTgt spid="13"/>
                                        </p:tgtEl>
                                        <p:attrNameLst>
                                          <p:attrName>ppt_x</p:attrName>
                                        </p:attrNameLst>
                                      </p:cBhvr>
                                      <p:tavLst>
                                        <p:tav tm="0">
                                          <p:val>
                                            <p:strVal val="1+#ppt_w/2"/>
                                          </p:val>
                                        </p:tav>
                                        <p:tav tm="100000">
                                          <p:val>
                                            <p:strVal val="#ppt_x"/>
                                          </p:val>
                                        </p:tav>
                                      </p:tavLst>
                                    </p:anim>
                                    <p:anim calcmode="lin" valueType="num">
                                      <p:cBhvr additive="base">
                                        <p:cTn id="148" dur="4000" fill="hold"/>
                                        <p:tgtEl>
                                          <p:spTgt spid="13"/>
                                        </p:tgtEl>
                                        <p:attrNameLst>
                                          <p:attrName>ppt_y</p:attrName>
                                        </p:attrNameLst>
                                      </p:cBhvr>
                                      <p:tavLst>
                                        <p:tav tm="0">
                                          <p:val>
                                            <p:strVal val="#ppt_y"/>
                                          </p:val>
                                        </p:tav>
                                        <p:tav tm="100000">
                                          <p:val>
                                            <p:strVal val="#ppt_y"/>
                                          </p:val>
                                        </p:tav>
                                      </p:tavLst>
                                    </p:anim>
                                  </p:childTnLst>
                                </p:cTn>
                              </p:par>
                              <p:par>
                                <p:cTn id="149" presetID="19" presetClass="entr" presetSubtype="5" fill="hold"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p:cTn id="151" dur="4000" fill="hold"/>
                                        <p:tgtEl>
                                          <p:spTgt spid="13"/>
                                        </p:tgtEl>
                                        <p:attrNameLst>
                                          <p:attrName>ppt_w</p:attrName>
                                        </p:attrNameLst>
                                      </p:cBhvr>
                                      <p:tavLst>
                                        <p:tav tm="0">
                                          <p:val>
                                            <p:strVal val="#ppt_w"/>
                                          </p:val>
                                        </p:tav>
                                        <p:tav tm="100000">
                                          <p:val>
                                            <p:strVal val="#ppt_w"/>
                                          </p:val>
                                        </p:tav>
                                      </p:tavLst>
                                    </p:anim>
                                    <p:anim calcmode="lin" valueType="num">
                                      <p:cBhvr>
                                        <p:cTn id="152" dur="4000" fill="hold"/>
                                        <p:tgtEl>
                                          <p:spTgt spid="13"/>
                                        </p:tgtEl>
                                        <p:attrNameLst>
                                          <p:attrName>ppt_h</p:attrName>
                                        </p:attrNameLst>
                                      </p:cBhvr>
                                      <p:tavLst>
                                        <p:tav tm="0" fmla="#ppt_h*sin(2.5*pi*$)">
                                          <p:val>
                                            <p:fltVal val="0"/>
                                          </p:val>
                                        </p:tav>
                                        <p:tav tm="100000">
                                          <p:val>
                                            <p:fltVal val="1"/>
                                          </p:val>
                                        </p:tav>
                                      </p:tavLst>
                                    </p:anim>
                                  </p:childTnLst>
                                </p:cTn>
                              </p:par>
                              <p:par>
                                <p:cTn id="153" presetID="8" presetClass="emph" presetSubtype="0" repeatCount="indefinite" fill="hold" nodeType="withEffect">
                                  <p:stCondLst>
                                    <p:cond delay="0"/>
                                  </p:stCondLst>
                                  <p:childTnLst>
                                    <p:animRot by="21600000">
                                      <p:cBhvr>
                                        <p:cTn id="154" dur="3500" fill="hold"/>
                                        <p:tgtEl>
                                          <p:spTgt spid="13"/>
                                        </p:tgtEl>
                                        <p:attrNameLst>
                                          <p:attrName>r</p:attrName>
                                        </p:attrNameLst>
                                      </p:cBhvr>
                                    </p:animRot>
                                  </p:childTnLst>
                                </p:cTn>
                              </p:par>
                              <p:par>
                                <p:cTn id="155" presetID="2" presetClass="exit" presetSubtype="2" fill="hold" nodeType="withEffect">
                                  <p:stCondLst>
                                    <p:cond delay="0"/>
                                  </p:stCondLst>
                                  <p:childTnLst>
                                    <p:anim calcmode="lin" valueType="num">
                                      <p:cBhvr additive="base">
                                        <p:cTn id="156" dur="4000"/>
                                        <p:tgtEl>
                                          <p:spTgt spid="13"/>
                                        </p:tgtEl>
                                        <p:attrNameLst>
                                          <p:attrName>ppt_x</p:attrName>
                                        </p:attrNameLst>
                                      </p:cBhvr>
                                      <p:tavLst>
                                        <p:tav tm="0">
                                          <p:val>
                                            <p:strVal val="ppt_x"/>
                                          </p:val>
                                        </p:tav>
                                        <p:tav tm="100000">
                                          <p:val>
                                            <p:strVal val="1+ppt_w/2"/>
                                          </p:val>
                                        </p:tav>
                                      </p:tavLst>
                                    </p:anim>
                                    <p:anim calcmode="lin" valueType="num">
                                      <p:cBhvr additive="base">
                                        <p:cTn id="157" dur="4000"/>
                                        <p:tgtEl>
                                          <p:spTgt spid="13"/>
                                        </p:tgtEl>
                                        <p:attrNameLst>
                                          <p:attrName>ppt_y</p:attrName>
                                        </p:attrNameLst>
                                      </p:cBhvr>
                                      <p:tavLst>
                                        <p:tav tm="0">
                                          <p:val>
                                            <p:strVal val="ppt_y"/>
                                          </p:val>
                                        </p:tav>
                                        <p:tav tm="100000">
                                          <p:val>
                                            <p:strVal val="ppt_y"/>
                                          </p:val>
                                        </p:tav>
                                      </p:tavLst>
                                    </p:anim>
                                    <p:set>
                                      <p:cBhvr>
                                        <p:cTn id="158" dur="1" fill="hold">
                                          <p:stCondLst>
                                            <p:cond delay="3999"/>
                                          </p:stCondLst>
                                        </p:cTn>
                                        <p:tgtEl>
                                          <p:spTgt spid="13"/>
                                        </p:tgtEl>
                                        <p:attrNameLst>
                                          <p:attrName>style.visibility</p:attrName>
                                        </p:attrNameLst>
                                      </p:cBhvr>
                                      <p:to>
                                        <p:strVal val="hidden"/>
                                      </p:to>
                                    </p:set>
                                  </p:childTnLst>
                                </p:cTn>
                              </p:par>
                              <p:par>
                                <p:cTn id="159" presetID="2" presetClass="entr" presetSubtype="2" fill="hold" nodeType="withEffect">
                                  <p:stCondLst>
                                    <p:cond delay="0"/>
                                  </p:stCondLst>
                                  <p:childTnLst>
                                    <p:set>
                                      <p:cBhvr>
                                        <p:cTn id="160" dur="1" fill="hold">
                                          <p:stCondLst>
                                            <p:cond delay="0"/>
                                          </p:stCondLst>
                                        </p:cTn>
                                        <p:tgtEl>
                                          <p:spTgt spid="14"/>
                                        </p:tgtEl>
                                        <p:attrNameLst>
                                          <p:attrName>style.visibility</p:attrName>
                                        </p:attrNameLst>
                                      </p:cBhvr>
                                      <p:to>
                                        <p:strVal val="visible"/>
                                      </p:to>
                                    </p:set>
                                    <p:anim calcmode="lin" valueType="num">
                                      <p:cBhvr additive="base">
                                        <p:cTn id="161" dur="4000" fill="hold"/>
                                        <p:tgtEl>
                                          <p:spTgt spid="14"/>
                                        </p:tgtEl>
                                        <p:attrNameLst>
                                          <p:attrName>ppt_x</p:attrName>
                                        </p:attrNameLst>
                                      </p:cBhvr>
                                      <p:tavLst>
                                        <p:tav tm="0">
                                          <p:val>
                                            <p:strVal val="1+#ppt_w/2"/>
                                          </p:val>
                                        </p:tav>
                                        <p:tav tm="100000">
                                          <p:val>
                                            <p:strVal val="#ppt_x"/>
                                          </p:val>
                                        </p:tav>
                                      </p:tavLst>
                                    </p:anim>
                                    <p:anim calcmode="lin" valueType="num">
                                      <p:cBhvr additive="base">
                                        <p:cTn id="162" dur="4000" fill="hold"/>
                                        <p:tgtEl>
                                          <p:spTgt spid="14"/>
                                        </p:tgtEl>
                                        <p:attrNameLst>
                                          <p:attrName>ppt_y</p:attrName>
                                        </p:attrNameLst>
                                      </p:cBhvr>
                                      <p:tavLst>
                                        <p:tav tm="0">
                                          <p:val>
                                            <p:strVal val="#ppt_y"/>
                                          </p:val>
                                        </p:tav>
                                        <p:tav tm="100000">
                                          <p:val>
                                            <p:strVal val="#ppt_y"/>
                                          </p:val>
                                        </p:tav>
                                      </p:tavLst>
                                    </p:anim>
                                  </p:childTnLst>
                                </p:cTn>
                              </p:par>
                              <p:par>
                                <p:cTn id="163" presetID="19" presetClass="entr" presetSubtype="5" fill="hold" nodeType="withEffect">
                                  <p:stCondLst>
                                    <p:cond delay="0"/>
                                  </p:stCondLst>
                                  <p:childTnLst>
                                    <p:set>
                                      <p:cBhvr>
                                        <p:cTn id="164" dur="1" fill="hold">
                                          <p:stCondLst>
                                            <p:cond delay="0"/>
                                          </p:stCondLst>
                                        </p:cTn>
                                        <p:tgtEl>
                                          <p:spTgt spid="14"/>
                                        </p:tgtEl>
                                        <p:attrNameLst>
                                          <p:attrName>style.visibility</p:attrName>
                                        </p:attrNameLst>
                                      </p:cBhvr>
                                      <p:to>
                                        <p:strVal val="visible"/>
                                      </p:to>
                                    </p:set>
                                    <p:anim calcmode="lin" valueType="num">
                                      <p:cBhvr>
                                        <p:cTn id="165" dur="4000" fill="hold"/>
                                        <p:tgtEl>
                                          <p:spTgt spid="14"/>
                                        </p:tgtEl>
                                        <p:attrNameLst>
                                          <p:attrName>ppt_w</p:attrName>
                                        </p:attrNameLst>
                                      </p:cBhvr>
                                      <p:tavLst>
                                        <p:tav tm="0">
                                          <p:val>
                                            <p:strVal val="#ppt_w"/>
                                          </p:val>
                                        </p:tav>
                                        <p:tav tm="100000">
                                          <p:val>
                                            <p:strVal val="#ppt_w"/>
                                          </p:val>
                                        </p:tav>
                                      </p:tavLst>
                                    </p:anim>
                                    <p:anim calcmode="lin" valueType="num">
                                      <p:cBhvr>
                                        <p:cTn id="166" dur="4000" fill="hold"/>
                                        <p:tgtEl>
                                          <p:spTgt spid="14"/>
                                        </p:tgtEl>
                                        <p:attrNameLst>
                                          <p:attrName>ppt_h</p:attrName>
                                        </p:attrNameLst>
                                      </p:cBhvr>
                                      <p:tavLst>
                                        <p:tav tm="0" fmla="#ppt_h*sin(2.5*pi*$)">
                                          <p:val>
                                            <p:fltVal val="0"/>
                                          </p:val>
                                        </p:tav>
                                        <p:tav tm="100000">
                                          <p:val>
                                            <p:fltVal val="1"/>
                                          </p:val>
                                        </p:tav>
                                      </p:tavLst>
                                    </p:anim>
                                  </p:childTnLst>
                                </p:cTn>
                              </p:par>
                              <p:par>
                                <p:cTn id="167" presetID="8" presetClass="emph" presetSubtype="0" repeatCount="indefinite" fill="hold" nodeType="withEffect">
                                  <p:stCondLst>
                                    <p:cond delay="0"/>
                                  </p:stCondLst>
                                  <p:childTnLst>
                                    <p:animRot by="21600000">
                                      <p:cBhvr>
                                        <p:cTn id="168" dur="3500" fill="hold"/>
                                        <p:tgtEl>
                                          <p:spTgt spid="14"/>
                                        </p:tgtEl>
                                        <p:attrNameLst>
                                          <p:attrName>r</p:attrName>
                                        </p:attrNameLst>
                                      </p:cBhvr>
                                    </p:animRot>
                                  </p:childTnLst>
                                </p:cTn>
                              </p:par>
                              <p:par>
                                <p:cTn id="169" presetID="2" presetClass="exit" presetSubtype="2" fill="hold" nodeType="withEffect">
                                  <p:stCondLst>
                                    <p:cond delay="0"/>
                                  </p:stCondLst>
                                  <p:childTnLst>
                                    <p:anim calcmode="lin" valueType="num">
                                      <p:cBhvr additive="base">
                                        <p:cTn id="170" dur="4000"/>
                                        <p:tgtEl>
                                          <p:spTgt spid="14"/>
                                        </p:tgtEl>
                                        <p:attrNameLst>
                                          <p:attrName>ppt_x</p:attrName>
                                        </p:attrNameLst>
                                      </p:cBhvr>
                                      <p:tavLst>
                                        <p:tav tm="0">
                                          <p:val>
                                            <p:strVal val="ppt_x"/>
                                          </p:val>
                                        </p:tav>
                                        <p:tav tm="100000">
                                          <p:val>
                                            <p:strVal val="1+ppt_w/2"/>
                                          </p:val>
                                        </p:tav>
                                      </p:tavLst>
                                    </p:anim>
                                    <p:anim calcmode="lin" valueType="num">
                                      <p:cBhvr additive="base">
                                        <p:cTn id="171" dur="4000"/>
                                        <p:tgtEl>
                                          <p:spTgt spid="14"/>
                                        </p:tgtEl>
                                        <p:attrNameLst>
                                          <p:attrName>ppt_y</p:attrName>
                                        </p:attrNameLst>
                                      </p:cBhvr>
                                      <p:tavLst>
                                        <p:tav tm="0">
                                          <p:val>
                                            <p:strVal val="ppt_y"/>
                                          </p:val>
                                        </p:tav>
                                        <p:tav tm="100000">
                                          <p:val>
                                            <p:strVal val="ppt_y"/>
                                          </p:val>
                                        </p:tav>
                                      </p:tavLst>
                                    </p:anim>
                                    <p:set>
                                      <p:cBhvr>
                                        <p:cTn id="172" dur="1" fill="hold">
                                          <p:stCondLst>
                                            <p:cond delay="3999"/>
                                          </p:stCondLst>
                                        </p:cTn>
                                        <p:tgtEl>
                                          <p:spTgt spid="14"/>
                                        </p:tgtEl>
                                        <p:attrNameLst>
                                          <p:attrName>style.visibility</p:attrName>
                                        </p:attrNameLst>
                                      </p:cBhvr>
                                      <p:to>
                                        <p:strVal val="hidden"/>
                                      </p:to>
                                    </p:set>
                                  </p:childTnLst>
                                </p:cTn>
                              </p:par>
                              <p:par>
                                <p:cTn id="173" presetID="2" presetClass="entr" presetSubtype="2" fill="hold" nodeType="withEffect">
                                  <p:stCondLst>
                                    <p:cond delay="0"/>
                                  </p:stCondLst>
                                  <p:childTnLst>
                                    <p:set>
                                      <p:cBhvr>
                                        <p:cTn id="174" dur="1" fill="hold">
                                          <p:stCondLst>
                                            <p:cond delay="0"/>
                                          </p:stCondLst>
                                        </p:cTn>
                                        <p:tgtEl>
                                          <p:spTgt spid="18"/>
                                        </p:tgtEl>
                                        <p:attrNameLst>
                                          <p:attrName>style.visibility</p:attrName>
                                        </p:attrNameLst>
                                      </p:cBhvr>
                                      <p:to>
                                        <p:strVal val="visible"/>
                                      </p:to>
                                    </p:set>
                                    <p:anim calcmode="lin" valueType="num">
                                      <p:cBhvr additive="base">
                                        <p:cTn id="175" dur="4000" fill="hold"/>
                                        <p:tgtEl>
                                          <p:spTgt spid="18"/>
                                        </p:tgtEl>
                                        <p:attrNameLst>
                                          <p:attrName>ppt_x</p:attrName>
                                        </p:attrNameLst>
                                      </p:cBhvr>
                                      <p:tavLst>
                                        <p:tav tm="0">
                                          <p:val>
                                            <p:strVal val="1+#ppt_w/2"/>
                                          </p:val>
                                        </p:tav>
                                        <p:tav tm="100000">
                                          <p:val>
                                            <p:strVal val="#ppt_x"/>
                                          </p:val>
                                        </p:tav>
                                      </p:tavLst>
                                    </p:anim>
                                    <p:anim calcmode="lin" valueType="num">
                                      <p:cBhvr additive="base">
                                        <p:cTn id="176" dur="4000" fill="hold"/>
                                        <p:tgtEl>
                                          <p:spTgt spid="18"/>
                                        </p:tgtEl>
                                        <p:attrNameLst>
                                          <p:attrName>ppt_y</p:attrName>
                                        </p:attrNameLst>
                                      </p:cBhvr>
                                      <p:tavLst>
                                        <p:tav tm="0">
                                          <p:val>
                                            <p:strVal val="#ppt_y"/>
                                          </p:val>
                                        </p:tav>
                                        <p:tav tm="100000">
                                          <p:val>
                                            <p:strVal val="#ppt_y"/>
                                          </p:val>
                                        </p:tav>
                                      </p:tavLst>
                                    </p:anim>
                                  </p:childTnLst>
                                </p:cTn>
                              </p:par>
                              <p:par>
                                <p:cTn id="177" presetID="19" presetClass="entr" presetSubtype="5"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4000" fill="hold"/>
                                        <p:tgtEl>
                                          <p:spTgt spid="18"/>
                                        </p:tgtEl>
                                        <p:attrNameLst>
                                          <p:attrName>ppt_w</p:attrName>
                                        </p:attrNameLst>
                                      </p:cBhvr>
                                      <p:tavLst>
                                        <p:tav tm="0">
                                          <p:val>
                                            <p:strVal val="#ppt_w"/>
                                          </p:val>
                                        </p:tav>
                                        <p:tav tm="100000">
                                          <p:val>
                                            <p:strVal val="#ppt_w"/>
                                          </p:val>
                                        </p:tav>
                                      </p:tavLst>
                                    </p:anim>
                                    <p:anim calcmode="lin" valueType="num">
                                      <p:cBhvr>
                                        <p:cTn id="180" dur="4000" fill="hold"/>
                                        <p:tgtEl>
                                          <p:spTgt spid="18"/>
                                        </p:tgtEl>
                                        <p:attrNameLst>
                                          <p:attrName>ppt_h</p:attrName>
                                        </p:attrNameLst>
                                      </p:cBhvr>
                                      <p:tavLst>
                                        <p:tav tm="0" fmla="#ppt_h*sin(2.5*pi*$)">
                                          <p:val>
                                            <p:fltVal val="0"/>
                                          </p:val>
                                        </p:tav>
                                        <p:tav tm="100000">
                                          <p:val>
                                            <p:fltVal val="1"/>
                                          </p:val>
                                        </p:tav>
                                      </p:tavLst>
                                    </p:anim>
                                  </p:childTnLst>
                                </p:cTn>
                              </p:par>
                              <p:par>
                                <p:cTn id="181" presetID="8" presetClass="emph" presetSubtype="0" repeatCount="indefinite" fill="hold" nodeType="withEffect">
                                  <p:stCondLst>
                                    <p:cond delay="0"/>
                                  </p:stCondLst>
                                  <p:childTnLst>
                                    <p:animRot by="-21600000">
                                      <p:cBhvr>
                                        <p:cTn id="182" dur="3500" fill="hold"/>
                                        <p:tgtEl>
                                          <p:spTgt spid="18"/>
                                        </p:tgtEl>
                                        <p:attrNameLst>
                                          <p:attrName>r</p:attrName>
                                        </p:attrNameLst>
                                      </p:cBhvr>
                                    </p:animRot>
                                  </p:childTnLst>
                                </p:cTn>
                              </p:par>
                              <p:par>
                                <p:cTn id="183" presetID="2" presetClass="exit" presetSubtype="8" fill="hold" nodeType="withEffect">
                                  <p:stCondLst>
                                    <p:cond delay="0"/>
                                  </p:stCondLst>
                                  <p:childTnLst>
                                    <p:anim calcmode="lin" valueType="num">
                                      <p:cBhvr additive="base">
                                        <p:cTn id="184" dur="4000"/>
                                        <p:tgtEl>
                                          <p:spTgt spid="18"/>
                                        </p:tgtEl>
                                        <p:attrNameLst>
                                          <p:attrName>ppt_x</p:attrName>
                                        </p:attrNameLst>
                                      </p:cBhvr>
                                      <p:tavLst>
                                        <p:tav tm="0">
                                          <p:val>
                                            <p:strVal val="ppt_x"/>
                                          </p:val>
                                        </p:tav>
                                        <p:tav tm="100000">
                                          <p:val>
                                            <p:strVal val="0-ppt_w/2"/>
                                          </p:val>
                                        </p:tav>
                                      </p:tavLst>
                                    </p:anim>
                                    <p:anim calcmode="lin" valueType="num">
                                      <p:cBhvr additive="base">
                                        <p:cTn id="185" dur="4000"/>
                                        <p:tgtEl>
                                          <p:spTgt spid="18"/>
                                        </p:tgtEl>
                                        <p:attrNameLst>
                                          <p:attrName>ppt_y</p:attrName>
                                        </p:attrNameLst>
                                      </p:cBhvr>
                                      <p:tavLst>
                                        <p:tav tm="0">
                                          <p:val>
                                            <p:strVal val="ppt_y"/>
                                          </p:val>
                                        </p:tav>
                                        <p:tav tm="100000">
                                          <p:val>
                                            <p:strVal val="ppt_y"/>
                                          </p:val>
                                        </p:tav>
                                      </p:tavLst>
                                    </p:anim>
                                    <p:set>
                                      <p:cBhvr>
                                        <p:cTn id="186" dur="1" fill="hold">
                                          <p:stCondLst>
                                            <p:cond delay="3999"/>
                                          </p:stCondLst>
                                        </p:cTn>
                                        <p:tgtEl>
                                          <p:spTgt spid="18"/>
                                        </p:tgtEl>
                                        <p:attrNameLst>
                                          <p:attrName>style.visibility</p:attrName>
                                        </p:attrNameLst>
                                      </p:cBhvr>
                                      <p:to>
                                        <p:strVal val="hidden"/>
                                      </p:to>
                                    </p:set>
                                  </p:childTnLst>
                                </p:cTn>
                              </p:par>
                              <p:par>
                                <p:cTn id="187" presetID="2" presetClass="entr" presetSubtype="2" fill="hold" nodeType="withEffect">
                                  <p:stCondLst>
                                    <p:cond delay="0"/>
                                  </p:stCondLst>
                                  <p:childTnLst>
                                    <p:set>
                                      <p:cBhvr>
                                        <p:cTn id="188" dur="1" fill="hold">
                                          <p:stCondLst>
                                            <p:cond delay="0"/>
                                          </p:stCondLst>
                                        </p:cTn>
                                        <p:tgtEl>
                                          <p:spTgt spid="17"/>
                                        </p:tgtEl>
                                        <p:attrNameLst>
                                          <p:attrName>style.visibility</p:attrName>
                                        </p:attrNameLst>
                                      </p:cBhvr>
                                      <p:to>
                                        <p:strVal val="visible"/>
                                      </p:to>
                                    </p:set>
                                    <p:anim calcmode="lin" valueType="num">
                                      <p:cBhvr additive="base">
                                        <p:cTn id="189" dur="4000" fill="hold"/>
                                        <p:tgtEl>
                                          <p:spTgt spid="17"/>
                                        </p:tgtEl>
                                        <p:attrNameLst>
                                          <p:attrName>ppt_x</p:attrName>
                                        </p:attrNameLst>
                                      </p:cBhvr>
                                      <p:tavLst>
                                        <p:tav tm="0">
                                          <p:val>
                                            <p:strVal val="1+#ppt_w/2"/>
                                          </p:val>
                                        </p:tav>
                                        <p:tav tm="100000">
                                          <p:val>
                                            <p:strVal val="#ppt_x"/>
                                          </p:val>
                                        </p:tav>
                                      </p:tavLst>
                                    </p:anim>
                                    <p:anim calcmode="lin" valueType="num">
                                      <p:cBhvr additive="base">
                                        <p:cTn id="190" dur="4000" fill="hold"/>
                                        <p:tgtEl>
                                          <p:spTgt spid="17"/>
                                        </p:tgtEl>
                                        <p:attrNameLst>
                                          <p:attrName>ppt_y</p:attrName>
                                        </p:attrNameLst>
                                      </p:cBhvr>
                                      <p:tavLst>
                                        <p:tav tm="0">
                                          <p:val>
                                            <p:strVal val="#ppt_y"/>
                                          </p:val>
                                        </p:tav>
                                        <p:tav tm="100000">
                                          <p:val>
                                            <p:strVal val="#ppt_y"/>
                                          </p:val>
                                        </p:tav>
                                      </p:tavLst>
                                    </p:anim>
                                  </p:childTnLst>
                                </p:cTn>
                              </p:par>
                              <p:par>
                                <p:cTn id="191" presetID="19" presetClass="entr" presetSubtype="5" fill="hold" nodeType="withEffect">
                                  <p:stCondLst>
                                    <p:cond delay="0"/>
                                  </p:stCondLst>
                                  <p:childTnLst>
                                    <p:set>
                                      <p:cBhvr>
                                        <p:cTn id="192" dur="1" fill="hold">
                                          <p:stCondLst>
                                            <p:cond delay="0"/>
                                          </p:stCondLst>
                                        </p:cTn>
                                        <p:tgtEl>
                                          <p:spTgt spid="17"/>
                                        </p:tgtEl>
                                        <p:attrNameLst>
                                          <p:attrName>style.visibility</p:attrName>
                                        </p:attrNameLst>
                                      </p:cBhvr>
                                      <p:to>
                                        <p:strVal val="visible"/>
                                      </p:to>
                                    </p:set>
                                    <p:anim calcmode="lin" valueType="num">
                                      <p:cBhvr>
                                        <p:cTn id="193" dur="4000" fill="hold"/>
                                        <p:tgtEl>
                                          <p:spTgt spid="17"/>
                                        </p:tgtEl>
                                        <p:attrNameLst>
                                          <p:attrName>ppt_w</p:attrName>
                                        </p:attrNameLst>
                                      </p:cBhvr>
                                      <p:tavLst>
                                        <p:tav tm="0">
                                          <p:val>
                                            <p:strVal val="#ppt_w"/>
                                          </p:val>
                                        </p:tav>
                                        <p:tav tm="100000">
                                          <p:val>
                                            <p:strVal val="#ppt_w"/>
                                          </p:val>
                                        </p:tav>
                                      </p:tavLst>
                                    </p:anim>
                                    <p:anim calcmode="lin" valueType="num">
                                      <p:cBhvr>
                                        <p:cTn id="194" dur="4000" fill="hold"/>
                                        <p:tgtEl>
                                          <p:spTgt spid="17"/>
                                        </p:tgtEl>
                                        <p:attrNameLst>
                                          <p:attrName>ppt_h</p:attrName>
                                        </p:attrNameLst>
                                      </p:cBhvr>
                                      <p:tavLst>
                                        <p:tav tm="0" fmla="#ppt_h*sin(2.5*pi*$)">
                                          <p:val>
                                            <p:fltVal val="0"/>
                                          </p:val>
                                        </p:tav>
                                        <p:tav tm="100000">
                                          <p:val>
                                            <p:fltVal val="1"/>
                                          </p:val>
                                        </p:tav>
                                      </p:tavLst>
                                    </p:anim>
                                  </p:childTnLst>
                                </p:cTn>
                              </p:par>
                              <p:par>
                                <p:cTn id="195" presetID="8" presetClass="emph" presetSubtype="0" repeatCount="indefinite" fill="hold" nodeType="withEffect">
                                  <p:stCondLst>
                                    <p:cond delay="0"/>
                                  </p:stCondLst>
                                  <p:childTnLst>
                                    <p:animRot by="-21600000">
                                      <p:cBhvr>
                                        <p:cTn id="196" dur="3500" fill="hold"/>
                                        <p:tgtEl>
                                          <p:spTgt spid="17"/>
                                        </p:tgtEl>
                                        <p:attrNameLst>
                                          <p:attrName>r</p:attrName>
                                        </p:attrNameLst>
                                      </p:cBhvr>
                                    </p:animRot>
                                  </p:childTnLst>
                                </p:cTn>
                              </p:par>
                              <p:par>
                                <p:cTn id="197" presetID="2" presetClass="exit" presetSubtype="8" fill="hold" nodeType="withEffect">
                                  <p:stCondLst>
                                    <p:cond delay="0"/>
                                  </p:stCondLst>
                                  <p:childTnLst>
                                    <p:anim calcmode="lin" valueType="num">
                                      <p:cBhvr additive="base">
                                        <p:cTn id="198" dur="4000"/>
                                        <p:tgtEl>
                                          <p:spTgt spid="17"/>
                                        </p:tgtEl>
                                        <p:attrNameLst>
                                          <p:attrName>ppt_x</p:attrName>
                                        </p:attrNameLst>
                                      </p:cBhvr>
                                      <p:tavLst>
                                        <p:tav tm="0">
                                          <p:val>
                                            <p:strVal val="ppt_x"/>
                                          </p:val>
                                        </p:tav>
                                        <p:tav tm="100000">
                                          <p:val>
                                            <p:strVal val="0-ppt_w/2"/>
                                          </p:val>
                                        </p:tav>
                                      </p:tavLst>
                                    </p:anim>
                                    <p:anim calcmode="lin" valueType="num">
                                      <p:cBhvr additive="base">
                                        <p:cTn id="199" dur="4000"/>
                                        <p:tgtEl>
                                          <p:spTgt spid="17"/>
                                        </p:tgtEl>
                                        <p:attrNameLst>
                                          <p:attrName>ppt_y</p:attrName>
                                        </p:attrNameLst>
                                      </p:cBhvr>
                                      <p:tavLst>
                                        <p:tav tm="0">
                                          <p:val>
                                            <p:strVal val="ppt_y"/>
                                          </p:val>
                                        </p:tav>
                                        <p:tav tm="100000">
                                          <p:val>
                                            <p:strVal val="ppt_y"/>
                                          </p:val>
                                        </p:tav>
                                      </p:tavLst>
                                    </p:anim>
                                    <p:set>
                                      <p:cBhvr>
                                        <p:cTn id="200" dur="1" fill="hold">
                                          <p:stCondLst>
                                            <p:cond delay="3999"/>
                                          </p:stCondLst>
                                        </p:cTn>
                                        <p:tgtEl>
                                          <p:spTgt spid="17"/>
                                        </p:tgtEl>
                                        <p:attrNameLst>
                                          <p:attrName>style.visibility</p:attrName>
                                        </p:attrNameLst>
                                      </p:cBhvr>
                                      <p:to>
                                        <p:strVal val="hidden"/>
                                      </p:to>
                                    </p:set>
                                  </p:childTnLst>
                                </p:cTn>
                              </p:par>
                              <p:par>
                                <p:cTn id="201" presetID="2" presetClass="entr" presetSubtype="2" fill="hold" nodeType="withEffect">
                                  <p:stCondLst>
                                    <p:cond delay="0"/>
                                  </p:stCondLst>
                                  <p:childTnLst>
                                    <p:set>
                                      <p:cBhvr>
                                        <p:cTn id="202" dur="1" fill="hold">
                                          <p:stCondLst>
                                            <p:cond delay="0"/>
                                          </p:stCondLst>
                                        </p:cTn>
                                        <p:tgtEl>
                                          <p:spTgt spid="16"/>
                                        </p:tgtEl>
                                        <p:attrNameLst>
                                          <p:attrName>style.visibility</p:attrName>
                                        </p:attrNameLst>
                                      </p:cBhvr>
                                      <p:to>
                                        <p:strVal val="visible"/>
                                      </p:to>
                                    </p:set>
                                    <p:anim calcmode="lin" valueType="num">
                                      <p:cBhvr additive="base">
                                        <p:cTn id="203" dur="4000" fill="hold"/>
                                        <p:tgtEl>
                                          <p:spTgt spid="16"/>
                                        </p:tgtEl>
                                        <p:attrNameLst>
                                          <p:attrName>ppt_x</p:attrName>
                                        </p:attrNameLst>
                                      </p:cBhvr>
                                      <p:tavLst>
                                        <p:tav tm="0">
                                          <p:val>
                                            <p:strVal val="1+#ppt_w/2"/>
                                          </p:val>
                                        </p:tav>
                                        <p:tav tm="100000">
                                          <p:val>
                                            <p:strVal val="#ppt_x"/>
                                          </p:val>
                                        </p:tav>
                                      </p:tavLst>
                                    </p:anim>
                                    <p:anim calcmode="lin" valueType="num">
                                      <p:cBhvr additive="base">
                                        <p:cTn id="204" dur="4000" fill="hold"/>
                                        <p:tgtEl>
                                          <p:spTgt spid="16"/>
                                        </p:tgtEl>
                                        <p:attrNameLst>
                                          <p:attrName>ppt_y</p:attrName>
                                        </p:attrNameLst>
                                      </p:cBhvr>
                                      <p:tavLst>
                                        <p:tav tm="0">
                                          <p:val>
                                            <p:strVal val="#ppt_y"/>
                                          </p:val>
                                        </p:tav>
                                        <p:tav tm="100000">
                                          <p:val>
                                            <p:strVal val="#ppt_y"/>
                                          </p:val>
                                        </p:tav>
                                      </p:tavLst>
                                    </p:anim>
                                  </p:childTnLst>
                                </p:cTn>
                              </p:par>
                              <p:par>
                                <p:cTn id="205" presetID="19" presetClass="entr" presetSubtype="5" fill="hold" nodeType="withEffect">
                                  <p:stCondLst>
                                    <p:cond delay="0"/>
                                  </p:stCondLst>
                                  <p:childTnLst>
                                    <p:set>
                                      <p:cBhvr>
                                        <p:cTn id="206" dur="1" fill="hold">
                                          <p:stCondLst>
                                            <p:cond delay="0"/>
                                          </p:stCondLst>
                                        </p:cTn>
                                        <p:tgtEl>
                                          <p:spTgt spid="16"/>
                                        </p:tgtEl>
                                        <p:attrNameLst>
                                          <p:attrName>style.visibility</p:attrName>
                                        </p:attrNameLst>
                                      </p:cBhvr>
                                      <p:to>
                                        <p:strVal val="visible"/>
                                      </p:to>
                                    </p:set>
                                    <p:anim calcmode="lin" valueType="num">
                                      <p:cBhvr>
                                        <p:cTn id="207" dur="4000" fill="hold"/>
                                        <p:tgtEl>
                                          <p:spTgt spid="16"/>
                                        </p:tgtEl>
                                        <p:attrNameLst>
                                          <p:attrName>ppt_w</p:attrName>
                                        </p:attrNameLst>
                                      </p:cBhvr>
                                      <p:tavLst>
                                        <p:tav tm="0">
                                          <p:val>
                                            <p:strVal val="#ppt_w"/>
                                          </p:val>
                                        </p:tav>
                                        <p:tav tm="100000">
                                          <p:val>
                                            <p:strVal val="#ppt_w"/>
                                          </p:val>
                                        </p:tav>
                                      </p:tavLst>
                                    </p:anim>
                                    <p:anim calcmode="lin" valueType="num">
                                      <p:cBhvr>
                                        <p:cTn id="208" dur="4000" fill="hold"/>
                                        <p:tgtEl>
                                          <p:spTgt spid="16"/>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nodeType="withEffect">
                                  <p:stCondLst>
                                    <p:cond delay="0"/>
                                  </p:stCondLst>
                                  <p:childTnLst>
                                    <p:animRot by="-21600000">
                                      <p:cBhvr>
                                        <p:cTn id="210" dur="3500" fill="hold"/>
                                        <p:tgtEl>
                                          <p:spTgt spid="16"/>
                                        </p:tgtEl>
                                        <p:attrNameLst>
                                          <p:attrName>r</p:attrName>
                                        </p:attrNameLst>
                                      </p:cBhvr>
                                    </p:animRot>
                                  </p:childTnLst>
                                </p:cTn>
                              </p:par>
                              <p:par>
                                <p:cTn id="211" presetID="2" presetClass="exit" presetSubtype="8" fill="hold" nodeType="withEffect">
                                  <p:stCondLst>
                                    <p:cond delay="0"/>
                                  </p:stCondLst>
                                  <p:childTnLst>
                                    <p:anim calcmode="lin" valueType="num">
                                      <p:cBhvr additive="base">
                                        <p:cTn id="212" dur="4000"/>
                                        <p:tgtEl>
                                          <p:spTgt spid="16"/>
                                        </p:tgtEl>
                                        <p:attrNameLst>
                                          <p:attrName>ppt_x</p:attrName>
                                        </p:attrNameLst>
                                      </p:cBhvr>
                                      <p:tavLst>
                                        <p:tav tm="0">
                                          <p:val>
                                            <p:strVal val="ppt_x"/>
                                          </p:val>
                                        </p:tav>
                                        <p:tav tm="100000">
                                          <p:val>
                                            <p:strVal val="0-ppt_w/2"/>
                                          </p:val>
                                        </p:tav>
                                      </p:tavLst>
                                    </p:anim>
                                    <p:anim calcmode="lin" valueType="num">
                                      <p:cBhvr additive="base">
                                        <p:cTn id="213" dur="4000"/>
                                        <p:tgtEl>
                                          <p:spTgt spid="16"/>
                                        </p:tgtEl>
                                        <p:attrNameLst>
                                          <p:attrName>ppt_y</p:attrName>
                                        </p:attrNameLst>
                                      </p:cBhvr>
                                      <p:tavLst>
                                        <p:tav tm="0">
                                          <p:val>
                                            <p:strVal val="ppt_y"/>
                                          </p:val>
                                        </p:tav>
                                        <p:tav tm="100000">
                                          <p:val>
                                            <p:strVal val="ppt_y"/>
                                          </p:val>
                                        </p:tav>
                                      </p:tavLst>
                                    </p:anim>
                                    <p:set>
                                      <p:cBhvr>
                                        <p:cTn id="214" dur="1" fill="hold">
                                          <p:stCondLst>
                                            <p:cond delay="3999"/>
                                          </p:stCondLst>
                                        </p:cTn>
                                        <p:tgtEl>
                                          <p:spTgt spid="16"/>
                                        </p:tgtEl>
                                        <p:attrNameLst>
                                          <p:attrName>style.visibility</p:attrName>
                                        </p:attrNameLst>
                                      </p:cBhvr>
                                      <p:to>
                                        <p:strVal val="hidden"/>
                                      </p:to>
                                    </p:set>
                                  </p:childTnLst>
                                </p:cTn>
                              </p:par>
                              <p:par>
                                <p:cTn id="215" presetID="2" presetClass="entr" presetSubtype="2" fill="hold" nodeType="withEffect">
                                  <p:stCondLst>
                                    <p:cond delay="0"/>
                                  </p:stCondLst>
                                  <p:childTnLst>
                                    <p:set>
                                      <p:cBhvr>
                                        <p:cTn id="216" dur="1" fill="hold">
                                          <p:stCondLst>
                                            <p:cond delay="0"/>
                                          </p:stCondLst>
                                        </p:cTn>
                                        <p:tgtEl>
                                          <p:spTgt spid="15"/>
                                        </p:tgtEl>
                                        <p:attrNameLst>
                                          <p:attrName>style.visibility</p:attrName>
                                        </p:attrNameLst>
                                      </p:cBhvr>
                                      <p:to>
                                        <p:strVal val="visible"/>
                                      </p:to>
                                    </p:set>
                                    <p:anim calcmode="lin" valueType="num">
                                      <p:cBhvr additive="base">
                                        <p:cTn id="217" dur="4000" fill="hold"/>
                                        <p:tgtEl>
                                          <p:spTgt spid="15"/>
                                        </p:tgtEl>
                                        <p:attrNameLst>
                                          <p:attrName>ppt_x</p:attrName>
                                        </p:attrNameLst>
                                      </p:cBhvr>
                                      <p:tavLst>
                                        <p:tav tm="0">
                                          <p:val>
                                            <p:strVal val="1+#ppt_w/2"/>
                                          </p:val>
                                        </p:tav>
                                        <p:tav tm="100000">
                                          <p:val>
                                            <p:strVal val="#ppt_x"/>
                                          </p:val>
                                        </p:tav>
                                      </p:tavLst>
                                    </p:anim>
                                    <p:anim calcmode="lin" valueType="num">
                                      <p:cBhvr additive="base">
                                        <p:cTn id="218" dur="4000" fill="hold"/>
                                        <p:tgtEl>
                                          <p:spTgt spid="15"/>
                                        </p:tgtEl>
                                        <p:attrNameLst>
                                          <p:attrName>ppt_y</p:attrName>
                                        </p:attrNameLst>
                                      </p:cBhvr>
                                      <p:tavLst>
                                        <p:tav tm="0">
                                          <p:val>
                                            <p:strVal val="#ppt_y"/>
                                          </p:val>
                                        </p:tav>
                                        <p:tav tm="100000">
                                          <p:val>
                                            <p:strVal val="#ppt_y"/>
                                          </p:val>
                                        </p:tav>
                                      </p:tavLst>
                                    </p:anim>
                                  </p:childTnLst>
                                </p:cTn>
                              </p:par>
                              <p:par>
                                <p:cTn id="219" presetID="19" presetClass="entr" presetSubtype="5" fill="hold" nodeType="withEffect">
                                  <p:stCondLst>
                                    <p:cond delay="0"/>
                                  </p:stCondLst>
                                  <p:childTnLst>
                                    <p:set>
                                      <p:cBhvr>
                                        <p:cTn id="220" dur="1" fill="hold">
                                          <p:stCondLst>
                                            <p:cond delay="0"/>
                                          </p:stCondLst>
                                        </p:cTn>
                                        <p:tgtEl>
                                          <p:spTgt spid="15"/>
                                        </p:tgtEl>
                                        <p:attrNameLst>
                                          <p:attrName>style.visibility</p:attrName>
                                        </p:attrNameLst>
                                      </p:cBhvr>
                                      <p:to>
                                        <p:strVal val="visible"/>
                                      </p:to>
                                    </p:set>
                                    <p:anim calcmode="lin" valueType="num">
                                      <p:cBhvr>
                                        <p:cTn id="221" dur="4000" fill="hold"/>
                                        <p:tgtEl>
                                          <p:spTgt spid="15"/>
                                        </p:tgtEl>
                                        <p:attrNameLst>
                                          <p:attrName>ppt_w</p:attrName>
                                        </p:attrNameLst>
                                      </p:cBhvr>
                                      <p:tavLst>
                                        <p:tav tm="0">
                                          <p:val>
                                            <p:strVal val="#ppt_w"/>
                                          </p:val>
                                        </p:tav>
                                        <p:tav tm="100000">
                                          <p:val>
                                            <p:strVal val="#ppt_w"/>
                                          </p:val>
                                        </p:tav>
                                      </p:tavLst>
                                    </p:anim>
                                    <p:anim calcmode="lin" valueType="num">
                                      <p:cBhvr>
                                        <p:cTn id="222" dur="4000" fill="hold"/>
                                        <p:tgtEl>
                                          <p:spTgt spid="15"/>
                                        </p:tgtEl>
                                        <p:attrNameLst>
                                          <p:attrName>ppt_h</p:attrName>
                                        </p:attrNameLst>
                                      </p:cBhvr>
                                      <p:tavLst>
                                        <p:tav tm="0" fmla="#ppt_h*sin(2.5*pi*$)">
                                          <p:val>
                                            <p:fltVal val="0"/>
                                          </p:val>
                                        </p:tav>
                                        <p:tav tm="100000">
                                          <p:val>
                                            <p:fltVal val="1"/>
                                          </p:val>
                                        </p:tav>
                                      </p:tavLst>
                                    </p:anim>
                                  </p:childTnLst>
                                </p:cTn>
                              </p:par>
                              <p:par>
                                <p:cTn id="223" presetID="8" presetClass="emph" presetSubtype="0" repeatCount="indefinite" fill="hold" nodeType="withEffect">
                                  <p:stCondLst>
                                    <p:cond delay="0"/>
                                  </p:stCondLst>
                                  <p:childTnLst>
                                    <p:animRot by="-21600000">
                                      <p:cBhvr>
                                        <p:cTn id="224" dur="3500" fill="hold"/>
                                        <p:tgtEl>
                                          <p:spTgt spid="15"/>
                                        </p:tgtEl>
                                        <p:attrNameLst>
                                          <p:attrName>r</p:attrName>
                                        </p:attrNameLst>
                                      </p:cBhvr>
                                    </p:animRot>
                                  </p:childTnLst>
                                </p:cTn>
                              </p:par>
                              <p:par>
                                <p:cTn id="225" presetID="2" presetClass="exit" presetSubtype="8" fill="hold" nodeType="withEffect">
                                  <p:stCondLst>
                                    <p:cond delay="0"/>
                                  </p:stCondLst>
                                  <p:childTnLst>
                                    <p:anim calcmode="lin" valueType="num">
                                      <p:cBhvr additive="base">
                                        <p:cTn id="226" dur="4000"/>
                                        <p:tgtEl>
                                          <p:spTgt spid="15"/>
                                        </p:tgtEl>
                                        <p:attrNameLst>
                                          <p:attrName>ppt_x</p:attrName>
                                        </p:attrNameLst>
                                      </p:cBhvr>
                                      <p:tavLst>
                                        <p:tav tm="0">
                                          <p:val>
                                            <p:strVal val="ppt_x"/>
                                          </p:val>
                                        </p:tav>
                                        <p:tav tm="100000">
                                          <p:val>
                                            <p:strVal val="0-ppt_w/2"/>
                                          </p:val>
                                        </p:tav>
                                      </p:tavLst>
                                    </p:anim>
                                    <p:anim calcmode="lin" valueType="num">
                                      <p:cBhvr additive="base">
                                        <p:cTn id="227" dur="4000"/>
                                        <p:tgtEl>
                                          <p:spTgt spid="15"/>
                                        </p:tgtEl>
                                        <p:attrNameLst>
                                          <p:attrName>ppt_y</p:attrName>
                                        </p:attrNameLst>
                                      </p:cBhvr>
                                      <p:tavLst>
                                        <p:tav tm="0">
                                          <p:val>
                                            <p:strVal val="ppt_y"/>
                                          </p:val>
                                        </p:tav>
                                        <p:tav tm="100000">
                                          <p:val>
                                            <p:strVal val="ppt_y"/>
                                          </p:val>
                                        </p:tav>
                                      </p:tavLst>
                                    </p:anim>
                                    <p:set>
                                      <p:cBhvr>
                                        <p:cTn id="228" dur="1" fill="hold">
                                          <p:stCondLst>
                                            <p:cond delay="3999"/>
                                          </p:stCondLst>
                                        </p:cTn>
                                        <p:tgtEl>
                                          <p:spTgt spid="15"/>
                                        </p:tgtEl>
                                        <p:attrNameLst>
                                          <p:attrName>style.visibility</p:attrName>
                                        </p:attrNameLst>
                                      </p:cBhvr>
                                      <p:to>
                                        <p:strVal val="hidden"/>
                                      </p:to>
                                    </p:set>
                                  </p:childTnLst>
                                </p:cTn>
                              </p:par>
                              <p:par>
                                <p:cTn id="229" presetID="2" presetClass="entr" presetSubtype="2" fill="hold" nodeType="withEffect">
                                  <p:stCondLst>
                                    <p:cond delay="0"/>
                                  </p:stCondLst>
                                  <p:childTnLst>
                                    <p:set>
                                      <p:cBhvr>
                                        <p:cTn id="230" dur="1" fill="hold">
                                          <p:stCondLst>
                                            <p:cond delay="0"/>
                                          </p:stCondLst>
                                        </p:cTn>
                                        <p:tgtEl>
                                          <p:spTgt spid="22"/>
                                        </p:tgtEl>
                                        <p:attrNameLst>
                                          <p:attrName>style.visibility</p:attrName>
                                        </p:attrNameLst>
                                      </p:cBhvr>
                                      <p:to>
                                        <p:strVal val="visible"/>
                                      </p:to>
                                    </p:set>
                                    <p:anim calcmode="lin" valueType="num">
                                      <p:cBhvr additive="base">
                                        <p:cTn id="231" dur="4000" fill="hold"/>
                                        <p:tgtEl>
                                          <p:spTgt spid="22"/>
                                        </p:tgtEl>
                                        <p:attrNameLst>
                                          <p:attrName>ppt_x</p:attrName>
                                        </p:attrNameLst>
                                      </p:cBhvr>
                                      <p:tavLst>
                                        <p:tav tm="0">
                                          <p:val>
                                            <p:strVal val="1+#ppt_w/2"/>
                                          </p:val>
                                        </p:tav>
                                        <p:tav tm="100000">
                                          <p:val>
                                            <p:strVal val="#ppt_x"/>
                                          </p:val>
                                        </p:tav>
                                      </p:tavLst>
                                    </p:anim>
                                    <p:anim calcmode="lin" valueType="num">
                                      <p:cBhvr additive="base">
                                        <p:cTn id="232" dur="4000" fill="hold"/>
                                        <p:tgtEl>
                                          <p:spTgt spid="22"/>
                                        </p:tgtEl>
                                        <p:attrNameLst>
                                          <p:attrName>ppt_y</p:attrName>
                                        </p:attrNameLst>
                                      </p:cBhvr>
                                      <p:tavLst>
                                        <p:tav tm="0">
                                          <p:val>
                                            <p:strVal val="#ppt_y"/>
                                          </p:val>
                                        </p:tav>
                                        <p:tav tm="100000">
                                          <p:val>
                                            <p:strVal val="#ppt_y"/>
                                          </p:val>
                                        </p:tav>
                                      </p:tavLst>
                                    </p:anim>
                                  </p:childTnLst>
                                </p:cTn>
                              </p:par>
                              <p:par>
                                <p:cTn id="233" presetID="19" presetClass="entr" presetSubtype="5" fill="hold" nodeType="withEffect">
                                  <p:stCondLst>
                                    <p:cond delay="0"/>
                                  </p:stCondLst>
                                  <p:childTnLst>
                                    <p:set>
                                      <p:cBhvr>
                                        <p:cTn id="234" dur="1" fill="hold">
                                          <p:stCondLst>
                                            <p:cond delay="0"/>
                                          </p:stCondLst>
                                        </p:cTn>
                                        <p:tgtEl>
                                          <p:spTgt spid="22"/>
                                        </p:tgtEl>
                                        <p:attrNameLst>
                                          <p:attrName>style.visibility</p:attrName>
                                        </p:attrNameLst>
                                      </p:cBhvr>
                                      <p:to>
                                        <p:strVal val="visible"/>
                                      </p:to>
                                    </p:set>
                                    <p:anim calcmode="lin" valueType="num">
                                      <p:cBhvr>
                                        <p:cTn id="235" dur="4000" fill="hold"/>
                                        <p:tgtEl>
                                          <p:spTgt spid="22"/>
                                        </p:tgtEl>
                                        <p:attrNameLst>
                                          <p:attrName>ppt_w</p:attrName>
                                        </p:attrNameLst>
                                      </p:cBhvr>
                                      <p:tavLst>
                                        <p:tav tm="0">
                                          <p:val>
                                            <p:strVal val="#ppt_w"/>
                                          </p:val>
                                        </p:tav>
                                        <p:tav tm="100000">
                                          <p:val>
                                            <p:strVal val="#ppt_w"/>
                                          </p:val>
                                        </p:tav>
                                      </p:tavLst>
                                    </p:anim>
                                    <p:anim calcmode="lin" valueType="num">
                                      <p:cBhvr>
                                        <p:cTn id="236" dur="4000" fill="hold"/>
                                        <p:tgtEl>
                                          <p:spTgt spid="22"/>
                                        </p:tgtEl>
                                        <p:attrNameLst>
                                          <p:attrName>ppt_h</p:attrName>
                                        </p:attrNameLst>
                                      </p:cBhvr>
                                      <p:tavLst>
                                        <p:tav tm="0" fmla="#ppt_h*sin(2.5*pi*$)">
                                          <p:val>
                                            <p:fltVal val="0"/>
                                          </p:val>
                                        </p:tav>
                                        <p:tav tm="100000">
                                          <p:val>
                                            <p:fltVal val="1"/>
                                          </p:val>
                                        </p:tav>
                                      </p:tavLst>
                                    </p:anim>
                                  </p:childTnLst>
                                </p:cTn>
                              </p:par>
                              <p:par>
                                <p:cTn id="237" presetID="8" presetClass="emph" presetSubtype="0" repeatCount="indefinite" fill="hold" nodeType="withEffect">
                                  <p:stCondLst>
                                    <p:cond delay="0"/>
                                  </p:stCondLst>
                                  <p:childTnLst>
                                    <p:animRot by="-21600000">
                                      <p:cBhvr>
                                        <p:cTn id="238" dur="3500" fill="hold"/>
                                        <p:tgtEl>
                                          <p:spTgt spid="22"/>
                                        </p:tgtEl>
                                        <p:attrNameLst>
                                          <p:attrName>r</p:attrName>
                                        </p:attrNameLst>
                                      </p:cBhvr>
                                    </p:animRot>
                                  </p:childTnLst>
                                </p:cTn>
                              </p:par>
                              <p:par>
                                <p:cTn id="239" presetID="2" presetClass="exit" presetSubtype="8" fill="hold" nodeType="withEffect">
                                  <p:stCondLst>
                                    <p:cond delay="0"/>
                                  </p:stCondLst>
                                  <p:childTnLst>
                                    <p:anim calcmode="lin" valueType="num">
                                      <p:cBhvr additive="base">
                                        <p:cTn id="240" dur="4000"/>
                                        <p:tgtEl>
                                          <p:spTgt spid="22"/>
                                        </p:tgtEl>
                                        <p:attrNameLst>
                                          <p:attrName>ppt_x</p:attrName>
                                        </p:attrNameLst>
                                      </p:cBhvr>
                                      <p:tavLst>
                                        <p:tav tm="0">
                                          <p:val>
                                            <p:strVal val="ppt_x"/>
                                          </p:val>
                                        </p:tav>
                                        <p:tav tm="100000">
                                          <p:val>
                                            <p:strVal val="0-ppt_w/2"/>
                                          </p:val>
                                        </p:tav>
                                      </p:tavLst>
                                    </p:anim>
                                    <p:anim calcmode="lin" valueType="num">
                                      <p:cBhvr additive="base">
                                        <p:cTn id="241" dur="4000"/>
                                        <p:tgtEl>
                                          <p:spTgt spid="22"/>
                                        </p:tgtEl>
                                        <p:attrNameLst>
                                          <p:attrName>ppt_y</p:attrName>
                                        </p:attrNameLst>
                                      </p:cBhvr>
                                      <p:tavLst>
                                        <p:tav tm="0">
                                          <p:val>
                                            <p:strVal val="ppt_y"/>
                                          </p:val>
                                        </p:tav>
                                        <p:tav tm="100000">
                                          <p:val>
                                            <p:strVal val="ppt_y"/>
                                          </p:val>
                                        </p:tav>
                                      </p:tavLst>
                                    </p:anim>
                                    <p:set>
                                      <p:cBhvr>
                                        <p:cTn id="242" dur="1" fill="hold">
                                          <p:stCondLst>
                                            <p:cond delay="3999"/>
                                          </p:stCondLst>
                                        </p:cTn>
                                        <p:tgtEl>
                                          <p:spTgt spid="22"/>
                                        </p:tgtEl>
                                        <p:attrNameLst>
                                          <p:attrName>style.visibility</p:attrName>
                                        </p:attrNameLst>
                                      </p:cBhvr>
                                      <p:to>
                                        <p:strVal val="hidden"/>
                                      </p:to>
                                    </p:set>
                                  </p:childTnLst>
                                </p:cTn>
                              </p:par>
                              <p:par>
                                <p:cTn id="243" presetID="2" presetClass="entr" presetSubtype="2" fill="hold" nodeType="withEffect">
                                  <p:stCondLst>
                                    <p:cond delay="0"/>
                                  </p:stCondLst>
                                  <p:childTnLst>
                                    <p:set>
                                      <p:cBhvr>
                                        <p:cTn id="244" dur="1" fill="hold">
                                          <p:stCondLst>
                                            <p:cond delay="0"/>
                                          </p:stCondLst>
                                        </p:cTn>
                                        <p:tgtEl>
                                          <p:spTgt spid="21"/>
                                        </p:tgtEl>
                                        <p:attrNameLst>
                                          <p:attrName>style.visibility</p:attrName>
                                        </p:attrNameLst>
                                      </p:cBhvr>
                                      <p:to>
                                        <p:strVal val="visible"/>
                                      </p:to>
                                    </p:set>
                                    <p:anim calcmode="lin" valueType="num">
                                      <p:cBhvr additive="base">
                                        <p:cTn id="245" dur="4000" fill="hold"/>
                                        <p:tgtEl>
                                          <p:spTgt spid="21"/>
                                        </p:tgtEl>
                                        <p:attrNameLst>
                                          <p:attrName>ppt_x</p:attrName>
                                        </p:attrNameLst>
                                      </p:cBhvr>
                                      <p:tavLst>
                                        <p:tav tm="0">
                                          <p:val>
                                            <p:strVal val="1+#ppt_w/2"/>
                                          </p:val>
                                        </p:tav>
                                        <p:tav tm="100000">
                                          <p:val>
                                            <p:strVal val="#ppt_x"/>
                                          </p:val>
                                        </p:tav>
                                      </p:tavLst>
                                    </p:anim>
                                    <p:anim calcmode="lin" valueType="num">
                                      <p:cBhvr additive="base">
                                        <p:cTn id="246" dur="4000" fill="hold"/>
                                        <p:tgtEl>
                                          <p:spTgt spid="21"/>
                                        </p:tgtEl>
                                        <p:attrNameLst>
                                          <p:attrName>ppt_y</p:attrName>
                                        </p:attrNameLst>
                                      </p:cBhvr>
                                      <p:tavLst>
                                        <p:tav tm="0">
                                          <p:val>
                                            <p:strVal val="#ppt_y"/>
                                          </p:val>
                                        </p:tav>
                                        <p:tav tm="100000">
                                          <p:val>
                                            <p:strVal val="#ppt_y"/>
                                          </p:val>
                                        </p:tav>
                                      </p:tavLst>
                                    </p:anim>
                                  </p:childTnLst>
                                </p:cTn>
                              </p:par>
                              <p:par>
                                <p:cTn id="247" presetID="19" presetClass="entr" presetSubtype="5" fill="hold" nodeType="withEffect">
                                  <p:stCondLst>
                                    <p:cond delay="0"/>
                                  </p:stCondLst>
                                  <p:childTnLst>
                                    <p:set>
                                      <p:cBhvr>
                                        <p:cTn id="248" dur="1" fill="hold">
                                          <p:stCondLst>
                                            <p:cond delay="0"/>
                                          </p:stCondLst>
                                        </p:cTn>
                                        <p:tgtEl>
                                          <p:spTgt spid="21"/>
                                        </p:tgtEl>
                                        <p:attrNameLst>
                                          <p:attrName>style.visibility</p:attrName>
                                        </p:attrNameLst>
                                      </p:cBhvr>
                                      <p:to>
                                        <p:strVal val="visible"/>
                                      </p:to>
                                    </p:set>
                                    <p:anim calcmode="lin" valueType="num">
                                      <p:cBhvr>
                                        <p:cTn id="249" dur="4000" fill="hold"/>
                                        <p:tgtEl>
                                          <p:spTgt spid="21"/>
                                        </p:tgtEl>
                                        <p:attrNameLst>
                                          <p:attrName>ppt_w</p:attrName>
                                        </p:attrNameLst>
                                      </p:cBhvr>
                                      <p:tavLst>
                                        <p:tav tm="0">
                                          <p:val>
                                            <p:strVal val="#ppt_w"/>
                                          </p:val>
                                        </p:tav>
                                        <p:tav tm="100000">
                                          <p:val>
                                            <p:strVal val="#ppt_w"/>
                                          </p:val>
                                        </p:tav>
                                      </p:tavLst>
                                    </p:anim>
                                    <p:anim calcmode="lin" valueType="num">
                                      <p:cBhvr>
                                        <p:cTn id="250" dur="4000" fill="hold"/>
                                        <p:tgtEl>
                                          <p:spTgt spid="21"/>
                                        </p:tgtEl>
                                        <p:attrNameLst>
                                          <p:attrName>ppt_h</p:attrName>
                                        </p:attrNameLst>
                                      </p:cBhvr>
                                      <p:tavLst>
                                        <p:tav tm="0" fmla="#ppt_h*sin(2.5*pi*$)">
                                          <p:val>
                                            <p:fltVal val="0"/>
                                          </p:val>
                                        </p:tav>
                                        <p:tav tm="100000">
                                          <p:val>
                                            <p:fltVal val="1"/>
                                          </p:val>
                                        </p:tav>
                                      </p:tavLst>
                                    </p:anim>
                                  </p:childTnLst>
                                </p:cTn>
                              </p:par>
                              <p:par>
                                <p:cTn id="251" presetID="8" presetClass="emph" presetSubtype="0" repeatCount="indefinite" fill="hold" nodeType="withEffect">
                                  <p:stCondLst>
                                    <p:cond delay="0"/>
                                  </p:stCondLst>
                                  <p:childTnLst>
                                    <p:animRot by="-21600000">
                                      <p:cBhvr>
                                        <p:cTn id="252" dur="3500" fill="hold"/>
                                        <p:tgtEl>
                                          <p:spTgt spid="21"/>
                                        </p:tgtEl>
                                        <p:attrNameLst>
                                          <p:attrName>r</p:attrName>
                                        </p:attrNameLst>
                                      </p:cBhvr>
                                    </p:animRot>
                                  </p:childTnLst>
                                </p:cTn>
                              </p:par>
                              <p:par>
                                <p:cTn id="253" presetID="2" presetClass="exit" presetSubtype="8" fill="hold" nodeType="withEffect">
                                  <p:stCondLst>
                                    <p:cond delay="0"/>
                                  </p:stCondLst>
                                  <p:childTnLst>
                                    <p:anim calcmode="lin" valueType="num">
                                      <p:cBhvr additive="base">
                                        <p:cTn id="254" dur="4000"/>
                                        <p:tgtEl>
                                          <p:spTgt spid="21"/>
                                        </p:tgtEl>
                                        <p:attrNameLst>
                                          <p:attrName>ppt_x</p:attrName>
                                        </p:attrNameLst>
                                      </p:cBhvr>
                                      <p:tavLst>
                                        <p:tav tm="0">
                                          <p:val>
                                            <p:strVal val="ppt_x"/>
                                          </p:val>
                                        </p:tav>
                                        <p:tav tm="100000">
                                          <p:val>
                                            <p:strVal val="0-ppt_w/2"/>
                                          </p:val>
                                        </p:tav>
                                      </p:tavLst>
                                    </p:anim>
                                    <p:anim calcmode="lin" valueType="num">
                                      <p:cBhvr additive="base">
                                        <p:cTn id="255" dur="4000"/>
                                        <p:tgtEl>
                                          <p:spTgt spid="21"/>
                                        </p:tgtEl>
                                        <p:attrNameLst>
                                          <p:attrName>ppt_y</p:attrName>
                                        </p:attrNameLst>
                                      </p:cBhvr>
                                      <p:tavLst>
                                        <p:tav tm="0">
                                          <p:val>
                                            <p:strVal val="ppt_y"/>
                                          </p:val>
                                        </p:tav>
                                        <p:tav tm="100000">
                                          <p:val>
                                            <p:strVal val="ppt_y"/>
                                          </p:val>
                                        </p:tav>
                                      </p:tavLst>
                                    </p:anim>
                                    <p:set>
                                      <p:cBhvr>
                                        <p:cTn id="256" dur="1" fill="hold">
                                          <p:stCondLst>
                                            <p:cond delay="3999"/>
                                          </p:stCondLst>
                                        </p:cTn>
                                        <p:tgtEl>
                                          <p:spTgt spid="21"/>
                                        </p:tgtEl>
                                        <p:attrNameLst>
                                          <p:attrName>style.visibility</p:attrName>
                                        </p:attrNameLst>
                                      </p:cBhvr>
                                      <p:to>
                                        <p:strVal val="hidden"/>
                                      </p:to>
                                    </p:set>
                                  </p:childTnLst>
                                </p:cTn>
                              </p:par>
                              <p:par>
                                <p:cTn id="257" presetID="2" presetClass="entr" presetSubtype="2" fill="hold" nodeType="withEffect">
                                  <p:stCondLst>
                                    <p:cond delay="0"/>
                                  </p:stCondLst>
                                  <p:childTnLst>
                                    <p:set>
                                      <p:cBhvr>
                                        <p:cTn id="258" dur="1" fill="hold">
                                          <p:stCondLst>
                                            <p:cond delay="0"/>
                                          </p:stCondLst>
                                        </p:cTn>
                                        <p:tgtEl>
                                          <p:spTgt spid="20"/>
                                        </p:tgtEl>
                                        <p:attrNameLst>
                                          <p:attrName>style.visibility</p:attrName>
                                        </p:attrNameLst>
                                      </p:cBhvr>
                                      <p:to>
                                        <p:strVal val="visible"/>
                                      </p:to>
                                    </p:set>
                                    <p:anim calcmode="lin" valueType="num">
                                      <p:cBhvr additive="base">
                                        <p:cTn id="259" dur="4000" fill="hold"/>
                                        <p:tgtEl>
                                          <p:spTgt spid="20"/>
                                        </p:tgtEl>
                                        <p:attrNameLst>
                                          <p:attrName>ppt_x</p:attrName>
                                        </p:attrNameLst>
                                      </p:cBhvr>
                                      <p:tavLst>
                                        <p:tav tm="0">
                                          <p:val>
                                            <p:strVal val="1+#ppt_w/2"/>
                                          </p:val>
                                        </p:tav>
                                        <p:tav tm="100000">
                                          <p:val>
                                            <p:strVal val="#ppt_x"/>
                                          </p:val>
                                        </p:tav>
                                      </p:tavLst>
                                    </p:anim>
                                    <p:anim calcmode="lin" valueType="num">
                                      <p:cBhvr additive="base">
                                        <p:cTn id="260" dur="4000" fill="hold"/>
                                        <p:tgtEl>
                                          <p:spTgt spid="20"/>
                                        </p:tgtEl>
                                        <p:attrNameLst>
                                          <p:attrName>ppt_y</p:attrName>
                                        </p:attrNameLst>
                                      </p:cBhvr>
                                      <p:tavLst>
                                        <p:tav tm="0">
                                          <p:val>
                                            <p:strVal val="#ppt_y"/>
                                          </p:val>
                                        </p:tav>
                                        <p:tav tm="100000">
                                          <p:val>
                                            <p:strVal val="#ppt_y"/>
                                          </p:val>
                                        </p:tav>
                                      </p:tavLst>
                                    </p:anim>
                                  </p:childTnLst>
                                </p:cTn>
                              </p:par>
                              <p:par>
                                <p:cTn id="261" presetID="19" presetClass="entr" presetSubtype="5" fill="hold" nodeType="withEffect">
                                  <p:stCondLst>
                                    <p:cond delay="0"/>
                                  </p:stCondLst>
                                  <p:childTnLst>
                                    <p:set>
                                      <p:cBhvr>
                                        <p:cTn id="262" dur="1" fill="hold">
                                          <p:stCondLst>
                                            <p:cond delay="0"/>
                                          </p:stCondLst>
                                        </p:cTn>
                                        <p:tgtEl>
                                          <p:spTgt spid="20"/>
                                        </p:tgtEl>
                                        <p:attrNameLst>
                                          <p:attrName>style.visibility</p:attrName>
                                        </p:attrNameLst>
                                      </p:cBhvr>
                                      <p:to>
                                        <p:strVal val="visible"/>
                                      </p:to>
                                    </p:set>
                                    <p:anim calcmode="lin" valueType="num">
                                      <p:cBhvr>
                                        <p:cTn id="263" dur="4000" fill="hold"/>
                                        <p:tgtEl>
                                          <p:spTgt spid="20"/>
                                        </p:tgtEl>
                                        <p:attrNameLst>
                                          <p:attrName>ppt_w</p:attrName>
                                        </p:attrNameLst>
                                      </p:cBhvr>
                                      <p:tavLst>
                                        <p:tav tm="0">
                                          <p:val>
                                            <p:strVal val="#ppt_w"/>
                                          </p:val>
                                        </p:tav>
                                        <p:tav tm="100000">
                                          <p:val>
                                            <p:strVal val="#ppt_w"/>
                                          </p:val>
                                        </p:tav>
                                      </p:tavLst>
                                    </p:anim>
                                    <p:anim calcmode="lin" valueType="num">
                                      <p:cBhvr>
                                        <p:cTn id="264" dur="4000" fill="hold"/>
                                        <p:tgtEl>
                                          <p:spTgt spid="20"/>
                                        </p:tgtEl>
                                        <p:attrNameLst>
                                          <p:attrName>ppt_h</p:attrName>
                                        </p:attrNameLst>
                                      </p:cBhvr>
                                      <p:tavLst>
                                        <p:tav tm="0" fmla="#ppt_h*sin(2.5*pi*$)">
                                          <p:val>
                                            <p:fltVal val="0"/>
                                          </p:val>
                                        </p:tav>
                                        <p:tav tm="100000">
                                          <p:val>
                                            <p:fltVal val="1"/>
                                          </p:val>
                                        </p:tav>
                                      </p:tavLst>
                                    </p:anim>
                                  </p:childTnLst>
                                </p:cTn>
                              </p:par>
                              <p:par>
                                <p:cTn id="265" presetID="8" presetClass="emph" presetSubtype="0" repeatCount="indefinite" fill="hold" nodeType="withEffect">
                                  <p:stCondLst>
                                    <p:cond delay="0"/>
                                  </p:stCondLst>
                                  <p:childTnLst>
                                    <p:animRot by="-21600000">
                                      <p:cBhvr>
                                        <p:cTn id="266" dur="3500" fill="hold"/>
                                        <p:tgtEl>
                                          <p:spTgt spid="20"/>
                                        </p:tgtEl>
                                        <p:attrNameLst>
                                          <p:attrName>r</p:attrName>
                                        </p:attrNameLst>
                                      </p:cBhvr>
                                    </p:animRot>
                                  </p:childTnLst>
                                </p:cTn>
                              </p:par>
                              <p:par>
                                <p:cTn id="267" presetID="2" presetClass="exit" presetSubtype="8" fill="hold" nodeType="withEffect">
                                  <p:stCondLst>
                                    <p:cond delay="0"/>
                                  </p:stCondLst>
                                  <p:childTnLst>
                                    <p:anim calcmode="lin" valueType="num">
                                      <p:cBhvr additive="base">
                                        <p:cTn id="268" dur="4000"/>
                                        <p:tgtEl>
                                          <p:spTgt spid="20"/>
                                        </p:tgtEl>
                                        <p:attrNameLst>
                                          <p:attrName>ppt_x</p:attrName>
                                        </p:attrNameLst>
                                      </p:cBhvr>
                                      <p:tavLst>
                                        <p:tav tm="0">
                                          <p:val>
                                            <p:strVal val="ppt_x"/>
                                          </p:val>
                                        </p:tav>
                                        <p:tav tm="100000">
                                          <p:val>
                                            <p:strVal val="0-ppt_w/2"/>
                                          </p:val>
                                        </p:tav>
                                      </p:tavLst>
                                    </p:anim>
                                    <p:anim calcmode="lin" valueType="num">
                                      <p:cBhvr additive="base">
                                        <p:cTn id="269" dur="4000"/>
                                        <p:tgtEl>
                                          <p:spTgt spid="20"/>
                                        </p:tgtEl>
                                        <p:attrNameLst>
                                          <p:attrName>ppt_y</p:attrName>
                                        </p:attrNameLst>
                                      </p:cBhvr>
                                      <p:tavLst>
                                        <p:tav tm="0">
                                          <p:val>
                                            <p:strVal val="ppt_y"/>
                                          </p:val>
                                        </p:tav>
                                        <p:tav tm="100000">
                                          <p:val>
                                            <p:strVal val="ppt_y"/>
                                          </p:val>
                                        </p:tav>
                                      </p:tavLst>
                                    </p:anim>
                                    <p:set>
                                      <p:cBhvr>
                                        <p:cTn id="270" dur="1" fill="hold">
                                          <p:stCondLst>
                                            <p:cond delay="3999"/>
                                          </p:stCondLst>
                                        </p:cTn>
                                        <p:tgtEl>
                                          <p:spTgt spid="20"/>
                                        </p:tgtEl>
                                        <p:attrNameLst>
                                          <p:attrName>style.visibility</p:attrName>
                                        </p:attrNameLst>
                                      </p:cBhvr>
                                      <p:to>
                                        <p:strVal val="hidden"/>
                                      </p:to>
                                    </p:set>
                                  </p:childTnLst>
                                </p:cTn>
                              </p:par>
                              <p:par>
                                <p:cTn id="271" presetID="2" presetClass="entr" presetSubtype="2" fill="hold" nodeType="withEffect">
                                  <p:stCondLst>
                                    <p:cond delay="0"/>
                                  </p:stCondLst>
                                  <p:childTnLst>
                                    <p:set>
                                      <p:cBhvr>
                                        <p:cTn id="272" dur="1" fill="hold">
                                          <p:stCondLst>
                                            <p:cond delay="0"/>
                                          </p:stCondLst>
                                        </p:cTn>
                                        <p:tgtEl>
                                          <p:spTgt spid="19"/>
                                        </p:tgtEl>
                                        <p:attrNameLst>
                                          <p:attrName>style.visibility</p:attrName>
                                        </p:attrNameLst>
                                      </p:cBhvr>
                                      <p:to>
                                        <p:strVal val="visible"/>
                                      </p:to>
                                    </p:set>
                                    <p:anim calcmode="lin" valueType="num">
                                      <p:cBhvr additive="base">
                                        <p:cTn id="273" dur="4000" fill="hold"/>
                                        <p:tgtEl>
                                          <p:spTgt spid="19"/>
                                        </p:tgtEl>
                                        <p:attrNameLst>
                                          <p:attrName>ppt_x</p:attrName>
                                        </p:attrNameLst>
                                      </p:cBhvr>
                                      <p:tavLst>
                                        <p:tav tm="0">
                                          <p:val>
                                            <p:strVal val="1+#ppt_w/2"/>
                                          </p:val>
                                        </p:tav>
                                        <p:tav tm="100000">
                                          <p:val>
                                            <p:strVal val="#ppt_x"/>
                                          </p:val>
                                        </p:tav>
                                      </p:tavLst>
                                    </p:anim>
                                    <p:anim calcmode="lin" valueType="num">
                                      <p:cBhvr additive="base">
                                        <p:cTn id="274" dur="4000" fill="hold"/>
                                        <p:tgtEl>
                                          <p:spTgt spid="19"/>
                                        </p:tgtEl>
                                        <p:attrNameLst>
                                          <p:attrName>ppt_y</p:attrName>
                                        </p:attrNameLst>
                                      </p:cBhvr>
                                      <p:tavLst>
                                        <p:tav tm="0">
                                          <p:val>
                                            <p:strVal val="#ppt_y"/>
                                          </p:val>
                                        </p:tav>
                                        <p:tav tm="100000">
                                          <p:val>
                                            <p:strVal val="#ppt_y"/>
                                          </p:val>
                                        </p:tav>
                                      </p:tavLst>
                                    </p:anim>
                                  </p:childTnLst>
                                </p:cTn>
                              </p:par>
                              <p:par>
                                <p:cTn id="275" presetID="19" presetClass="entr" presetSubtype="5" fill="hold" nodeType="withEffect">
                                  <p:stCondLst>
                                    <p:cond delay="0"/>
                                  </p:stCondLst>
                                  <p:childTnLst>
                                    <p:set>
                                      <p:cBhvr>
                                        <p:cTn id="276" dur="1" fill="hold">
                                          <p:stCondLst>
                                            <p:cond delay="0"/>
                                          </p:stCondLst>
                                        </p:cTn>
                                        <p:tgtEl>
                                          <p:spTgt spid="19"/>
                                        </p:tgtEl>
                                        <p:attrNameLst>
                                          <p:attrName>style.visibility</p:attrName>
                                        </p:attrNameLst>
                                      </p:cBhvr>
                                      <p:to>
                                        <p:strVal val="visible"/>
                                      </p:to>
                                    </p:set>
                                    <p:anim calcmode="lin" valueType="num">
                                      <p:cBhvr>
                                        <p:cTn id="277" dur="4000" fill="hold"/>
                                        <p:tgtEl>
                                          <p:spTgt spid="19"/>
                                        </p:tgtEl>
                                        <p:attrNameLst>
                                          <p:attrName>ppt_w</p:attrName>
                                        </p:attrNameLst>
                                      </p:cBhvr>
                                      <p:tavLst>
                                        <p:tav tm="0">
                                          <p:val>
                                            <p:strVal val="#ppt_w"/>
                                          </p:val>
                                        </p:tav>
                                        <p:tav tm="100000">
                                          <p:val>
                                            <p:strVal val="#ppt_w"/>
                                          </p:val>
                                        </p:tav>
                                      </p:tavLst>
                                    </p:anim>
                                    <p:anim calcmode="lin" valueType="num">
                                      <p:cBhvr>
                                        <p:cTn id="278" dur="4000" fill="hold"/>
                                        <p:tgtEl>
                                          <p:spTgt spid="19"/>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nodeType="withEffect">
                                  <p:stCondLst>
                                    <p:cond delay="0"/>
                                  </p:stCondLst>
                                  <p:childTnLst>
                                    <p:animRot by="-21600000">
                                      <p:cBhvr>
                                        <p:cTn id="280" dur="3500" fill="hold"/>
                                        <p:tgtEl>
                                          <p:spTgt spid="19"/>
                                        </p:tgtEl>
                                        <p:attrNameLst>
                                          <p:attrName>r</p:attrName>
                                        </p:attrNameLst>
                                      </p:cBhvr>
                                    </p:animRot>
                                  </p:childTnLst>
                                </p:cTn>
                              </p:par>
                              <p:par>
                                <p:cTn id="281" presetID="2" presetClass="exit" presetSubtype="8" fill="hold" nodeType="withEffect">
                                  <p:stCondLst>
                                    <p:cond delay="0"/>
                                  </p:stCondLst>
                                  <p:childTnLst>
                                    <p:anim calcmode="lin" valueType="num">
                                      <p:cBhvr additive="base">
                                        <p:cTn id="282" dur="4000"/>
                                        <p:tgtEl>
                                          <p:spTgt spid="19"/>
                                        </p:tgtEl>
                                        <p:attrNameLst>
                                          <p:attrName>ppt_x</p:attrName>
                                        </p:attrNameLst>
                                      </p:cBhvr>
                                      <p:tavLst>
                                        <p:tav tm="0">
                                          <p:val>
                                            <p:strVal val="ppt_x"/>
                                          </p:val>
                                        </p:tav>
                                        <p:tav tm="100000">
                                          <p:val>
                                            <p:strVal val="0-ppt_w/2"/>
                                          </p:val>
                                        </p:tav>
                                      </p:tavLst>
                                    </p:anim>
                                    <p:anim calcmode="lin" valueType="num">
                                      <p:cBhvr additive="base">
                                        <p:cTn id="283" dur="4000"/>
                                        <p:tgtEl>
                                          <p:spTgt spid="19"/>
                                        </p:tgtEl>
                                        <p:attrNameLst>
                                          <p:attrName>ppt_y</p:attrName>
                                        </p:attrNameLst>
                                      </p:cBhvr>
                                      <p:tavLst>
                                        <p:tav tm="0">
                                          <p:val>
                                            <p:strVal val="ppt_y"/>
                                          </p:val>
                                        </p:tav>
                                        <p:tav tm="100000">
                                          <p:val>
                                            <p:strVal val="ppt_y"/>
                                          </p:val>
                                        </p:tav>
                                      </p:tavLst>
                                    </p:anim>
                                    <p:set>
                                      <p:cBhvr>
                                        <p:cTn id="284" dur="1" fill="hold">
                                          <p:stCondLst>
                                            <p:cond delay="3999"/>
                                          </p:stCondLst>
                                        </p:cTn>
                                        <p:tgtEl>
                                          <p:spTgt spid="19"/>
                                        </p:tgtEl>
                                        <p:attrNameLst>
                                          <p:attrName>style.visibility</p:attrName>
                                        </p:attrNameLst>
                                      </p:cBhvr>
                                      <p:to>
                                        <p:strVal val="hidden"/>
                                      </p:to>
                                    </p:set>
                                  </p:childTnLst>
                                </p:cTn>
                              </p:par>
                              <p:par>
                                <p:cTn id="285" presetID="2" presetClass="entr" presetSubtype="2" fill="hold" nodeType="withEffect">
                                  <p:stCondLst>
                                    <p:cond delay="0"/>
                                  </p:stCondLst>
                                  <p:childTnLst>
                                    <p:set>
                                      <p:cBhvr>
                                        <p:cTn id="286" dur="1" fill="hold">
                                          <p:stCondLst>
                                            <p:cond delay="0"/>
                                          </p:stCondLst>
                                        </p:cTn>
                                        <p:tgtEl>
                                          <p:spTgt spid="26"/>
                                        </p:tgtEl>
                                        <p:attrNameLst>
                                          <p:attrName>style.visibility</p:attrName>
                                        </p:attrNameLst>
                                      </p:cBhvr>
                                      <p:to>
                                        <p:strVal val="visible"/>
                                      </p:to>
                                    </p:set>
                                    <p:anim calcmode="lin" valueType="num">
                                      <p:cBhvr additive="base">
                                        <p:cTn id="287" dur="4000" fill="hold"/>
                                        <p:tgtEl>
                                          <p:spTgt spid="26"/>
                                        </p:tgtEl>
                                        <p:attrNameLst>
                                          <p:attrName>ppt_x</p:attrName>
                                        </p:attrNameLst>
                                      </p:cBhvr>
                                      <p:tavLst>
                                        <p:tav tm="0">
                                          <p:val>
                                            <p:strVal val="1+#ppt_w/2"/>
                                          </p:val>
                                        </p:tav>
                                        <p:tav tm="100000">
                                          <p:val>
                                            <p:strVal val="#ppt_x"/>
                                          </p:val>
                                        </p:tav>
                                      </p:tavLst>
                                    </p:anim>
                                    <p:anim calcmode="lin" valueType="num">
                                      <p:cBhvr additive="base">
                                        <p:cTn id="288" dur="4000" fill="hold"/>
                                        <p:tgtEl>
                                          <p:spTgt spid="26"/>
                                        </p:tgtEl>
                                        <p:attrNameLst>
                                          <p:attrName>ppt_y</p:attrName>
                                        </p:attrNameLst>
                                      </p:cBhvr>
                                      <p:tavLst>
                                        <p:tav tm="0">
                                          <p:val>
                                            <p:strVal val="#ppt_y"/>
                                          </p:val>
                                        </p:tav>
                                        <p:tav tm="100000">
                                          <p:val>
                                            <p:strVal val="#ppt_y"/>
                                          </p:val>
                                        </p:tav>
                                      </p:tavLst>
                                    </p:anim>
                                  </p:childTnLst>
                                </p:cTn>
                              </p:par>
                              <p:par>
                                <p:cTn id="289" presetID="19" presetClass="entr" presetSubtype="5" fill="hold" nodeType="withEffect">
                                  <p:stCondLst>
                                    <p:cond delay="0"/>
                                  </p:stCondLst>
                                  <p:childTnLst>
                                    <p:set>
                                      <p:cBhvr>
                                        <p:cTn id="290" dur="1" fill="hold">
                                          <p:stCondLst>
                                            <p:cond delay="0"/>
                                          </p:stCondLst>
                                        </p:cTn>
                                        <p:tgtEl>
                                          <p:spTgt spid="26"/>
                                        </p:tgtEl>
                                        <p:attrNameLst>
                                          <p:attrName>style.visibility</p:attrName>
                                        </p:attrNameLst>
                                      </p:cBhvr>
                                      <p:to>
                                        <p:strVal val="visible"/>
                                      </p:to>
                                    </p:set>
                                    <p:anim calcmode="lin" valueType="num">
                                      <p:cBhvr>
                                        <p:cTn id="291" dur="4000" fill="hold"/>
                                        <p:tgtEl>
                                          <p:spTgt spid="26"/>
                                        </p:tgtEl>
                                        <p:attrNameLst>
                                          <p:attrName>ppt_w</p:attrName>
                                        </p:attrNameLst>
                                      </p:cBhvr>
                                      <p:tavLst>
                                        <p:tav tm="0">
                                          <p:val>
                                            <p:strVal val="#ppt_w"/>
                                          </p:val>
                                        </p:tav>
                                        <p:tav tm="100000">
                                          <p:val>
                                            <p:strVal val="#ppt_w"/>
                                          </p:val>
                                        </p:tav>
                                      </p:tavLst>
                                    </p:anim>
                                    <p:anim calcmode="lin" valueType="num">
                                      <p:cBhvr>
                                        <p:cTn id="292" dur="4000" fill="hold"/>
                                        <p:tgtEl>
                                          <p:spTgt spid="26"/>
                                        </p:tgtEl>
                                        <p:attrNameLst>
                                          <p:attrName>ppt_h</p:attrName>
                                        </p:attrNameLst>
                                      </p:cBhvr>
                                      <p:tavLst>
                                        <p:tav tm="0" fmla="#ppt_h*sin(2.5*pi*$)">
                                          <p:val>
                                            <p:fltVal val="0"/>
                                          </p:val>
                                        </p:tav>
                                        <p:tav tm="100000">
                                          <p:val>
                                            <p:fltVal val="1"/>
                                          </p:val>
                                        </p:tav>
                                      </p:tavLst>
                                    </p:anim>
                                  </p:childTnLst>
                                </p:cTn>
                              </p:par>
                              <p:par>
                                <p:cTn id="293" presetID="8" presetClass="emph" presetSubtype="0" repeatCount="indefinite" fill="hold" nodeType="withEffect">
                                  <p:stCondLst>
                                    <p:cond delay="0"/>
                                  </p:stCondLst>
                                  <p:childTnLst>
                                    <p:animRot by="-21600000">
                                      <p:cBhvr>
                                        <p:cTn id="294" dur="3500" fill="hold"/>
                                        <p:tgtEl>
                                          <p:spTgt spid="26"/>
                                        </p:tgtEl>
                                        <p:attrNameLst>
                                          <p:attrName>r</p:attrName>
                                        </p:attrNameLst>
                                      </p:cBhvr>
                                    </p:animRot>
                                  </p:childTnLst>
                                </p:cTn>
                              </p:par>
                              <p:par>
                                <p:cTn id="295" presetID="2" presetClass="exit" presetSubtype="8" fill="hold" nodeType="withEffect">
                                  <p:stCondLst>
                                    <p:cond delay="0"/>
                                  </p:stCondLst>
                                  <p:childTnLst>
                                    <p:anim calcmode="lin" valueType="num">
                                      <p:cBhvr additive="base">
                                        <p:cTn id="296" dur="4000"/>
                                        <p:tgtEl>
                                          <p:spTgt spid="26"/>
                                        </p:tgtEl>
                                        <p:attrNameLst>
                                          <p:attrName>ppt_x</p:attrName>
                                        </p:attrNameLst>
                                      </p:cBhvr>
                                      <p:tavLst>
                                        <p:tav tm="0">
                                          <p:val>
                                            <p:strVal val="ppt_x"/>
                                          </p:val>
                                        </p:tav>
                                        <p:tav tm="100000">
                                          <p:val>
                                            <p:strVal val="0-ppt_w/2"/>
                                          </p:val>
                                        </p:tav>
                                      </p:tavLst>
                                    </p:anim>
                                    <p:anim calcmode="lin" valueType="num">
                                      <p:cBhvr additive="base">
                                        <p:cTn id="297" dur="4000"/>
                                        <p:tgtEl>
                                          <p:spTgt spid="26"/>
                                        </p:tgtEl>
                                        <p:attrNameLst>
                                          <p:attrName>ppt_y</p:attrName>
                                        </p:attrNameLst>
                                      </p:cBhvr>
                                      <p:tavLst>
                                        <p:tav tm="0">
                                          <p:val>
                                            <p:strVal val="ppt_y"/>
                                          </p:val>
                                        </p:tav>
                                        <p:tav tm="100000">
                                          <p:val>
                                            <p:strVal val="ppt_y"/>
                                          </p:val>
                                        </p:tav>
                                      </p:tavLst>
                                    </p:anim>
                                    <p:set>
                                      <p:cBhvr>
                                        <p:cTn id="298" dur="1" fill="hold">
                                          <p:stCondLst>
                                            <p:cond delay="3999"/>
                                          </p:stCondLst>
                                        </p:cTn>
                                        <p:tgtEl>
                                          <p:spTgt spid="26"/>
                                        </p:tgtEl>
                                        <p:attrNameLst>
                                          <p:attrName>style.visibility</p:attrName>
                                        </p:attrNameLst>
                                      </p:cBhvr>
                                      <p:to>
                                        <p:strVal val="hidden"/>
                                      </p:to>
                                    </p:set>
                                  </p:childTnLst>
                                </p:cTn>
                              </p:par>
                              <p:par>
                                <p:cTn id="299" presetID="2" presetClass="entr" presetSubtype="2" fill="hold" nodeType="withEffect">
                                  <p:stCondLst>
                                    <p:cond delay="0"/>
                                  </p:stCondLst>
                                  <p:childTnLst>
                                    <p:set>
                                      <p:cBhvr>
                                        <p:cTn id="300" dur="1" fill="hold">
                                          <p:stCondLst>
                                            <p:cond delay="0"/>
                                          </p:stCondLst>
                                        </p:cTn>
                                        <p:tgtEl>
                                          <p:spTgt spid="25"/>
                                        </p:tgtEl>
                                        <p:attrNameLst>
                                          <p:attrName>style.visibility</p:attrName>
                                        </p:attrNameLst>
                                      </p:cBhvr>
                                      <p:to>
                                        <p:strVal val="visible"/>
                                      </p:to>
                                    </p:set>
                                    <p:anim calcmode="lin" valueType="num">
                                      <p:cBhvr additive="base">
                                        <p:cTn id="301" dur="4000" fill="hold"/>
                                        <p:tgtEl>
                                          <p:spTgt spid="25"/>
                                        </p:tgtEl>
                                        <p:attrNameLst>
                                          <p:attrName>ppt_x</p:attrName>
                                        </p:attrNameLst>
                                      </p:cBhvr>
                                      <p:tavLst>
                                        <p:tav tm="0">
                                          <p:val>
                                            <p:strVal val="1+#ppt_w/2"/>
                                          </p:val>
                                        </p:tav>
                                        <p:tav tm="100000">
                                          <p:val>
                                            <p:strVal val="#ppt_x"/>
                                          </p:val>
                                        </p:tav>
                                      </p:tavLst>
                                    </p:anim>
                                    <p:anim calcmode="lin" valueType="num">
                                      <p:cBhvr additive="base">
                                        <p:cTn id="302" dur="4000" fill="hold"/>
                                        <p:tgtEl>
                                          <p:spTgt spid="25"/>
                                        </p:tgtEl>
                                        <p:attrNameLst>
                                          <p:attrName>ppt_y</p:attrName>
                                        </p:attrNameLst>
                                      </p:cBhvr>
                                      <p:tavLst>
                                        <p:tav tm="0">
                                          <p:val>
                                            <p:strVal val="#ppt_y"/>
                                          </p:val>
                                        </p:tav>
                                        <p:tav tm="100000">
                                          <p:val>
                                            <p:strVal val="#ppt_y"/>
                                          </p:val>
                                        </p:tav>
                                      </p:tavLst>
                                    </p:anim>
                                  </p:childTnLst>
                                </p:cTn>
                              </p:par>
                              <p:par>
                                <p:cTn id="303" presetID="19" presetClass="entr" presetSubtype="5" fill="hold" nodeType="withEffect">
                                  <p:stCondLst>
                                    <p:cond delay="0"/>
                                  </p:stCondLst>
                                  <p:childTnLst>
                                    <p:set>
                                      <p:cBhvr>
                                        <p:cTn id="304" dur="1" fill="hold">
                                          <p:stCondLst>
                                            <p:cond delay="0"/>
                                          </p:stCondLst>
                                        </p:cTn>
                                        <p:tgtEl>
                                          <p:spTgt spid="25"/>
                                        </p:tgtEl>
                                        <p:attrNameLst>
                                          <p:attrName>style.visibility</p:attrName>
                                        </p:attrNameLst>
                                      </p:cBhvr>
                                      <p:to>
                                        <p:strVal val="visible"/>
                                      </p:to>
                                    </p:set>
                                    <p:anim calcmode="lin" valueType="num">
                                      <p:cBhvr>
                                        <p:cTn id="305" dur="4000" fill="hold"/>
                                        <p:tgtEl>
                                          <p:spTgt spid="25"/>
                                        </p:tgtEl>
                                        <p:attrNameLst>
                                          <p:attrName>ppt_w</p:attrName>
                                        </p:attrNameLst>
                                      </p:cBhvr>
                                      <p:tavLst>
                                        <p:tav tm="0">
                                          <p:val>
                                            <p:strVal val="#ppt_w"/>
                                          </p:val>
                                        </p:tav>
                                        <p:tav tm="100000">
                                          <p:val>
                                            <p:strVal val="#ppt_w"/>
                                          </p:val>
                                        </p:tav>
                                      </p:tavLst>
                                    </p:anim>
                                    <p:anim calcmode="lin" valueType="num">
                                      <p:cBhvr>
                                        <p:cTn id="306" dur="4000" fill="hold"/>
                                        <p:tgtEl>
                                          <p:spTgt spid="25"/>
                                        </p:tgtEl>
                                        <p:attrNameLst>
                                          <p:attrName>ppt_h</p:attrName>
                                        </p:attrNameLst>
                                      </p:cBhvr>
                                      <p:tavLst>
                                        <p:tav tm="0" fmla="#ppt_h*sin(2.5*pi*$)">
                                          <p:val>
                                            <p:fltVal val="0"/>
                                          </p:val>
                                        </p:tav>
                                        <p:tav tm="100000">
                                          <p:val>
                                            <p:fltVal val="1"/>
                                          </p:val>
                                        </p:tav>
                                      </p:tavLst>
                                    </p:anim>
                                  </p:childTnLst>
                                </p:cTn>
                              </p:par>
                              <p:par>
                                <p:cTn id="307" presetID="8" presetClass="emph" presetSubtype="0" repeatCount="indefinite" fill="hold" nodeType="withEffect">
                                  <p:stCondLst>
                                    <p:cond delay="0"/>
                                  </p:stCondLst>
                                  <p:childTnLst>
                                    <p:animRot by="-21600000">
                                      <p:cBhvr>
                                        <p:cTn id="308" dur="3500" fill="hold"/>
                                        <p:tgtEl>
                                          <p:spTgt spid="25"/>
                                        </p:tgtEl>
                                        <p:attrNameLst>
                                          <p:attrName>r</p:attrName>
                                        </p:attrNameLst>
                                      </p:cBhvr>
                                    </p:animRot>
                                  </p:childTnLst>
                                </p:cTn>
                              </p:par>
                              <p:par>
                                <p:cTn id="309" presetID="2" presetClass="exit" presetSubtype="8" fill="hold" nodeType="withEffect">
                                  <p:stCondLst>
                                    <p:cond delay="0"/>
                                  </p:stCondLst>
                                  <p:childTnLst>
                                    <p:anim calcmode="lin" valueType="num">
                                      <p:cBhvr additive="base">
                                        <p:cTn id="310" dur="4000"/>
                                        <p:tgtEl>
                                          <p:spTgt spid="25"/>
                                        </p:tgtEl>
                                        <p:attrNameLst>
                                          <p:attrName>ppt_x</p:attrName>
                                        </p:attrNameLst>
                                      </p:cBhvr>
                                      <p:tavLst>
                                        <p:tav tm="0">
                                          <p:val>
                                            <p:strVal val="ppt_x"/>
                                          </p:val>
                                        </p:tav>
                                        <p:tav tm="100000">
                                          <p:val>
                                            <p:strVal val="0-ppt_w/2"/>
                                          </p:val>
                                        </p:tav>
                                      </p:tavLst>
                                    </p:anim>
                                    <p:anim calcmode="lin" valueType="num">
                                      <p:cBhvr additive="base">
                                        <p:cTn id="311" dur="4000"/>
                                        <p:tgtEl>
                                          <p:spTgt spid="25"/>
                                        </p:tgtEl>
                                        <p:attrNameLst>
                                          <p:attrName>ppt_y</p:attrName>
                                        </p:attrNameLst>
                                      </p:cBhvr>
                                      <p:tavLst>
                                        <p:tav tm="0">
                                          <p:val>
                                            <p:strVal val="ppt_y"/>
                                          </p:val>
                                        </p:tav>
                                        <p:tav tm="100000">
                                          <p:val>
                                            <p:strVal val="ppt_y"/>
                                          </p:val>
                                        </p:tav>
                                      </p:tavLst>
                                    </p:anim>
                                    <p:set>
                                      <p:cBhvr>
                                        <p:cTn id="312" dur="1" fill="hold">
                                          <p:stCondLst>
                                            <p:cond delay="3999"/>
                                          </p:stCondLst>
                                        </p:cTn>
                                        <p:tgtEl>
                                          <p:spTgt spid="25"/>
                                        </p:tgtEl>
                                        <p:attrNameLst>
                                          <p:attrName>style.visibility</p:attrName>
                                        </p:attrNameLst>
                                      </p:cBhvr>
                                      <p:to>
                                        <p:strVal val="hidden"/>
                                      </p:to>
                                    </p:set>
                                  </p:childTnLst>
                                </p:cTn>
                              </p:par>
                              <p:par>
                                <p:cTn id="313" presetID="2" presetClass="entr" presetSubtype="2" fill="hold" nodeType="withEffect">
                                  <p:stCondLst>
                                    <p:cond delay="0"/>
                                  </p:stCondLst>
                                  <p:childTnLst>
                                    <p:set>
                                      <p:cBhvr>
                                        <p:cTn id="314" dur="1" fill="hold">
                                          <p:stCondLst>
                                            <p:cond delay="0"/>
                                          </p:stCondLst>
                                        </p:cTn>
                                        <p:tgtEl>
                                          <p:spTgt spid="24"/>
                                        </p:tgtEl>
                                        <p:attrNameLst>
                                          <p:attrName>style.visibility</p:attrName>
                                        </p:attrNameLst>
                                      </p:cBhvr>
                                      <p:to>
                                        <p:strVal val="visible"/>
                                      </p:to>
                                    </p:set>
                                    <p:anim calcmode="lin" valueType="num">
                                      <p:cBhvr additive="base">
                                        <p:cTn id="315" dur="4000" fill="hold"/>
                                        <p:tgtEl>
                                          <p:spTgt spid="24"/>
                                        </p:tgtEl>
                                        <p:attrNameLst>
                                          <p:attrName>ppt_x</p:attrName>
                                        </p:attrNameLst>
                                      </p:cBhvr>
                                      <p:tavLst>
                                        <p:tav tm="0">
                                          <p:val>
                                            <p:strVal val="1+#ppt_w/2"/>
                                          </p:val>
                                        </p:tav>
                                        <p:tav tm="100000">
                                          <p:val>
                                            <p:strVal val="#ppt_x"/>
                                          </p:val>
                                        </p:tav>
                                      </p:tavLst>
                                    </p:anim>
                                    <p:anim calcmode="lin" valueType="num">
                                      <p:cBhvr additive="base">
                                        <p:cTn id="316" dur="4000" fill="hold"/>
                                        <p:tgtEl>
                                          <p:spTgt spid="24"/>
                                        </p:tgtEl>
                                        <p:attrNameLst>
                                          <p:attrName>ppt_y</p:attrName>
                                        </p:attrNameLst>
                                      </p:cBhvr>
                                      <p:tavLst>
                                        <p:tav tm="0">
                                          <p:val>
                                            <p:strVal val="#ppt_y"/>
                                          </p:val>
                                        </p:tav>
                                        <p:tav tm="100000">
                                          <p:val>
                                            <p:strVal val="#ppt_y"/>
                                          </p:val>
                                        </p:tav>
                                      </p:tavLst>
                                    </p:anim>
                                  </p:childTnLst>
                                </p:cTn>
                              </p:par>
                              <p:par>
                                <p:cTn id="317" presetID="19" presetClass="entr" presetSubtype="5" fill="hold" nodeType="withEffect">
                                  <p:stCondLst>
                                    <p:cond delay="0"/>
                                  </p:stCondLst>
                                  <p:childTnLst>
                                    <p:set>
                                      <p:cBhvr>
                                        <p:cTn id="318" dur="1" fill="hold">
                                          <p:stCondLst>
                                            <p:cond delay="0"/>
                                          </p:stCondLst>
                                        </p:cTn>
                                        <p:tgtEl>
                                          <p:spTgt spid="24"/>
                                        </p:tgtEl>
                                        <p:attrNameLst>
                                          <p:attrName>style.visibility</p:attrName>
                                        </p:attrNameLst>
                                      </p:cBhvr>
                                      <p:to>
                                        <p:strVal val="visible"/>
                                      </p:to>
                                    </p:set>
                                    <p:anim calcmode="lin" valueType="num">
                                      <p:cBhvr>
                                        <p:cTn id="319" dur="4000" fill="hold"/>
                                        <p:tgtEl>
                                          <p:spTgt spid="24"/>
                                        </p:tgtEl>
                                        <p:attrNameLst>
                                          <p:attrName>ppt_w</p:attrName>
                                        </p:attrNameLst>
                                      </p:cBhvr>
                                      <p:tavLst>
                                        <p:tav tm="0">
                                          <p:val>
                                            <p:strVal val="#ppt_w"/>
                                          </p:val>
                                        </p:tav>
                                        <p:tav tm="100000">
                                          <p:val>
                                            <p:strVal val="#ppt_w"/>
                                          </p:val>
                                        </p:tav>
                                      </p:tavLst>
                                    </p:anim>
                                    <p:anim calcmode="lin" valueType="num">
                                      <p:cBhvr>
                                        <p:cTn id="320" dur="4000" fill="hold"/>
                                        <p:tgtEl>
                                          <p:spTgt spid="24"/>
                                        </p:tgtEl>
                                        <p:attrNameLst>
                                          <p:attrName>ppt_h</p:attrName>
                                        </p:attrNameLst>
                                      </p:cBhvr>
                                      <p:tavLst>
                                        <p:tav tm="0" fmla="#ppt_h*sin(2.5*pi*$)">
                                          <p:val>
                                            <p:fltVal val="0"/>
                                          </p:val>
                                        </p:tav>
                                        <p:tav tm="100000">
                                          <p:val>
                                            <p:fltVal val="1"/>
                                          </p:val>
                                        </p:tav>
                                      </p:tavLst>
                                    </p:anim>
                                  </p:childTnLst>
                                </p:cTn>
                              </p:par>
                              <p:par>
                                <p:cTn id="321" presetID="8" presetClass="emph" presetSubtype="0" repeatCount="indefinite" fill="hold" nodeType="withEffect">
                                  <p:stCondLst>
                                    <p:cond delay="0"/>
                                  </p:stCondLst>
                                  <p:childTnLst>
                                    <p:animRot by="-21600000">
                                      <p:cBhvr>
                                        <p:cTn id="322" dur="3500" fill="hold"/>
                                        <p:tgtEl>
                                          <p:spTgt spid="24"/>
                                        </p:tgtEl>
                                        <p:attrNameLst>
                                          <p:attrName>r</p:attrName>
                                        </p:attrNameLst>
                                      </p:cBhvr>
                                    </p:animRot>
                                  </p:childTnLst>
                                </p:cTn>
                              </p:par>
                              <p:par>
                                <p:cTn id="323" presetID="2" presetClass="exit" presetSubtype="8" fill="hold" nodeType="withEffect">
                                  <p:stCondLst>
                                    <p:cond delay="0"/>
                                  </p:stCondLst>
                                  <p:childTnLst>
                                    <p:anim calcmode="lin" valueType="num">
                                      <p:cBhvr additive="base">
                                        <p:cTn id="324" dur="4000"/>
                                        <p:tgtEl>
                                          <p:spTgt spid="24"/>
                                        </p:tgtEl>
                                        <p:attrNameLst>
                                          <p:attrName>ppt_x</p:attrName>
                                        </p:attrNameLst>
                                      </p:cBhvr>
                                      <p:tavLst>
                                        <p:tav tm="0">
                                          <p:val>
                                            <p:strVal val="ppt_x"/>
                                          </p:val>
                                        </p:tav>
                                        <p:tav tm="100000">
                                          <p:val>
                                            <p:strVal val="0-ppt_w/2"/>
                                          </p:val>
                                        </p:tav>
                                      </p:tavLst>
                                    </p:anim>
                                    <p:anim calcmode="lin" valueType="num">
                                      <p:cBhvr additive="base">
                                        <p:cTn id="325" dur="4000"/>
                                        <p:tgtEl>
                                          <p:spTgt spid="24"/>
                                        </p:tgtEl>
                                        <p:attrNameLst>
                                          <p:attrName>ppt_y</p:attrName>
                                        </p:attrNameLst>
                                      </p:cBhvr>
                                      <p:tavLst>
                                        <p:tav tm="0">
                                          <p:val>
                                            <p:strVal val="ppt_y"/>
                                          </p:val>
                                        </p:tav>
                                        <p:tav tm="100000">
                                          <p:val>
                                            <p:strVal val="ppt_y"/>
                                          </p:val>
                                        </p:tav>
                                      </p:tavLst>
                                    </p:anim>
                                    <p:set>
                                      <p:cBhvr>
                                        <p:cTn id="326" dur="1" fill="hold">
                                          <p:stCondLst>
                                            <p:cond delay="3999"/>
                                          </p:stCondLst>
                                        </p:cTn>
                                        <p:tgtEl>
                                          <p:spTgt spid="24"/>
                                        </p:tgtEl>
                                        <p:attrNameLst>
                                          <p:attrName>style.visibility</p:attrName>
                                        </p:attrNameLst>
                                      </p:cBhvr>
                                      <p:to>
                                        <p:strVal val="hidden"/>
                                      </p:to>
                                    </p:set>
                                  </p:childTnLst>
                                </p:cTn>
                              </p:par>
                              <p:par>
                                <p:cTn id="327" presetID="2" presetClass="entr" presetSubtype="2" fill="hold" nodeType="withEffect">
                                  <p:stCondLst>
                                    <p:cond delay="0"/>
                                  </p:stCondLst>
                                  <p:childTnLst>
                                    <p:set>
                                      <p:cBhvr>
                                        <p:cTn id="328" dur="1" fill="hold">
                                          <p:stCondLst>
                                            <p:cond delay="0"/>
                                          </p:stCondLst>
                                        </p:cTn>
                                        <p:tgtEl>
                                          <p:spTgt spid="23"/>
                                        </p:tgtEl>
                                        <p:attrNameLst>
                                          <p:attrName>style.visibility</p:attrName>
                                        </p:attrNameLst>
                                      </p:cBhvr>
                                      <p:to>
                                        <p:strVal val="visible"/>
                                      </p:to>
                                    </p:set>
                                    <p:anim calcmode="lin" valueType="num">
                                      <p:cBhvr additive="base">
                                        <p:cTn id="329" dur="4000" fill="hold"/>
                                        <p:tgtEl>
                                          <p:spTgt spid="23"/>
                                        </p:tgtEl>
                                        <p:attrNameLst>
                                          <p:attrName>ppt_x</p:attrName>
                                        </p:attrNameLst>
                                      </p:cBhvr>
                                      <p:tavLst>
                                        <p:tav tm="0">
                                          <p:val>
                                            <p:strVal val="1+#ppt_w/2"/>
                                          </p:val>
                                        </p:tav>
                                        <p:tav tm="100000">
                                          <p:val>
                                            <p:strVal val="#ppt_x"/>
                                          </p:val>
                                        </p:tav>
                                      </p:tavLst>
                                    </p:anim>
                                    <p:anim calcmode="lin" valueType="num">
                                      <p:cBhvr additive="base">
                                        <p:cTn id="330" dur="4000" fill="hold"/>
                                        <p:tgtEl>
                                          <p:spTgt spid="23"/>
                                        </p:tgtEl>
                                        <p:attrNameLst>
                                          <p:attrName>ppt_y</p:attrName>
                                        </p:attrNameLst>
                                      </p:cBhvr>
                                      <p:tavLst>
                                        <p:tav tm="0">
                                          <p:val>
                                            <p:strVal val="#ppt_y"/>
                                          </p:val>
                                        </p:tav>
                                        <p:tav tm="100000">
                                          <p:val>
                                            <p:strVal val="#ppt_y"/>
                                          </p:val>
                                        </p:tav>
                                      </p:tavLst>
                                    </p:anim>
                                  </p:childTnLst>
                                </p:cTn>
                              </p:par>
                              <p:par>
                                <p:cTn id="331" presetID="19" presetClass="entr" presetSubtype="5" fill="hold" nodeType="withEffect">
                                  <p:stCondLst>
                                    <p:cond delay="0"/>
                                  </p:stCondLst>
                                  <p:childTnLst>
                                    <p:set>
                                      <p:cBhvr>
                                        <p:cTn id="332" dur="1" fill="hold">
                                          <p:stCondLst>
                                            <p:cond delay="0"/>
                                          </p:stCondLst>
                                        </p:cTn>
                                        <p:tgtEl>
                                          <p:spTgt spid="23"/>
                                        </p:tgtEl>
                                        <p:attrNameLst>
                                          <p:attrName>style.visibility</p:attrName>
                                        </p:attrNameLst>
                                      </p:cBhvr>
                                      <p:to>
                                        <p:strVal val="visible"/>
                                      </p:to>
                                    </p:set>
                                    <p:anim calcmode="lin" valueType="num">
                                      <p:cBhvr>
                                        <p:cTn id="333" dur="4000" fill="hold"/>
                                        <p:tgtEl>
                                          <p:spTgt spid="23"/>
                                        </p:tgtEl>
                                        <p:attrNameLst>
                                          <p:attrName>ppt_w</p:attrName>
                                        </p:attrNameLst>
                                      </p:cBhvr>
                                      <p:tavLst>
                                        <p:tav tm="0">
                                          <p:val>
                                            <p:strVal val="#ppt_w"/>
                                          </p:val>
                                        </p:tav>
                                        <p:tav tm="100000">
                                          <p:val>
                                            <p:strVal val="#ppt_w"/>
                                          </p:val>
                                        </p:tav>
                                      </p:tavLst>
                                    </p:anim>
                                    <p:anim calcmode="lin" valueType="num">
                                      <p:cBhvr>
                                        <p:cTn id="334" dur="4000" fill="hold"/>
                                        <p:tgtEl>
                                          <p:spTgt spid="23"/>
                                        </p:tgtEl>
                                        <p:attrNameLst>
                                          <p:attrName>ppt_h</p:attrName>
                                        </p:attrNameLst>
                                      </p:cBhvr>
                                      <p:tavLst>
                                        <p:tav tm="0" fmla="#ppt_h*sin(2.5*pi*$)">
                                          <p:val>
                                            <p:fltVal val="0"/>
                                          </p:val>
                                        </p:tav>
                                        <p:tav tm="100000">
                                          <p:val>
                                            <p:fltVal val="1"/>
                                          </p:val>
                                        </p:tav>
                                      </p:tavLst>
                                    </p:anim>
                                  </p:childTnLst>
                                </p:cTn>
                              </p:par>
                              <p:par>
                                <p:cTn id="335" presetID="8" presetClass="emph" presetSubtype="0" repeatCount="indefinite" fill="hold" nodeType="withEffect">
                                  <p:stCondLst>
                                    <p:cond delay="0"/>
                                  </p:stCondLst>
                                  <p:childTnLst>
                                    <p:animRot by="-21600000">
                                      <p:cBhvr>
                                        <p:cTn id="336" dur="3500" fill="hold"/>
                                        <p:tgtEl>
                                          <p:spTgt spid="23"/>
                                        </p:tgtEl>
                                        <p:attrNameLst>
                                          <p:attrName>r</p:attrName>
                                        </p:attrNameLst>
                                      </p:cBhvr>
                                    </p:animRot>
                                  </p:childTnLst>
                                </p:cTn>
                              </p:par>
                              <p:par>
                                <p:cTn id="337" presetID="2" presetClass="exit" presetSubtype="8" fill="hold" nodeType="withEffect">
                                  <p:stCondLst>
                                    <p:cond delay="0"/>
                                  </p:stCondLst>
                                  <p:childTnLst>
                                    <p:anim calcmode="lin" valueType="num">
                                      <p:cBhvr additive="base">
                                        <p:cTn id="338" dur="4000"/>
                                        <p:tgtEl>
                                          <p:spTgt spid="23"/>
                                        </p:tgtEl>
                                        <p:attrNameLst>
                                          <p:attrName>ppt_x</p:attrName>
                                        </p:attrNameLst>
                                      </p:cBhvr>
                                      <p:tavLst>
                                        <p:tav tm="0">
                                          <p:val>
                                            <p:strVal val="ppt_x"/>
                                          </p:val>
                                        </p:tav>
                                        <p:tav tm="100000">
                                          <p:val>
                                            <p:strVal val="0-ppt_w/2"/>
                                          </p:val>
                                        </p:tav>
                                      </p:tavLst>
                                    </p:anim>
                                    <p:anim calcmode="lin" valueType="num">
                                      <p:cBhvr additive="base">
                                        <p:cTn id="339" dur="4000"/>
                                        <p:tgtEl>
                                          <p:spTgt spid="23"/>
                                        </p:tgtEl>
                                        <p:attrNameLst>
                                          <p:attrName>ppt_y</p:attrName>
                                        </p:attrNameLst>
                                      </p:cBhvr>
                                      <p:tavLst>
                                        <p:tav tm="0">
                                          <p:val>
                                            <p:strVal val="ppt_y"/>
                                          </p:val>
                                        </p:tav>
                                        <p:tav tm="100000">
                                          <p:val>
                                            <p:strVal val="ppt_y"/>
                                          </p:val>
                                        </p:tav>
                                      </p:tavLst>
                                    </p:anim>
                                    <p:set>
                                      <p:cBhvr>
                                        <p:cTn id="340" dur="1" fill="hold">
                                          <p:stCondLst>
                                            <p:cond delay="3999"/>
                                          </p:stCondLst>
                                        </p:cTn>
                                        <p:tgtEl>
                                          <p:spTgt spid="23"/>
                                        </p:tgtEl>
                                        <p:attrNameLst>
                                          <p:attrName>style.visibility</p:attrName>
                                        </p:attrNameLst>
                                      </p:cBhvr>
                                      <p:to>
                                        <p:strVal val="hidden"/>
                                      </p:to>
                                    </p:set>
                                  </p:childTnLst>
                                </p:cTn>
                              </p:par>
                              <p:par>
                                <p:cTn id="341" presetID="23" presetClass="entr" presetSubtype="272" fill="hold" nodeType="withEffect">
                                  <p:stCondLst>
                                    <p:cond delay="250"/>
                                  </p:stCondLst>
                                  <p:childTnLst>
                                    <p:set>
                                      <p:cBhvr>
                                        <p:cTn id="342" dur="1" fill="hold">
                                          <p:stCondLst>
                                            <p:cond delay="0"/>
                                          </p:stCondLst>
                                        </p:cTn>
                                        <p:tgtEl>
                                          <p:spTgt spid="33"/>
                                        </p:tgtEl>
                                        <p:attrNameLst>
                                          <p:attrName>style.visibility</p:attrName>
                                        </p:attrNameLst>
                                      </p:cBhvr>
                                      <p:to>
                                        <p:strVal val="visible"/>
                                      </p:to>
                                    </p:set>
                                    <p:anim calcmode="lin" valueType="num">
                                      <p:cBhvr>
                                        <p:cTn id="343" dur="3250" fill="hold"/>
                                        <p:tgtEl>
                                          <p:spTgt spid="33"/>
                                        </p:tgtEl>
                                        <p:attrNameLst>
                                          <p:attrName>ppt_w</p:attrName>
                                        </p:attrNameLst>
                                      </p:cBhvr>
                                      <p:tavLst>
                                        <p:tav tm="0">
                                          <p:val>
                                            <p:strVal val="2/3*#ppt_w"/>
                                          </p:val>
                                        </p:tav>
                                        <p:tav tm="100000">
                                          <p:val>
                                            <p:strVal val="#ppt_w"/>
                                          </p:val>
                                        </p:tav>
                                      </p:tavLst>
                                    </p:anim>
                                    <p:anim calcmode="lin" valueType="num">
                                      <p:cBhvr>
                                        <p:cTn id="344" dur="3250" fill="hold"/>
                                        <p:tgtEl>
                                          <p:spTgt spid="33"/>
                                        </p:tgtEl>
                                        <p:attrNameLst>
                                          <p:attrName>ppt_h</p:attrName>
                                        </p:attrNameLst>
                                      </p:cBhvr>
                                      <p:tavLst>
                                        <p:tav tm="0">
                                          <p:val>
                                            <p:strVal val="2/3*#ppt_h"/>
                                          </p:val>
                                        </p:tav>
                                        <p:tav tm="100000">
                                          <p:val>
                                            <p:strVal val="#ppt_h"/>
                                          </p:val>
                                        </p:tav>
                                      </p:tavLst>
                                    </p:anim>
                                  </p:childTnLst>
                                </p:cTn>
                              </p:par>
                              <p:par>
                                <p:cTn id="345" presetID="16" presetClass="entr" presetSubtype="37" fill="hold" nodeType="withEffect">
                                  <p:stCondLst>
                                    <p:cond delay="250"/>
                                  </p:stCondLst>
                                  <p:childTnLst>
                                    <p:set>
                                      <p:cBhvr>
                                        <p:cTn id="346" dur="1" fill="hold">
                                          <p:stCondLst>
                                            <p:cond delay="0"/>
                                          </p:stCondLst>
                                        </p:cTn>
                                        <p:tgtEl>
                                          <p:spTgt spid="33"/>
                                        </p:tgtEl>
                                        <p:attrNameLst>
                                          <p:attrName>style.visibility</p:attrName>
                                        </p:attrNameLst>
                                      </p:cBhvr>
                                      <p:to>
                                        <p:strVal val="visible"/>
                                      </p:to>
                                    </p:set>
                                    <p:animEffect transition="in" filter="barn(outVertical)">
                                      <p:cBhvr>
                                        <p:cTn id="347" dur="3250"/>
                                        <p:tgtEl>
                                          <p:spTgt spid="33"/>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par>
                                <p:cTn id="351" presetID="14" presetClass="entr" presetSubtype="10" fill="hold" grpId="0" nodeType="withEffect">
                                  <p:stCondLst>
                                    <p:cond delay="0"/>
                                  </p:stCondLst>
                                  <p:childTnLst>
                                    <p:set>
                                      <p:cBhvr>
                                        <p:cTn id="352" dur="1" fill="hold">
                                          <p:stCondLst>
                                            <p:cond delay="0"/>
                                          </p:stCondLst>
                                        </p:cTn>
                                        <p:tgtEl>
                                          <p:spTgt spid="27"/>
                                        </p:tgtEl>
                                        <p:attrNameLst>
                                          <p:attrName>style.visibility</p:attrName>
                                        </p:attrNameLst>
                                      </p:cBhvr>
                                      <p:to>
                                        <p:strVal val="visible"/>
                                      </p:to>
                                    </p:set>
                                    <p:animEffect transition="in" filter="randombar(horizontal)">
                                      <p:cBhvr>
                                        <p:cTn id="353" dur="4000"/>
                                        <p:tgtEl>
                                          <p:spTgt spid="27"/>
                                        </p:tgtEl>
                                      </p:cBhvr>
                                    </p:animEffect>
                                  </p:childTnLst>
                                </p:cTn>
                              </p:par>
                              <p:par>
                                <p:cTn id="354" presetID="14" presetClass="entr" presetSubtype="10" fill="hold" grpId="0" nodeType="withEffect">
                                  <p:stCondLst>
                                    <p:cond delay="0"/>
                                  </p:stCondLst>
                                  <p:childTnLst>
                                    <p:set>
                                      <p:cBhvr>
                                        <p:cTn id="355" dur="1" fill="hold">
                                          <p:stCondLst>
                                            <p:cond delay="0"/>
                                          </p:stCondLst>
                                        </p:cTn>
                                        <p:tgtEl>
                                          <p:spTgt spid="30"/>
                                        </p:tgtEl>
                                        <p:attrNameLst>
                                          <p:attrName>style.visibility</p:attrName>
                                        </p:attrNameLst>
                                      </p:cBhvr>
                                      <p:to>
                                        <p:strVal val="visible"/>
                                      </p:to>
                                    </p:set>
                                    <p:animEffect transition="in" filter="randombar(horizontal)">
                                      <p:cBhvr>
                                        <p:cTn id="356" dur="4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27" grpId="0" animBg="1"/>
      <p:bldP spid="2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631" y="-16410"/>
            <a:ext cx="9144000" cy="5143500"/>
          </a:xfrm>
          <a:prstGeom prst="rect">
            <a:avLst/>
          </a:prstGeom>
          <a:gradFill>
            <a:gsLst>
              <a:gs pos="13000">
                <a:schemeClr val="tx1"/>
              </a:gs>
              <a:gs pos="86000">
                <a:schemeClr val="tx1"/>
              </a:gs>
              <a:gs pos="100000">
                <a:srgbClr val="FF0000"/>
              </a:gs>
              <a:gs pos="0">
                <a:srgbClr val="FF00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2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429" y="0"/>
            <a:ext cx="9144000" cy="5162922"/>
          </a:xfrm>
          <a:prstGeom prst="rect">
            <a:avLst/>
          </a:prstGeom>
          <a:noFill/>
          <a:ln>
            <a:noFill/>
          </a:ln>
        </p:spPr>
      </p:pic>
      <p:pic>
        <p:nvPicPr>
          <p:cNvPr id="1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6200000" flipH="1">
            <a:off x="-257623" y="241871"/>
            <a:ext cx="5159252" cy="4644006"/>
          </a:xfrm>
          <a:prstGeom prst="rect">
            <a:avLst/>
          </a:prstGeom>
          <a:noFill/>
          <a:ln>
            <a:noFill/>
          </a:ln>
          <a:effectLst>
            <a:outerShdw dist="35921" dir="27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5400000" flipH="1" flipV="1">
            <a:off x="-249746" y="249745"/>
            <a:ext cx="5143501" cy="4644007"/>
          </a:xfrm>
          <a:prstGeom prst="rect">
            <a:avLst/>
          </a:prstGeom>
          <a:noFill/>
          <a:ln>
            <a:noFill/>
          </a:ln>
          <a:effectLst>
            <a:outerShdw dist="35921" dir="27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5400000">
            <a:off x="4240679" y="252456"/>
            <a:ext cx="5159252" cy="4644006"/>
          </a:xfrm>
          <a:prstGeom prst="rect">
            <a:avLst/>
          </a:prstGeom>
          <a:noFill/>
          <a:ln>
            <a:noFill/>
          </a:ln>
          <a:effectLst>
            <a:outerShdw dist="35921" dir="27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6200000" flipV="1">
            <a:off x="4248556" y="260330"/>
            <a:ext cx="5143501" cy="4644007"/>
          </a:xfrm>
          <a:prstGeom prst="rect">
            <a:avLst/>
          </a:prstGeom>
          <a:noFill/>
          <a:ln>
            <a:noFill/>
          </a:ln>
          <a:effectLst>
            <a:outerShdw dist="35921" dir="27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15 Rectángulo"/>
          <p:cNvSpPr/>
          <p:nvPr/>
        </p:nvSpPr>
        <p:spPr>
          <a:xfrm>
            <a:off x="-180528" y="-23042"/>
            <a:ext cx="9525624" cy="5622764"/>
          </a:xfrm>
          <a:prstGeom prst="rect">
            <a:avLst/>
          </a:prstGeom>
          <a:gradFill flip="none" rotWithShape="1">
            <a:gsLst>
              <a:gs pos="49000">
                <a:schemeClr val="accent2">
                  <a:lumMod val="0"/>
                  <a:lumOff val="100000"/>
                  <a:alpha val="94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525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1250"/>
                                  </p:stCondLst>
                                  <p:childTnLst>
                                    <p:set>
                                      <p:cBhvr>
                                        <p:cTn id="6" dur="1" fill="hold">
                                          <p:stCondLst>
                                            <p:cond delay="0"/>
                                          </p:stCondLst>
                                        </p:cTn>
                                        <p:tgtEl>
                                          <p:spTgt spid="9"/>
                                        </p:tgtEl>
                                        <p:attrNameLst>
                                          <p:attrName>style.visibility</p:attrName>
                                        </p:attrNameLst>
                                      </p:cBhvr>
                                      <p:to>
                                        <p:strVal val="visible"/>
                                      </p:to>
                                    </p:set>
                                    <p:anim calcmode="lin" valueType="num">
                                      <p:cBhvr>
                                        <p:cTn id="7" dur="4000" fill="hold"/>
                                        <p:tgtEl>
                                          <p:spTgt spid="9"/>
                                        </p:tgtEl>
                                        <p:attrNameLst>
                                          <p:attrName>ppt_w</p:attrName>
                                        </p:attrNameLst>
                                      </p:cBhvr>
                                      <p:tavLst>
                                        <p:tav tm="0">
                                          <p:val>
                                            <p:strVal val="4/3*#ppt_w"/>
                                          </p:val>
                                        </p:tav>
                                        <p:tav tm="100000">
                                          <p:val>
                                            <p:strVal val="#ppt_w"/>
                                          </p:val>
                                        </p:tav>
                                      </p:tavLst>
                                    </p:anim>
                                    <p:anim calcmode="lin" valueType="num">
                                      <p:cBhvr>
                                        <p:cTn id="8" dur="4000" fill="hold"/>
                                        <p:tgtEl>
                                          <p:spTgt spid="9"/>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barn(outHorizontal)">
                                      <p:cBhvr>
                                        <p:cTn id="11" dur="4000"/>
                                        <p:tgtEl>
                                          <p:spTgt spid="9"/>
                                        </p:tgtEl>
                                      </p:cBhvr>
                                    </p:animEffect>
                                  </p:childTnLst>
                                </p:cTn>
                              </p:par>
                              <p:par>
                                <p:cTn id="12" presetID="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0-#ppt_w/2"/>
                                          </p:val>
                                        </p:tav>
                                        <p:tav tm="100000">
                                          <p:val>
                                            <p:strVal val="#ppt_x"/>
                                          </p:val>
                                        </p:tav>
                                      </p:tavLst>
                                    </p:anim>
                                    <p:anim calcmode="lin" valueType="num">
                                      <p:cBhvr additive="base">
                                        <p:cTn id="15" dur="3000" fill="hold"/>
                                        <p:tgtEl>
                                          <p:spTgt spid="13"/>
                                        </p:tgtEl>
                                        <p:attrNameLst>
                                          <p:attrName>ppt_y</p:attrName>
                                        </p:attrNameLst>
                                      </p:cBhvr>
                                      <p:tavLst>
                                        <p:tav tm="0">
                                          <p:val>
                                            <p:strVal val="#ppt_y"/>
                                          </p:val>
                                        </p:tav>
                                        <p:tav tm="100000">
                                          <p:val>
                                            <p:strVal val="#ppt_y"/>
                                          </p:val>
                                        </p:tav>
                                      </p:tavLst>
                                    </p:anim>
                                  </p:childTnLst>
                                </p:cTn>
                              </p:par>
                              <p:par>
                                <p:cTn id="16" presetID="2" presetClass="exit" presetSubtype="1" fill="hold" nodeType="withEffect">
                                  <p:stCondLst>
                                    <p:cond delay="0"/>
                                  </p:stCondLst>
                                  <p:childTnLst>
                                    <p:anim calcmode="lin" valueType="num">
                                      <p:cBhvr additive="base">
                                        <p:cTn id="17" dur="5250"/>
                                        <p:tgtEl>
                                          <p:spTgt spid="13"/>
                                        </p:tgtEl>
                                        <p:attrNameLst>
                                          <p:attrName>ppt_x</p:attrName>
                                        </p:attrNameLst>
                                      </p:cBhvr>
                                      <p:tavLst>
                                        <p:tav tm="0">
                                          <p:val>
                                            <p:strVal val="ppt_x"/>
                                          </p:val>
                                        </p:tav>
                                        <p:tav tm="100000">
                                          <p:val>
                                            <p:strVal val="ppt_x"/>
                                          </p:val>
                                        </p:tav>
                                      </p:tavLst>
                                    </p:anim>
                                    <p:anim calcmode="lin" valueType="num">
                                      <p:cBhvr additive="base">
                                        <p:cTn id="18" dur="5250"/>
                                        <p:tgtEl>
                                          <p:spTgt spid="13"/>
                                        </p:tgtEl>
                                        <p:attrNameLst>
                                          <p:attrName>ppt_y</p:attrName>
                                        </p:attrNameLst>
                                      </p:cBhvr>
                                      <p:tavLst>
                                        <p:tav tm="0">
                                          <p:val>
                                            <p:strVal val="ppt_y"/>
                                          </p:val>
                                        </p:tav>
                                        <p:tav tm="100000">
                                          <p:val>
                                            <p:strVal val="0-ppt_h/2"/>
                                          </p:val>
                                        </p:tav>
                                      </p:tavLst>
                                    </p:anim>
                                    <p:set>
                                      <p:cBhvr>
                                        <p:cTn id="19" dur="1" fill="hold">
                                          <p:stCondLst>
                                            <p:cond delay="5249"/>
                                          </p:stCondLst>
                                        </p:cTn>
                                        <p:tgtEl>
                                          <p:spTgt spid="13"/>
                                        </p:tgtEl>
                                        <p:attrNameLst>
                                          <p:attrName>style.visibility</p:attrName>
                                        </p:attrNameLst>
                                      </p:cBhvr>
                                      <p:to>
                                        <p:strVal val="hidden"/>
                                      </p:to>
                                    </p:set>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0-#ppt_w/2"/>
                                          </p:val>
                                        </p:tav>
                                        <p:tav tm="100000">
                                          <p:val>
                                            <p:strVal val="#ppt_x"/>
                                          </p:val>
                                        </p:tav>
                                      </p:tavLst>
                                    </p:anim>
                                    <p:anim calcmode="lin" valueType="num">
                                      <p:cBhvr additive="base">
                                        <p:cTn id="23" dur="3000" fill="hold"/>
                                        <p:tgtEl>
                                          <p:spTgt spid="14"/>
                                        </p:tgtEl>
                                        <p:attrNameLst>
                                          <p:attrName>ppt_y</p:attrName>
                                        </p:attrNameLst>
                                      </p:cBhvr>
                                      <p:tavLst>
                                        <p:tav tm="0">
                                          <p:val>
                                            <p:strVal val="#ppt_y"/>
                                          </p:val>
                                        </p:tav>
                                        <p:tav tm="100000">
                                          <p:val>
                                            <p:strVal val="#ppt_y"/>
                                          </p:val>
                                        </p:tav>
                                      </p:tavLst>
                                    </p:anim>
                                  </p:childTnLst>
                                </p:cTn>
                              </p:par>
                              <p:par>
                                <p:cTn id="24" presetID="2" presetClass="exit" presetSubtype="4" fill="hold" nodeType="withEffect">
                                  <p:stCondLst>
                                    <p:cond delay="0"/>
                                  </p:stCondLst>
                                  <p:childTnLst>
                                    <p:anim calcmode="lin" valueType="num">
                                      <p:cBhvr additive="base">
                                        <p:cTn id="25" dur="5250"/>
                                        <p:tgtEl>
                                          <p:spTgt spid="14"/>
                                        </p:tgtEl>
                                        <p:attrNameLst>
                                          <p:attrName>ppt_x</p:attrName>
                                        </p:attrNameLst>
                                      </p:cBhvr>
                                      <p:tavLst>
                                        <p:tav tm="0">
                                          <p:val>
                                            <p:strVal val="ppt_x"/>
                                          </p:val>
                                        </p:tav>
                                        <p:tav tm="100000">
                                          <p:val>
                                            <p:strVal val="ppt_x"/>
                                          </p:val>
                                        </p:tav>
                                      </p:tavLst>
                                    </p:anim>
                                    <p:anim calcmode="lin" valueType="num">
                                      <p:cBhvr additive="base">
                                        <p:cTn id="26" dur="5250"/>
                                        <p:tgtEl>
                                          <p:spTgt spid="14"/>
                                        </p:tgtEl>
                                        <p:attrNameLst>
                                          <p:attrName>ppt_y</p:attrName>
                                        </p:attrNameLst>
                                      </p:cBhvr>
                                      <p:tavLst>
                                        <p:tav tm="0">
                                          <p:val>
                                            <p:strVal val="ppt_y"/>
                                          </p:val>
                                        </p:tav>
                                        <p:tav tm="100000">
                                          <p:val>
                                            <p:strVal val="1+ppt_h/2"/>
                                          </p:val>
                                        </p:tav>
                                      </p:tavLst>
                                    </p:anim>
                                    <p:set>
                                      <p:cBhvr>
                                        <p:cTn id="27" dur="1" fill="hold">
                                          <p:stCondLst>
                                            <p:cond delay="5249"/>
                                          </p:stCondLst>
                                        </p:cTn>
                                        <p:tgtEl>
                                          <p:spTgt spid="14"/>
                                        </p:tgtEl>
                                        <p:attrNameLst>
                                          <p:attrName>style.visibility</p:attrName>
                                        </p:attrNameLst>
                                      </p:cBhvr>
                                      <p:to>
                                        <p:strVal val="hidden"/>
                                      </p:to>
                                    </p:set>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xit" presetSubtype="1" fill="hold" nodeType="withEffect">
                                  <p:stCondLst>
                                    <p:cond delay="0"/>
                                  </p:stCondLst>
                                  <p:childTnLst>
                                    <p:anim calcmode="lin" valueType="num">
                                      <p:cBhvr additive="base">
                                        <p:cTn id="33" dur="5250"/>
                                        <p:tgtEl>
                                          <p:spTgt spid="15"/>
                                        </p:tgtEl>
                                        <p:attrNameLst>
                                          <p:attrName>ppt_x</p:attrName>
                                        </p:attrNameLst>
                                      </p:cBhvr>
                                      <p:tavLst>
                                        <p:tav tm="0">
                                          <p:val>
                                            <p:strVal val="ppt_x"/>
                                          </p:val>
                                        </p:tav>
                                        <p:tav tm="100000">
                                          <p:val>
                                            <p:strVal val="ppt_x"/>
                                          </p:val>
                                        </p:tav>
                                      </p:tavLst>
                                    </p:anim>
                                    <p:anim calcmode="lin" valueType="num">
                                      <p:cBhvr additive="base">
                                        <p:cTn id="34" dur="5250"/>
                                        <p:tgtEl>
                                          <p:spTgt spid="15"/>
                                        </p:tgtEl>
                                        <p:attrNameLst>
                                          <p:attrName>ppt_y</p:attrName>
                                        </p:attrNameLst>
                                      </p:cBhvr>
                                      <p:tavLst>
                                        <p:tav tm="0">
                                          <p:val>
                                            <p:strVal val="ppt_y"/>
                                          </p:val>
                                        </p:tav>
                                        <p:tav tm="100000">
                                          <p:val>
                                            <p:strVal val="0-ppt_h/2"/>
                                          </p:val>
                                        </p:tav>
                                      </p:tavLst>
                                    </p:anim>
                                    <p:set>
                                      <p:cBhvr>
                                        <p:cTn id="35" dur="1" fill="hold">
                                          <p:stCondLst>
                                            <p:cond delay="5249"/>
                                          </p:stCondLst>
                                        </p:cTn>
                                        <p:tgtEl>
                                          <p:spTgt spid="15"/>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xit" presetSubtype="4" fill="hold" nodeType="withEffect">
                                  <p:stCondLst>
                                    <p:cond delay="0"/>
                                  </p:stCondLst>
                                  <p:childTnLst>
                                    <p:anim calcmode="lin" valueType="num">
                                      <p:cBhvr additive="base">
                                        <p:cTn id="41" dur="5250"/>
                                        <p:tgtEl>
                                          <p:spTgt spid="12"/>
                                        </p:tgtEl>
                                        <p:attrNameLst>
                                          <p:attrName>ppt_x</p:attrName>
                                        </p:attrNameLst>
                                      </p:cBhvr>
                                      <p:tavLst>
                                        <p:tav tm="0">
                                          <p:val>
                                            <p:strVal val="ppt_x"/>
                                          </p:val>
                                        </p:tav>
                                        <p:tav tm="100000">
                                          <p:val>
                                            <p:strVal val="ppt_x"/>
                                          </p:val>
                                        </p:tav>
                                      </p:tavLst>
                                    </p:anim>
                                    <p:anim calcmode="lin" valueType="num">
                                      <p:cBhvr additive="base">
                                        <p:cTn id="42" dur="5250"/>
                                        <p:tgtEl>
                                          <p:spTgt spid="12"/>
                                        </p:tgtEl>
                                        <p:attrNameLst>
                                          <p:attrName>ppt_y</p:attrName>
                                        </p:attrNameLst>
                                      </p:cBhvr>
                                      <p:tavLst>
                                        <p:tav tm="0">
                                          <p:val>
                                            <p:strVal val="ppt_y"/>
                                          </p:val>
                                        </p:tav>
                                        <p:tav tm="100000">
                                          <p:val>
                                            <p:strVal val="1+ppt_h/2"/>
                                          </p:val>
                                        </p:tav>
                                      </p:tavLst>
                                    </p:anim>
                                    <p:set>
                                      <p:cBhvr>
                                        <p:cTn id="43" dur="1" fill="hold">
                                          <p:stCondLst>
                                            <p:cond delay="5249"/>
                                          </p:stCondLst>
                                        </p:cTn>
                                        <p:tgtEl>
                                          <p:spTgt spid="12"/>
                                        </p:tgtEl>
                                        <p:attrNameLst>
                                          <p:attrName>style.visibility</p:attrName>
                                        </p:attrNameLst>
                                      </p:cBhvr>
                                      <p:to>
                                        <p:strVal val="hidden"/>
                                      </p:to>
                                    </p:set>
                                  </p:childTnLst>
                                </p:cTn>
                              </p:par>
                              <p:par>
                                <p:cTn id="44" presetID="9" presetClass="emph" presetSubtype="0" grpId="0" nodeType="withEffect">
                                  <p:stCondLst>
                                    <p:cond delay="0"/>
                                  </p:stCondLst>
                                  <p:childTnLst>
                                    <p:set>
                                      <p:cBhvr rctx="PPT">
                                        <p:cTn id="45" dur="indefinite"/>
                                        <p:tgtEl>
                                          <p:spTgt spid="16"/>
                                        </p:tgtEl>
                                        <p:attrNameLst>
                                          <p:attrName>style.opacity</p:attrName>
                                        </p:attrNameLst>
                                      </p:cBhvr>
                                      <p:to>
                                        <p:strVal val="0"/>
                                      </p:to>
                                    </p:set>
                                    <p:animEffect filter="image" prLst="opacity: 0">
                                      <p:cBhvr rctx="IE">
                                        <p:cTn id="46"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6" name="125 Grupo"/>
          <p:cNvGrpSpPr/>
          <p:nvPr/>
        </p:nvGrpSpPr>
        <p:grpSpPr>
          <a:xfrm>
            <a:off x="0" y="0"/>
            <a:ext cx="9144000" cy="5143500"/>
            <a:chOff x="0" y="0"/>
            <a:chExt cx="9144000" cy="5143500"/>
          </a:xfrm>
        </p:grpSpPr>
        <p:sp>
          <p:nvSpPr>
            <p:cNvPr id="127" name="126 Rectángulo"/>
            <p:cNvSpPr/>
            <p:nvPr/>
          </p:nvSpPr>
          <p:spPr>
            <a:xfrm>
              <a:off x="4572000" y="2571750"/>
              <a:ext cx="4572000" cy="2571750"/>
            </a:xfrm>
            <a:prstGeom prst="rect">
              <a:avLst/>
            </a:prstGeom>
            <a:gradFill>
              <a:gsLst>
                <a:gs pos="32512">
                  <a:srgbClr val="ED0803">
                    <a:lumMod val="40000"/>
                  </a:srgbClr>
                </a:gs>
                <a:gs pos="61000">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rot="10800000" flipH="1">
              <a:off x="4572000" y="0"/>
              <a:ext cx="4572000" cy="2571750"/>
            </a:xfrm>
            <a:prstGeom prst="rect">
              <a:avLst/>
            </a:prstGeom>
            <a:gradFill>
              <a:gsLst>
                <a:gs pos="32512">
                  <a:srgbClr val="ED0803">
                    <a:lumMod val="40000"/>
                  </a:srgbClr>
                </a:gs>
                <a:gs pos="61000">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flipH="1">
              <a:off x="0" y="2571750"/>
              <a:ext cx="4572000" cy="2571750"/>
            </a:xfrm>
            <a:prstGeom prst="rect">
              <a:avLst/>
            </a:prstGeom>
            <a:gradFill>
              <a:gsLst>
                <a:gs pos="32512">
                  <a:srgbClr val="ED0803">
                    <a:lumMod val="40000"/>
                  </a:srgbClr>
                </a:gs>
                <a:gs pos="61000">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rot="10800000">
              <a:off x="0" y="0"/>
              <a:ext cx="4572000" cy="2571750"/>
            </a:xfrm>
            <a:prstGeom prst="rect">
              <a:avLst/>
            </a:prstGeom>
            <a:gradFill>
              <a:gsLst>
                <a:gs pos="32512">
                  <a:srgbClr val="ED0803">
                    <a:lumMod val="40000"/>
                  </a:srgbClr>
                </a:gs>
                <a:gs pos="61000">
                  <a:srgbClr val="CE0853"/>
                </a:gs>
                <a:gs pos="64967">
                  <a:srgbClr val="F44E75"/>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1" name="130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7552" y="7191"/>
            <a:ext cx="9172496" cy="5173329"/>
          </a:xfrm>
          <a:prstGeom prst="rect">
            <a:avLst/>
          </a:prstGeom>
          <a:noFill/>
          <a:ln>
            <a:noFill/>
          </a:ln>
        </p:spPr>
      </p:pic>
      <p:grpSp>
        <p:nvGrpSpPr>
          <p:cNvPr id="2" name="1 Grupo"/>
          <p:cNvGrpSpPr/>
          <p:nvPr/>
        </p:nvGrpSpPr>
        <p:grpSpPr>
          <a:xfrm rot="5400000">
            <a:off x="4988074" y="987574"/>
            <a:ext cx="5143500" cy="3168352"/>
            <a:chOff x="2843808" y="555526"/>
            <a:chExt cx="4141440" cy="3277344"/>
          </a:xfrm>
          <a:effectLst>
            <a:glow rad="38100">
              <a:schemeClr val="tx1"/>
            </a:glow>
          </a:effectLst>
        </p:grpSpPr>
        <p:grpSp>
          <p:nvGrpSpPr>
            <p:cNvPr id="3" name="2 Grupo"/>
            <p:cNvGrpSpPr/>
            <p:nvPr/>
          </p:nvGrpSpPr>
          <p:grpSpPr>
            <a:xfrm rot="16200000">
              <a:off x="2195736" y="1203598"/>
              <a:ext cx="3277344" cy="1981200"/>
              <a:chOff x="2195736" y="1203598"/>
              <a:chExt cx="3277344" cy="1981200"/>
            </a:xfrm>
          </p:grpSpPr>
          <p:cxnSp>
            <p:nvCxnSpPr>
              <p:cNvPr id="19" name="18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2" name="21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3" name="22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4" name="3 Grupo"/>
            <p:cNvGrpSpPr/>
            <p:nvPr/>
          </p:nvGrpSpPr>
          <p:grpSpPr>
            <a:xfrm rot="5400000" flipH="1">
              <a:off x="4355976" y="1203598"/>
              <a:ext cx="3277344" cy="1981200"/>
              <a:chOff x="2195736" y="1203598"/>
              <a:chExt cx="3277344" cy="1981200"/>
            </a:xfrm>
          </p:grpSpPr>
          <p:cxnSp>
            <p:nvCxnSpPr>
              <p:cNvPr id="5" name="4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33" name="32 Grupo"/>
          <p:cNvGrpSpPr/>
          <p:nvPr/>
        </p:nvGrpSpPr>
        <p:grpSpPr>
          <a:xfrm rot="16200000" flipH="1">
            <a:off x="-987574" y="987118"/>
            <a:ext cx="5143500" cy="3168352"/>
            <a:chOff x="2843808" y="555526"/>
            <a:chExt cx="4141440" cy="3277344"/>
          </a:xfrm>
          <a:effectLst>
            <a:glow rad="38100">
              <a:schemeClr val="tx1"/>
            </a:glow>
          </a:effectLst>
        </p:grpSpPr>
        <p:grpSp>
          <p:nvGrpSpPr>
            <p:cNvPr id="34" name="33 Grupo"/>
            <p:cNvGrpSpPr/>
            <p:nvPr/>
          </p:nvGrpSpPr>
          <p:grpSpPr>
            <a:xfrm rot="16200000">
              <a:off x="2195736" y="1203598"/>
              <a:ext cx="3277344" cy="1981200"/>
              <a:chOff x="2195736" y="1203598"/>
              <a:chExt cx="3277344" cy="1981200"/>
            </a:xfrm>
          </p:grpSpPr>
          <p:cxnSp>
            <p:nvCxnSpPr>
              <p:cNvPr id="50" name="49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35" name="34 Grupo"/>
            <p:cNvGrpSpPr/>
            <p:nvPr/>
          </p:nvGrpSpPr>
          <p:grpSpPr>
            <a:xfrm rot="5400000" flipH="1">
              <a:off x="4355976" y="1203598"/>
              <a:ext cx="3277344" cy="1981200"/>
              <a:chOff x="2195736" y="1203598"/>
              <a:chExt cx="3277344" cy="1981200"/>
            </a:xfrm>
          </p:grpSpPr>
          <p:cxnSp>
            <p:nvCxnSpPr>
              <p:cNvPr id="36" name="35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64" name="63 Grupo"/>
          <p:cNvGrpSpPr/>
          <p:nvPr/>
        </p:nvGrpSpPr>
        <p:grpSpPr>
          <a:xfrm>
            <a:off x="251520" y="0"/>
            <a:ext cx="8712968" cy="2427734"/>
            <a:chOff x="2843808" y="555526"/>
            <a:chExt cx="4141440" cy="3277344"/>
          </a:xfrm>
          <a:effectLst>
            <a:glow rad="38100">
              <a:schemeClr val="tx1"/>
            </a:glow>
          </a:effectLst>
        </p:grpSpPr>
        <p:grpSp>
          <p:nvGrpSpPr>
            <p:cNvPr id="65" name="64 Grupo"/>
            <p:cNvGrpSpPr/>
            <p:nvPr/>
          </p:nvGrpSpPr>
          <p:grpSpPr>
            <a:xfrm rot="16200000">
              <a:off x="2195736" y="1203598"/>
              <a:ext cx="3277344" cy="1981200"/>
              <a:chOff x="2195736" y="1203598"/>
              <a:chExt cx="3277344" cy="1981200"/>
            </a:xfrm>
          </p:grpSpPr>
          <p:cxnSp>
            <p:nvCxnSpPr>
              <p:cNvPr id="81" name="80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66" name="65 Grupo"/>
            <p:cNvGrpSpPr/>
            <p:nvPr/>
          </p:nvGrpSpPr>
          <p:grpSpPr>
            <a:xfrm rot="5400000" flipH="1">
              <a:off x="4355976" y="1203598"/>
              <a:ext cx="3277344" cy="1981200"/>
              <a:chOff x="2195736" y="1203598"/>
              <a:chExt cx="3277344" cy="1981200"/>
            </a:xfrm>
          </p:grpSpPr>
          <p:cxnSp>
            <p:nvCxnSpPr>
              <p:cNvPr id="67" name="66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1" name="70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2" name="71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grpSp>
        <p:nvGrpSpPr>
          <p:cNvPr id="95" name="94 Grupo"/>
          <p:cNvGrpSpPr/>
          <p:nvPr/>
        </p:nvGrpSpPr>
        <p:grpSpPr>
          <a:xfrm rot="10800000">
            <a:off x="179512" y="2724032"/>
            <a:ext cx="8712968" cy="2427734"/>
            <a:chOff x="2843808" y="555526"/>
            <a:chExt cx="4141440" cy="3277344"/>
          </a:xfrm>
          <a:effectLst>
            <a:glow rad="38100">
              <a:schemeClr val="tx1"/>
            </a:glow>
          </a:effectLst>
        </p:grpSpPr>
        <p:grpSp>
          <p:nvGrpSpPr>
            <p:cNvPr id="96" name="95 Grupo"/>
            <p:cNvGrpSpPr/>
            <p:nvPr/>
          </p:nvGrpSpPr>
          <p:grpSpPr>
            <a:xfrm rot="16200000">
              <a:off x="2195736" y="1203598"/>
              <a:ext cx="3277344" cy="1981200"/>
              <a:chOff x="2195736" y="1203598"/>
              <a:chExt cx="3277344" cy="1981200"/>
            </a:xfrm>
          </p:grpSpPr>
          <p:cxnSp>
            <p:nvCxnSpPr>
              <p:cNvPr id="112" name="111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7" name="116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9" name="118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nvGrpSpPr>
            <p:cNvPr id="97" name="96 Grupo"/>
            <p:cNvGrpSpPr/>
            <p:nvPr/>
          </p:nvGrpSpPr>
          <p:grpSpPr>
            <a:xfrm rot="5400000" flipH="1">
              <a:off x="4355976" y="1203598"/>
              <a:ext cx="3277344" cy="1981200"/>
              <a:chOff x="2195736" y="1203598"/>
              <a:chExt cx="3277344" cy="1981200"/>
            </a:xfrm>
          </p:grpSpPr>
          <p:cxnSp>
            <p:nvCxnSpPr>
              <p:cNvPr id="98" name="97 Conector recto"/>
              <p:cNvCxnSpPr/>
              <p:nvPr/>
            </p:nvCxnSpPr>
            <p:spPr>
              <a:xfrm>
                <a:off x="2195736" y="1203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2348136" y="1355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0" name="99 Conector recto"/>
              <p:cNvCxnSpPr/>
              <p:nvPr/>
            </p:nvCxnSpPr>
            <p:spPr>
              <a:xfrm>
                <a:off x="2500536" y="1508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a:off x="2652936" y="1660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2805336" y="1813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2957736" y="1965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3110136" y="2117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3262536" y="2270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3414936" y="2422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3567336" y="25751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8" name="107 Conector recto"/>
              <p:cNvCxnSpPr/>
              <p:nvPr/>
            </p:nvCxnSpPr>
            <p:spPr>
              <a:xfrm>
                <a:off x="3719736" y="27275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a:off x="3872136" y="28799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4024536" y="30323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cxnSp>
            <p:nvCxnSpPr>
              <p:cNvPr id="111" name="110 Conector recto"/>
              <p:cNvCxnSpPr/>
              <p:nvPr/>
            </p:nvCxnSpPr>
            <p:spPr>
              <a:xfrm>
                <a:off x="4176936" y="3184798"/>
                <a:ext cx="1296144" cy="0"/>
              </a:xfrm>
              <a:prstGeom prst="line">
                <a:avLst/>
              </a:prstGeom>
              <a:ln w="127000" cap="rnd" cmpd="sng">
                <a:gradFill flip="none" rotWithShape="1">
                  <a:gsLst>
                    <a:gs pos="17910">
                      <a:srgbClr val="CE0853">
                        <a:lumMod val="91000"/>
                        <a:lumOff val="9000"/>
                      </a:srgbClr>
                    </a:gs>
                    <a:gs pos="0">
                      <a:srgbClr val="FF6600"/>
                    </a:gs>
                    <a:gs pos="42000">
                      <a:srgbClr val="FFC000"/>
                    </a:gs>
                    <a:gs pos="69000">
                      <a:srgbClr val="92D050"/>
                    </a:gs>
                  </a:gsLst>
                  <a:lin ang="0" scaled="1"/>
                  <a:tileRect/>
                </a:gradFill>
                <a:prstDash val="sysDot"/>
              </a:ln>
            </p:spPr>
            <p:style>
              <a:lnRef idx="1">
                <a:schemeClr val="accent1"/>
              </a:lnRef>
              <a:fillRef idx="0">
                <a:schemeClr val="accent1"/>
              </a:fillRef>
              <a:effectRef idx="0">
                <a:schemeClr val="accent1"/>
              </a:effectRef>
              <a:fontRef idx="minor">
                <a:schemeClr val="tx1"/>
              </a:fontRef>
            </p:style>
          </p:cxnSp>
        </p:grpSp>
      </p:grpSp>
      <p:sp>
        <p:nvSpPr>
          <p:cNvPr id="132" name="131 Rectángulo"/>
          <p:cNvSpPr/>
          <p:nvPr/>
        </p:nvSpPr>
        <p:spPr>
          <a:xfrm flipH="1">
            <a:off x="-180528" y="-236562"/>
            <a:ext cx="9680456" cy="560853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5770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fill="hold"/>
                                        <p:tgtEl>
                                          <p:spTgt spid="2"/>
                                        </p:tgtEl>
                                        <p:attrNameLst>
                                          <p:attrName>ppt_x</p:attrName>
                                        </p:attrNameLst>
                                      </p:cBhvr>
                                      <p:tavLst>
                                        <p:tav tm="0">
                                          <p:val>
                                            <p:strVal val="0-#ppt_w/2"/>
                                          </p:val>
                                        </p:tav>
                                        <p:tav tm="100000">
                                          <p:val>
                                            <p:strVal val="#ppt_x"/>
                                          </p:val>
                                        </p:tav>
                                      </p:tavLst>
                                    </p:anim>
                                    <p:anim calcmode="lin" valueType="num">
                                      <p:cBhvr additive="base">
                                        <p:cTn id="8" dur="2500" fill="hold"/>
                                        <p:tgtEl>
                                          <p:spTgt spid="2"/>
                                        </p:tgtEl>
                                        <p:attrNameLst>
                                          <p:attrName>ppt_y</p:attrName>
                                        </p:attrNameLst>
                                      </p:cBhvr>
                                      <p:tavLst>
                                        <p:tav tm="0">
                                          <p:val>
                                            <p:strVal val="#ppt_y"/>
                                          </p:val>
                                        </p:tav>
                                        <p:tav tm="100000">
                                          <p:val>
                                            <p:strVal val="#ppt_y"/>
                                          </p:val>
                                        </p:tav>
                                      </p:tavLst>
                                    </p:anim>
                                  </p:childTnLst>
                                </p:cTn>
                              </p:par>
                              <p:par>
                                <p:cTn id="9" presetID="6" presetClass="emph" presetSubtype="0" fill="hold" nodeType="withEffect">
                                  <p:stCondLst>
                                    <p:cond delay="0"/>
                                  </p:stCondLst>
                                  <p:childTnLst>
                                    <p:animScale>
                                      <p:cBhvr>
                                        <p:cTn id="10" dur="4000" fill="hold"/>
                                        <p:tgtEl>
                                          <p:spTgt spid="2"/>
                                        </p:tgtEl>
                                      </p:cBhvr>
                                      <p:by x="100000" y="150000"/>
                                    </p:animScale>
                                  </p:childTnLst>
                                </p:cTn>
                              </p:par>
                              <p:par>
                                <p:cTn id="11" presetID="2" presetClass="exit" presetSubtype="8" fill="hold" nodeType="withEffect">
                                  <p:stCondLst>
                                    <p:cond delay="0"/>
                                  </p:stCondLst>
                                  <p:childTnLst>
                                    <p:anim calcmode="lin" valueType="num">
                                      <p:cBhvr additive="base">
                                        <p:cTn id="12" dur="4000"/>
                                        <p:tgtEl>
                                          <p:spTgt spid="2"/>
                                        </p:tgtEl>
                                        <p:attrNameLst>
                                          <p:attrName>ppt_x</p:attrName>
                                        </p:attrNameLst>
                                      </p:cBhvr>
                                      <p:tavLst>
                                        <p:tav tm="0">
                                          <p:val>
                                            <p:strVal val="ppt_x"/>
                                          </p:val>
                                        </p:tav>
                                        <p:tav tm="100000">
                                          <p:val>
                                            <p:strVal val="0-ppt_w/2"/>
                                          </p:val>
                                        </p:tav>
                                      </p:tavLst>
                                    </p:anim>
                                    <p:anim calcmode="lin" valueType="num">
                                      <p:cBhvr additive="base">
                                        <p:cTn id="13" dur="4000"/>
                                        <p:tgtEl>
                                          <p:spTgt spid="2"/>
                                        </p:tgtEl>
                                        <p:attrNameLst>
                                          <p:attrName>ppt_y</p:attrName>
                                        </p:attrNameLst>
                                      </p:cBhvr>
                                      <p:tavLst>
                                        <p:tav tm="0">
                                          <p:val>
                                            <p:strVal val="ppt_y"/>
                                          </p:val>
                                        </p:tav>
                                        <p:tav tm="100000">
                                          <p:val>
                                            <p:strVal val="ppt_y"/>
                                          </p:val>
                                        </p:tav>
                                      </p:tavLst>
                                    </p:anim>
                                    <p:set>
                                      <p:cBhvr>
                                        <p:cTn id="14" dur="1" fill="hold">
                                          <p:stCondLst>
                                            <p:cond delay="3999"/>
                                          </p:stCondLst>
                                        </p:cTn>
                                        <p:tgtEl>
                                          <p:spTgt spid="2"/>
                                        </p:tgtEl>
                                        <p:attrNameLst>
                                          <p:attrName>style.visibility</p:attrName>
                                        </p:attrNameLst>
                                      </p:cBhvr>
                                      <p:to>
                                        <p:strVal val="hidden"/>
                                      </p:to>
                                    </p:set>
                                  </p:childTnLst>
                                </p:cTn>
                              </p:par>
                              <p:par>
                                <p:cTn id="15" presetID="2" presetClass="entr" presetSubtype="1" fill="hold" nodeType="with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additive="base">
                                        <p:cTn id="17" dur="2500" fill="hold"/>
                                        <p:tgtEl>
                                          <p:spTgt spid="64"/>
                                        </p:tgtEl>
                                        <p:attrNameLst>
                                          <p:attrName>ppt_x</p:attrName>
                                        </p:attrNameLst>
                                      </p:cBhvr>
                                      <p:tavLst>
                                        <p:tav tm="0">
                                          <p:val>
                                            <p:strVal val="#ppt_x"/>
                                          </p:val>
                                        </p:tav>
                                        <p:tav tm="100000">
                                          <p:val>
                                            <p:strVal val="#ppt_x"/>
                                          </p:val>
                                        </p:tav>
                                      </p:tavLst>
                                    </p:anim>
                                    <p:anim calcmode="lin" valueType="num">
                                      <p:cBhvr additive="base">
                                        <p:cTn id="18" dur="2500" fill="hold"/>
                                        <p:tgtEl>
                                          <p:spTgt spid="64"/>
                                        </p:tgtEl>
                                        <p:attrNameLst>
                                          <p:attrName>ppt_y</p:attrName>
                                        </p:attrNameLst>
                                      </p:cBhvr>
                                      <p:tavLst>
                                        <p:tav tm="0">
                                          <p:val>
                                            <p:strVal val="0-#ppt_h/2"/>
                                          </p:val>
                                        </p:tav>
                                        <p:tav tm="100000">
                                          <p:val>
                                            <p:strVal val="#ppt_y"/>
                                          </p:val>
                                        </p:tav>
                                      </p:tavLst>
                                    </p:anim>
                                  </p:childTnLst>
                                </p:cTn>
                              </p:par>
                              <p:par>
                                <p:cTn id="19" presetID="2" presetClass="exit" presetSubtype="4" fill="hold" nodeType="withEffect">
                                  <p:stCondLst>
                                    <p:cond delay="0"/>
                                  </p:stCondLst>
                                  <p:childTnLst>
                                    <p:anim calcmode="lin" valueType="num">
                                      <p:cBhvr additive="base">
                                        <p:cTn id="20" dur="4000"/>
                                        <p:tgtEl>
                                          <p:spTgt spid="64"/>
                                        </p:tgtEl>
                                        <p:attrNameLst>
                                          <p:attrName>ppt_x</p:attrName>
                                        </p:attrNameLst>
                                      </p:cBhvr>
                                      <p:tavLst>
                                        <p:tav tm="0">
                                          <p:val>
                                            <p:strVal val="ppt_x"/>
                                          </p:val>
                                        </p:tav>
                                        <p:tav tm="100000">
                                          <p:val>
                                            <p:strVal val="ppt_x"/>
                                          </p:val>
                                        </p:tav>
                                      </p:tavLst>
                                    </p:anim>
                                    <p:anim calcmode="lin" valueType="num">
                                      <p:cBhvr additive="base">
                                        <p:cTn id="21" dur="4000"/>
                                        <p:tgtEl>
                                          <p:spTgt spid="64"/>
                                        </p:tgtEl>
                                        <p:attrNameLst>
                                          <p:attrName>ppt_y</p:attrName>
                                        </p:attrNameLst>
                                      </p:cBhvr>
                                      <p:tavLst>
                                        <p:tav tm="0">
                                          <p:val>
                                            <p:strVal val="ppt_y"/>
                                          </p:val>
                                        </p:tav>
                                        <p:tav tm="100000">
                                          <p:val>
                                            <p:strVal val="1+ppt_h/2"/>
                                          </p:val>
                                        </p:tav>
                                      </p:tavLst>
                                    </p:anim>
                                    <p:set>
                                      <p:cBhvr>
                                        <p:cTn id="22" dur="1" fill="hold">
                                          <p:stCondLst>
                                            <p:cond delay="3999"/>
                                          </p:stCondLst>
                                        </p:cTn>
                                        <p:tgtEl>
                                          <p:spTgt spid="64"/>
                                        </p:tgtEl>
                                        <p:attrNameLst>
                                          <p:attrName>style.visibility</p:attrName>
                                        </p:attrNameLst>
                                      </p:cBhvr>
                                      <p:to>
                                        <p:strVal val="hidden"/>
                                      </p:to>
                                    </p:set>
                                  </p:childTnLst>
                                </p:cTn>
                              </p:par>
                              <p:par>
                                <p:cTn id="23" presetID="2" presetClass="entr" presetSubtype="4" fill="hold" nodeType="withEffect">
                                  <p:stCondLst>
                                    <p:cond delay="0"/>
                                  </p:stCondLst>
                                  <p:childTnLst>
                                    <p:set>
                                      <p:cBhvr>
                                        <p:cTn id="24" dur="1" fill="hold">
                                          <p:stCondLst>
                                            <p:cond delay="0"/>
                                          </p:stCondLst>
                                        </p:cTn>
                                        <p:tgtEl>
                                          <p:spTgt spid="95"/>
                                        </p:tgtEl>
                                        <p:attrNameLst>
                                          <p:attrName>style.visibility</p:attrName>
                                        </p:attrNameLst>
                                      </p:cBhvr>
                                      <p:to>
                                        <p:strVal val="visible"/>
                                      </p:to>
                                    </p:set>
                                    <p:anim calcmode="lin" valueType="num">
                                      <p:cBhvr additive="base">
                                        <p:cTn id="25" dur="2500" fill="hold"/>
                                        <p:tgtEl>
                                          <p:spTgt spid="95"/>
                                        </p:tgtEl>
                                        <p:attrNameLst>
                                          <p:attrName>ppt_x</p:attrName>
                                        </p:attrNameLst>
                                      </p:cBhvr>
                                      <p:tavLst>
                                        <p:tav tm="0">
                                          <p:val>
                                            <p:strVal val="#ppt_x"/>
                                          </p:val>
                                        </p:tav>
                                        <p:tav tm="100000">
                                          <p:val>
                                            <p:strVal val="#ppt_x"/>
                                          </p:val>
                                        </p:tav>
                                      </p:tavLst>
                                    </p:anim>
                                    <p:anim calcmode="lin" valueType="num">
                                      <p:cBhvr additive="base">
                                        <p:cTn id="26" dur="2500" fill="hold"/>
                                        <p:tgtEl>
                                          <p:spTgt spid="95"/>
                                        </p:tgtEl>
                                        <p:attrNameLst>
                                          <p:attrName>ppt_y</p:attrName>
                                        </p:attrNameLst>
                                      </p:cBhvr>
                                      <p:tavLst>
                                        <p:tav tm="0">
                                          <p:val>
                                            <p:strVal val="1+#ppt_h/2"/>
                                          </p:val>
                                        </p:tav>
                                        <p:tav tm="100000">
                                          <p:val>
                                            <p:strVal val="#ppt_y"/>
                                          </p:val>
                                        </p:tav>
                                      </p:tavLst>
                                    </p:anim>
                                  </p:childTnLst>
                                </p:cTn>
                              </p:par>
                              <p:par>
                                <p:cTn id="27" presetID="2" presetClass="exit" presetSubtype="1" fill="hold" nodeType="withEffect">
                                  <p:stCondLst>
                                    <p:cond delay="0"/>
                                  </p:stCondLst>
                                  <p:childTnLst>
                                    <p:anim calcmode="lin" valueType="num">
                                      <p:cBhvr additive="base">
                                        <p:cTn id="28" dur="4000"/>
                                        <p:tgtEl>
                                          <p:spTgt spid="95"/>
                                        </p:tgtEl>
                                        <p:attrNameLst>
                                          <p:attrName>ppt_x</p:attrName>
                                        </p:attrNameLst>
                                      </p:cBhvr>
                                      <p:tavLst>
                                        <p:tav tm="0">
                                          <p:val>
                                            <p:strVal val="ppt_x"/>
                                          </p:val>
                                        </p:tav>
                                        <p:tav tm="100000">
                                          <p:val>
                                            <p:strVal val="ppt_x"/>
                                          </p:val>
                                        </p:tav>
                                      </p:tavLst>
                                    </p:anim>
                                    <p:anim calcmode="lin" valueType="num">
                                      <p:cBhvr additive="base">
                                        <p:cTn id="29" dur="4000"/>
                                        <p:tgtEl>
                                          <p:spTgt spid="95"/>
                                        </p:tgtEl>
                                        <p:attrNameLst>
                                          <p:attrName>ppt_y</p:attrName>
                                        </p:attrNameLst>
                                      </p:cBhvr>
                                      <p:tavLst>
                                        <p:tav tm="0">
                                          <p:val>
                                            <p:strVal val="ppt_y"/>
                                          </p:val>
                                        </p:tav>
                                        <p:tav tm="100000">
                                          <p:val>
                                            <p:strVal val="0-ppt_h/2"/>
                                          </p:val>
                                        </p:tav>
                                      </p:tavLst>
                                    </p:anim>
                                    <p:set>
                                      <p:cBhvr>
                                        <p:cTn id="30" dur="1" fill="hold">
                                          <p:stCondLst>
                                            <p:cond delay="3999"/>
                                          </p:stCondLst>
                                        </p:cTn>
                                        <p:tgtEl>
                                          <p:spTgt spid="95"/>
                                        </p:tgtEl>
                                        <p:attrNameLst>
                                          <p:attrName>style.visibility</p:attrName>
                                        </p:attrNameLst>
                                      </p:cBhvr>
                                      <p:to>
                                        <p:strVal val="hidden"/>
                                      </p:to>
                                    </p:set>
                                  </p:childTnLst>
                                </p:cTn>
                              </p:par>
                              <p:par>
                                <p:cTn id="31" presetID="2" presetClass="entr" presetSubtype="8"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500" fill="hold"/>
                                        <p:tgtEl>
                                          <p:spTgt spid="33"/>
                                        </p:tgtEl>
                                        <p:attrNameLst>
                                          <p:attrName>ppt_x</p:attrName>
                                        </p:attrNameLst>
                                      </p:cBhvr>
                                      <p:tavLst>
                                        <p:tav tm="0">
                                          <p:val>
                                            <p:strVal val="0-#ppt_w/2"/>
                                          </p:val>
                                        </p:tav>
                                        <p:tav tm="100000">
                                          <p:val>
                                            <p:strVal val="#ppt_x"/>
                                          </p:val>
                                        </p:tav>
                                      </p:tavLst>
                                    </p:anim>
                                    <p:anim calcmode="lin" valueType="num">
                                      <p:cBhvr additive="base">
                                        <p:cTn id="34" dur="2500" fill="hold"/>
                                        <p:tgtEl>
                                          <p:spTgt spid="33"/>
                                        </p:tgtEl>
                                        <p:attrNameLst>
                                          <p:attrName>ppt_y</p:attrName>
                                        </p:attrNameLst>
                                      </p:cBhvr>
                                      <p:tavLst>
                                        <p:tav tm="0">
                                          <p:val>
                                            <p:strVal val="#ppt_y"/>
                                          </p:val>
                                        </p:tav>
                                        <p:tav tm="100000">
                                          <p:val>
                                            <p:strVal val="#ppt_y"/>
                                          </p:val>
                                        </p:tav>
                                      </p:tavLst>
                                    </p:anim>
                                  </p:childTnLst>
                                </p:cTn>
                              </p:par>
                              <p:par>
                                <p:cTn id="35" presetID="6" presetClass="emph" presetSubtype="0" fill="hold" nodeType="withEffect">
                                  <p:stCondLst>
                                    <p:cond delay="0"/>
                                  </p:stCondLst>
                                  <p:childTnLst>
                                    <p:animScale>
                                      <p:cBhvr>
                                        <p:cTn id="36" dur="4000" fill="hold"/>
                                        <p:tgtEl>
                                          <p:spTgt spid="33"/>
                                        </p:tgtEl>
                                      </p:cBhvr>
                                      <p:by x="100000" y="150000"/>
                                    </p:animScale>
                                  </p:childTnLst>
                                </p:cTn>
                              </p:par>
                              <p:par>
                                <p:cTn id="37" presetID="2" presetClass="exit" presetSubtype="2" fill="hold" nodeType="withEffect">
                                  <p:stCondLst>
                                    <p:cond delay="0"/>
                                  </p:stCondLst>
                                  <p:childTnLst>
                                    <p:anim calcmode="lin" valueType="num">
                                      <p:cBhvr additive="base">
                                        <p:cTn id="38" dur="4000"/>
                                        <p:tgtEl>
                                          <p:spTgt spid="33"/>
                                        </p:tgtEl>
                                        <p:attrNameLst>
                                          <p:attrName>ppt_x</p:attrName>
                                        </p:attrNameLst>
                                      </p:cBhvr>
                                      <p:tavLst>
                                        <p:tav tm="0">
                                          <p:val>
                                            <p:strVal val="ppt_x"/>
                                          </p:val>
                                        </p:tav>
                                        <p:tav tm="100000">
                                          <p:val>
                                            <p:strVal val="1+ppt_w/2"/>
                                          </p:val>
                                        </p:tav>
                                      </p:tavLst>
                                    </p:anim>
                                    <p:anim calcmode="lin" valueType="num">
                                      <p:cBhvr additive="base">
                                        <p:cTn id="39" dur="4000"/>
                                        <p:tgtEl>
                                          <p:spTgt spid="33"/>
                                        </p:tgtEl>
                                        <p:attrNameLst>
                                          <p:attrName>ppt_y</p:attrName>
                                        </p:attrNameLst>
                                      </p:cBhvr>
                                      <p:tavLst>
                                        <p:tav tm="0">
                                          <p:val>
                                            <p:strVal val="ppt_y"/>
                                          </p:val>
                                        </p:tav>
                                        <p:tav tm="100000">
                                          <p:val>
                                            <p:strVal val="ppt_y"/>
                                          </p:val>
                                        </p:tav>
                                      </p:tavLst>
                                    </p:anim>
                                    <p:set>
                                      <p:cBhvr>
                                        <p:cTn id="40" dur="1" fill="hold">
                                          <p:stCondLst>
                                            <p:cond delay="3999"/>
                                          </p:stCondLst>
                                        </p:cTn>
                                        <p:tgtEl>
                                          <p:spTgt spid="33"/>
                                        </p:tgtEl>
                                        <p:attrNameLst>
                                          <p:attrName>style.visibility</p:attrName>
                                        </p:attrNameLst>
                                      </p:cBhvr>
                                      <p:to>
                                        <p:strVal val="hidden"/>
                                      </p:to>
                                    </p:set>
                                  </p:childTnLst>
                                </p:cTn>
                              </p:par>
                              <p:par>
                                <p:cTn id="41" presetID="23" presetClass="entr" presetSubtype="528" fill="hold" nodeType="withEffect">
                                  <p:stCondLst>
                                    <p:cond delay="500"/>
                                  </p:stCondLst>
                                  <p:childTnLst>
                                    <p:set>
                                      <p:cBhvr>
                                        <p:cTn id="42" dur="1" fill="hold">
                                          <p:stCondLst>
                                            <p:cond delay="0"/>
                                          </p:stCondLst>
                                        </p:cTn>
                                        <p:tgtEl>
                                          <p:spTgt spid="131"/>
                                        </p:tgtEl>
                                        <p:attrNameLst>
                                          <p:attrName>style.visibility</p:attrName>
                                        </p:attrNameLst>
                                      </p:cBhvr>
                                      <p:to>
                                        <p:strVal val="visible"/>
                                      </p:to>
                                    </p:set>
                                    <p:anim calcmode="lin" valueType="num">
                                      <p:cBhvr>
                                        <p:cTn id="43" dur="3250" fill="hold"/>
                                        <p:tgtEl>
                                          <p:spTgt spid="131"/>
                                        </p:tgtEl>
                                        <p:attrNameLst>
                                          <p:attrName>ppt_w</p:attrName>
                                        </p:attrNameLst>
                                      </p:cBhvr>
                                      <p:tavLst>
                                        <p:tav tm="0">
                                          <p:val>
                                            <p:fltVal val="0"/>
                                          </p:val>
                                        </p:tav>
                                        <p:tav tm="100000">
                                          <p:val>
                                            <p:strVal val="#ppt_w"/>
                                          </p:val>
                                        </p:tav>
                                      </p:tavLst>
                                    </p:anim>
                                    <p:anim calcmode="lin" valueType="num">
                                      <p:cBhvr>
                                        <p:cTn id="44" dur="3250" fill="hold"/>
                                        <p:tgtEl>
                                          <p:spTgt spid="131"/>
                                        </p:tgtEl>
                                        <p:attrNameLst>
                                          <p:attrName>ppt_h</p:attrName>
                                        </p:attrNameLst>
                                      </p:cBhvr>
                                      <p:tavLst>
                                        <p:tav tm="0">
                                          <p:val>
                                            <p:fltVal val="0"/>
                                          </p:val>
                                        </p:tav>
                                        <p:tav tm="100000">
                                          <p:val>
                                            <p:strVal val="#ppt_h"/>
                                          </p:val>
                                        </p:tav>
                                      </p:tavLst>
                                    </p:anim>
                                    <p:anim calcmode="lin" valueType="num">
                                      <p:cBhvr>
                                        <p:cTn id="45" dur="3250" fill="hold"/>
                                        <p:tgtEl>
                                          <p:spTgt spid="131"/>
                                        </p:tgtEl>
                                        <p:attrNameLst>
                                          <p:attrName>ppt_x</p:attrName>
                                        </p:attrNameLst>
                                      </p:cBhvr>
                                      <p:tavLst>
                                        <p:tav tm="0">
                                          <p:val>
                                            <p:fltVal val="0.5"/>
                                          </p:val>
                                        </p:tav>
                                        <p:tav tm="100000">
                                          <p:val>
                                            <p:strVal val="#ppt_x"/>
                                          </p:val>
                                        </p:tav>
                                      </p:tavLst>
                                    </p:anim>
                                    <p:anim calcmode="lin" valueType="num">
                                      <p:cBhvr>
                                        <p:cTn id="46" dur="3250" fill="hold"/>
                                        <p:tgtEl>
                                          <p:spTgt spid="131"/>
                                        </p:tgtEl>
                                        <p:attrNameLst>
                                          <p:attrName>ppt_y</p:attrName>
                                        </p:attrNameLst>
                                      </p:cBhvr>
                                      <p:tavLst>
                                        <p:tav tm="0">
                                          <p:val>
                                            <p:fltVal val="0.5"/>
                                          </p:val>
                                        </p:tav>
                                        <p:tav tm="100000">
                                          <p:val>
                                            <p:strVal val="#ppt_y"/>
                                          </p:val>
                                        </p:tav>
                                      </p:tavLst>
                                    </p:anim>
                                  </p:childTnLst>
                                </p:cTn>
                              </p:par>
                              <p:par>
                                <p:cTn id="47" presetID="8" presetClass="entr" presetSubtype="32" fill="hold" nodeType="withEffect">
                                  <p:stCondLst>
                                    <p:cond delay="500"/>
                                  </p:stCondLst>
                                  <p:childTnLst>
                                    <p:set>
                                      <p:cBhvr>
                                        <p:cTn id="48" dur="1" fill="hold">
                                          <p:stCondLst>
                                            <p:cond delay="0"/>
                                          </p:stCondLst>
                                        </p:cTn>
                                        <p:tgtEl>
                                          <p:spTgt spid="131"/>
                                        </p:tgtEl>
                                        <p:attrNameLst>
                                          <p:attrName>style.visibility</p:attrName>
                                        </p:attrNameLst>
                                      </p:cBhvr>
                                      <p:to>
                                        <p:strVal val="visible"/>
                                      </p:to>
                                    </p:set>
                                    <p:animEffect transition="in" filter="diamond(out)">
                                      <p:cBhvr>
                                        <p:cTn id="49" dur="3250"/>
                                        <p:tgtEl>
                                          <p:spTgt spid="131"/>
                                        </p:tgtEl>
                                      </p:cBhvr>
                                    </p:animEffect>
                                  </p:childTnLst>
                                </p:cTn>
                              </p:par>
                              <p:par>
                                <p:cTn id="50" presetID="23" presetClass="entr" presetSubtype="288" fill="hold" nodeType="withEffect">
                                  <p:stCondLst>
                                    <p:cond delay="0"/>
                                  </p:stCondLst>
                                  <p:childTnLst>
                                    <p:set>
                                      <p:cBhvr>
                                        <p:cTn id="51" dur="1" fill="hold">
                                          <p:stCondLst>
                                            <p:cond delay="0"/>
                                          </p:stCondLst>
                                        </p:cTn>
                                        <p:tgtEl>
                                          <p:spTgt spid="126"/>
                                        </p:tgtEl>
                                        <p:attrNameLst>
                                          <p:attrName>style.visibility</p:attrName>
                                        </p:attrNameLst>
                                      </p:cBhvr>
                                      <p:to>
                                        <p:strVal val="visible"/>
                                      </p:to>
                                    </p:set>
                                    <p:anim calcmode="lin" valueType="num">
                                      <p:cBhvr>
                                        <p:cTn id="52" dur="2000" fill="hold"/>
                                        <p:tgtEl>
                                          <p:spTgt spid="126"/>
                                        </p:tgtEl>
                                        <p:attrNameLst>
                                          <p:attrName>ppt_w</p:attrName>
                                        </p:attrNameLst>
                                      </p:cBhvr>
                                      <p:tavLst>
                                        <p:tav tm="0">
                                          <p:val>
                                            <p:strVal val="4/3*#ppt_w"/>
                                          </p:val>
                                        </p:tav>
                                        <p:tav tm="100000">
                                          <p:val>
                                            <p:strVal val="#ppt_w"/>
                                          </p:val>
                                        </p:tav>
                                      </p:tavLst>
                                    </p:anim>
                                    <p:anim calcmode="lin" valueType="num">
                                      <p:cBhvr>
                                        <p:cTn id="53" dur="2000" fill="hold"/>
                                        <p:tgtEl>
                                          <p:spTgt spid="126"/>
                                        </p:tgtEl>
                                        <p:attrNameLst>
                                          <p:attrName>ppt_h</p:attrName>
                                        </p:attrNameLst>
                                      </p:cBhvr>
                                      <p:tavLst>
                                        <p:tav tm="0">
                                          <p:val>
                                            <p:strVal val="4/3*#ppt_h"/>
                                          </p:val>
                                        </p:tav>
                                        <p:tav tm="100000">
                                          <p:val>
                                            <p:strVal val="#ppt_h"/>
                                          </p:val>
                                        </p:tav>
                                      </p:tavLst>
                                    </p:anim>
                                  </p:childTnLst>
                                </p:cTn>
                              </p:par>
                              <p:par>
                                <p:cTn id="54" presetID="23" presetClass="exit" presetSubtype="16" fill="hold" nodeType="withEffect">
                                  <p:stCondLst>
                                    <p:cond delay="0"/>
                                  </p:stCondLst>
                                  <p:childTnLst>
                                    <p:anim calcmode="lin" valueType="num">
                                      <p:cBhvr>
                                        <p:cTn id="55" dur="4000"/>
                                        <p:tgtEl>
                                          <p:spTgt spid="126"/>
                                        </p:tgtEl>
                                        <p:attrNameLst>
                                          <p:attrName>ppt_w</p:attrName>
                                        </p:attrNameLst>
                                      </p:cBhvr>
                                      <p:tavLst>
                                        <p:tav tm="0">
                                          <p:val>
                                            <p:strVal val="ppt_w"/>
                                          </p:val>
                                        </p:tav>
                                        <p:tav tm="100000">
                                          <p:val>
                                            <p:strVal val="4*ppt_w"/>
                                          </p:val>
                                        </p:tav>
                                      </p:tavLst>
                                    </p:anim>
                                    <p:anim calcmode="lin" valueType="num">
                                      <p:cBhvr>
                                        <p:cTn id="56" dur="4000"/>
                                        <p:tgtEl>
                                          <p:spTgt spid="126"/>
                                        </p:tgtEl>
                                        <p:attrNameLst>
                                          <p:attrName>ppt_h</p:attrName>
                                        </p:attrNameLst>
                                      </p:cBhvr>
                                      <p:tavLst>
                                        <p:tav tm="0">
                                          <p:val>
                                            <p:strVal val="ppt_h"/>
                                          </p:val>
                                        </p:tav>
                                        <p:tav tm="100000">
                                          <p:val>
                                            <p:strVal val="4*ppt_h"/>
                                          </p:val>
                                        </p:tav>
                                      </p:tavLst>
                                    </p:anim>
                                    <p:set>
                                      <p:cBhvr>
                                        <p:cTn id="57" dur="1" fill="hold">
                                          <p:stCondLst>
                                            <p:cond delay="3999"/>
                                          </p:stCondLst>
                                        </p:cTn>
                                        <p:tgtEl>
                                          <p:spTgt spid="126"/>
                                        </p:tgtEl>
                                        <p:attrNameLst>
                                          <p:attrName>style.visibility</p:attrName>
                                        </p:attrNameLst>
                                      </p:cBhvr>
                                      <p:to>
                                        <p:strVal val="hidden"/>
                                      </p:to>
                                    </p:set>
                                  </p:childTnLst>
                                </p:cTn>
                              </p:par>
                              <p:par>
                                <p:cTn id="58" presetID="9" presetClass="emph" presetSubtype="0" grpId="0" nodeType="withEffect">
                                  <p:stCondLst>
                                    <p:cond delay="0"/>
                                  </p:stCondLst>
                                  <p:childTnLst>
                                    <p:set>
                                      <p:cBhvr rctx="PPT">
                                        <p:cTn id="59" dur="indefinite"/>
                                        <p:tgtEl>
                                          <p:spTgt spid="132"/>
                                        </p:tgtEl>
                                        <p:attrNameLst>
                                          <p:attrName>style.opacity</p:attrName>
                                        </p:attrNameLst>
                                      </p:cBhvr>
                                      <p:to>
                                        <p:strVal val="0"/>
                                      </p:to>
                                    </p:set>
                                    <p:animEffect filter="image" prLst="opacity: 0">
                                      <p:cBhvr rctx="IE">
                                        <p:cTn id="60" dur="indefinite"/>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51 Rectángulo"/>
          <p:cNvSpPr/>
          <p:nvPr/>
        </p:nvSpPr>
        <p:spPr>
          <a:xfrm rot="16200000">
            <a:off x="1985081" y="-2015421"/>
            <a:ext cx="5173839" cy="9144001"/>
          </a:xfrm>
          <a:prstGeom prst="rect">
            <a:avLst/>
          </a:prstGeom>
          <a:gradFill>
            <a:gsLst>
              <a:gs pos="62000">
                <a:srgbClr val="770825">
                  <a:lumMod val="97000"/>
                </a:srgbClr>
              </a:gs>
              <a:gs pos="43000">
                <a:srgbClr val="EF0F44">
                  <a:lumMod val="50000"/>
                </a:srgbClr>
              </a:gs>
              <a:gs pos="21663">
                <a:srgbClr val="A30E31"/>
              </a:gs>
              <a:gs pos="82095">
                <a:srgbClr val="A00C31"/>
              </a:gs>
              <a:gs pos="98333">
                <a:srgbClr val="EF0F44">
                  <a:lumMod val="98000"/>
                  <a:lumOff val="2000"/>
                </a:srgbClr>
              </a:gs>
              <a:gs pos="0">
                <a:srgbClr val="EF0F44">
                  <a:lumMod val="94000"/>
                  <a:lumOff val="6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4" name="8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000"/>
            <a:ext cx="9144000" cy="5179500"/>
          </a:xfrm>
          <a:prstGeom prst="rect">
            <a:avLst/>
          </a:prstGeom>
        </p:spPr>
      </p:pic>
      <p:pic>
        <p:nvPicPr>
          <p:cNvPr id="51" name="50 Imagen" descr="Diapositiva7"/>
          <p:cNvPicPr>
            <a:picLocks noGrp="1" noChangeAspect="1"/>
          </p:cNvPicPr>
          <p:nvPr isPhoto="1"/>
        </p:nvPicPr>
        <p:blipFill rotWithShape="1">
          <a:blip r:embed="rId3">
            <a:lum/>
            <a:extLst>
              <a:ext uri="{28A0092B-C50C-407E-A947-70E740481C1C}">
                <a14:useLocalDpi xmlns:a14="http://schemas.microsoft.com/office/drawing/2010/main" val="0"/>
              </a:ext>
            </a:extLst>
          </a:blip>
          <a:srcRect t="44" b="482"/>
          <a:stretch/>
        </p:blipFill>
        <p:spPr>
          <a:xfrm>
            <a:off x="0" y="-48929"/>
            <a:ext cx="9144000" cy="5192429"/>
          </a:xfrm>
          <a:prstGeom prst="rect">
            <a:avLst/>
          </a:prstGeom>
          <a:noFill/>
          <a:ln>
            <a:noFill/>
          </a:ln>
        </p:spPr>
      </p:pic>
      <p:sp>
        <p:nvSpPr>
          <p:cNvPr id="2" name="1 Elipse"/>
          <p:cNvSpPr/>
          <p:nvPr/>
        </p:nvSpPr>
        <p:spPr>
          <a:xfrm>
            <a:off x="0" y="-1"/>
            <a:ext cx="9121417" cy="5131331"/>
          </a:xfrm>
          <a:prstGeom prst="ellipse">
            <a:avLst/>
          </a:prstGeom>
          <a:gradFill>
            <a:gsLst>
              <a:gs pos="94583">
                <a:srgbClr val="66FF33">
                  <a:alpha val="84000"/>
                  <a:lumMod val="60000"/>
                  <a:lumOff val="40000"/>
                </a:srgbClr>
              </a:gs>
              <a:gs pos="40000">
                <a:srgbClr val="4CBE0A"/>
              </a:gs>
              <a:gs pos="11000">
                <a:srgbClr val="CCFF33"/>
              </a:gs>
              <a:gs pos="10000">
                <a:srgbClr val="66FF33">
                  <a:lumMod val="65000"/>
                  <a:alpha val="82000"/>
                </a:srgbClr>
              </a:gs>
              <a:gs pos="88000">
                <a:srgbClr val="66FF33">
                  <a:lumMod val="57000"/>
                  <a:alpha val="84000"/>
                </a:srgbClr>
              </a:gs>
            </a:gsLst>
            <a:path path="circle">
              <a:fillToRect l="50000" t="50000" r="50000" b="50000"/>
            </a:path>
          </a:gradFill>
          <a:ln>
            <a:noFill/>
          </a:ln>
          <a:effectLst>
            <a:softEdge rad="152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9" name="48 Imagen" descr="Diapositiva7"/>
          <p:cNvPicPr>
            <a:picLocks noGrp="1" noChangeAspect="1"/>
          </p:cNvPicPr>
          <p:nvPr isPhoto="1"/>
        </p:nvPicPr>
        <p:blipFill rotWithShape="1">
          <a:blip r:embed="rId3">
            <a:lum/>
            <a:extLst>
              <a:ext uri="{28A0092B-C50C-407E-A947-70E740481C1C}">
                <a14:useLocalDpi xmlns:a14="http://schemas.microsoft.com/office/drawing/2010/main" val="0"/>
              </a:ext>
            </a:extLst>
          </a:blip>
          <a:srcRect t="44" b="482"/>
          <a:stretch/>
        </p:blipFill>
        <p:spPr>
          <a:xfrm>
            <a:off x="0" y="-52781"/>
            <a:ext cx="9144000" cy="5196281"/>
          </a:xfrm>
          <a:prstGeom prst="ellipse">
            <a:avLst/>
          </a:prstGeom>
          <a:noFill/>
          <a:ln>
            <a:noFill/>
          </a:ln>
        </p:spPr>
      </p:pic>
      <p:sp>
        <p:nvSpPr>
          <p:cNvPr id="8" name="7 Elipse"/>
          <p:cNvSpPr/>
          <p:nvPr/>
        </p:nvSpPr>
        <p:spPr>
          <a:xfrm>
            <a:off x="1331" y="3807227"/>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flipH="1">
            <a:off x="8370714" y="3765091"/>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6331" y="1891933"/>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6331" y="1237285"/>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6331" y="2531486"/>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11918" y="597662"/>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6331" y="3171038"/>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702843" y="2241718"/>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702843" y="1587070"/>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702843" y="2881271"/>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684594" y="947447"/>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702843" y="3520823"/>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381106" y="2531557"/>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381106" y="1876908"/>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381106" y="3171109"/>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1362857" y="1237285"/>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059369" y="2866429"/>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059369" y="2211780"/>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041120" y="1572157"/>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37632" y="2516532"/>
            <a:ext cx="776219" cy="750804"/>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719383" y="1876909"/>
            <a:ext cx="776219" cy="750804"/>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363733" y="2211710"/>
            <a:ext cx="776219" cy="750803"/>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flipH="1">
            <a:off x="8365714" y="1849797"/>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flipH="1">
            <a:off x="8365714" y="1195149"/>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flipH="1">
            <a:off x="8365714" y="2489350"/>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flipH="1">
            <a:off x="8383963" y="555526"/>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flipH="1">
            <a:off x="8365714" y="3128902"/>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flipH="1">
            <a:off x="7669202" y="2199582"/>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flipH="1">
            <a:off x="7669202" y="1544934"/>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flipH="1">
            <a:off x="7669202" y="2839135"/>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flipH="1">
            <a:off x="7687451" y="905311"/>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flipH="1">
            <a:off x="7669202" y="3478687"/>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flipH="1">
            <a:off x="6990939" y="2489421"/>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flipH="1">
            <a:off x="6990939" y="1834772"/>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flipH="1">
            <a:off x="6990939" y="3128973"/>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flipH="1">
            <a:off x="7009188" y="1195149"/>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flipH="1">
            <a:off x="6312676" y="2824293"/>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flipH="1">
            <a:off x="6312676" y="2169644"/>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flipH="1">
            <a:off x="6330925" y="1530021"/>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flipH="1">
            <a:off x="5634413" y="2474396"/>
            <a:ext cx="760036" cy="802346"/>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flipH="1">
            <a:off x="5652662" y="1834773"/>
            <a:ext cx="760036" cy="802346"/>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flipH="1">
            <a:off x="5008312" y="2169574"/>
            <a:ext cx="760036" cy="802345"/>
          </a:xfrm>
          <a:prstGeom prst="ellipse">
            <a:avLst/>
          </a:prstGeom>
          <a:gradFill>
            <a:gsLst>
              <a:gs pos="77000">
                <a:schemeClr val="tx1">
                  <a:alpha val="64000"/>
                </a:schemeClr>
              </a:gs>
              <a:gs pos="65000">
                <a:srgbClr val="C00000"/>
              </a:gs>
              <a:gs pos="22000">
                <a:schemeClr val="tx1">
                  <a:alpha val="62000"/>
                </a:schemeClr>
              </a:gs>
              <a:gs pos="34000">
                <a:srgbClr val="C00000"/>
              </a:gs>
              <a:gs pos="73000">
                <a:srgbClr val="578B79">
                  <a:alpha val="0"/>
                </a:srgbClr>
              </a:gs>
              <a:gs pos="41000">
                <a:srgbClr val="769B95">
                  <a:alpha val="0"/>
                </a:srgbClr>
              </a:gs>
              <a:gs pos="28000">
                <a:srgbClr val="C2C3DA">
                  <a:alpha val="0"/>
                </a:srgbClr>
              </a:gs>
              <a:gs pos="49000">
                <a:srgbClr val="99FF33"/>
              </a:gs>
              <a:gs pos="57000">
                <a:srgbClr val="C2C3DA">
                  <a:alpha val="0"/>
                </a:srgbClr>
              </a:gs>
            </a:gsLst>
            <a:path path="circle">
              <a:fillToRect t="100000" r="100000"/>
            </a:path>
          </a:gradFill>
          <a:ln w="38100">
            <a:solidFill>
              <a:schemeClr val="tx1">
                <a:alpha val="50000"/>
              </a:schemeClr>
            </a:solidFill>
          </a:ln>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180528" y="-164554"/>
            <a:ext cx="9447856" cy="5568032"/>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87317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500" fill="hold"/>
                                        <p:tgtEl>
                                          <p:spTgt spid="10"/>
                                        </p:tgtEl>
                                        <p:attrNameLst>
                                          <p:attrName>ppt_x</p:attrName>
                                        </p:attrNameLst>
                                      </p:cBhvr>
                                      <p:tavLst>
                                        <p:tav tm="0">
                                          <p:val>
                                            <p:strVal val="1+#ppt_w/2"/>
                                          </p:val>
                                        </p:tav>
                                        <p:tav tm="100000">
                                          <p:val>
                                            <p:strVal val="#ppt_x"/>
                                          </p:val>
                                        </p:tav>
                                      </p:tavLst>
                                    </p:anim>
                                    <p:anim calcmode="lin" valueType="num">
                                      <p:cBhvr additive="base">
                                        <p:cTn id="8" dur="2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500" fill="hold"/>
                                        <p:tgtEl>
                                          <p:spTgt spid="10"/>
                                        </p:tgtEl>
                                        <p:attrNameLst>
                                          <p:attrName>r</p:attrName>
                                        </p:attrNameLst>
                                      </p:cBhvr>
                                    </p:animRot>
                                  </p:childTnLst>
                                </p:cTn>
                              </p:par>
                              <p:par>
                                <p:cTn id="11" presetID="2" presetClass="entr" presetSubtype="2"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500" fill="hold"/>
                                        <p:tgtEl>
                                          <p:spTgt spid="12"/>
                                        </p:tgtEl>
                                        <p:attrNameLst>
                                          <p:attrName>ppt_x</p:attrName>
                                        </p:attrNameLst>
                                      </p:cBhvr>
                                      <p:tavLst>
                                        <p:tav tm="0">
                                          <p:val>
                                            <p:strVal val="1+#ppt_w/2"/>
                                          </p:val>
                                        </p:tav>
                                        <p:tav tm="100000">
                                          <p:val>
                                            <p:strVal val="#ppt_x"/>
                                          </p:val>
                                        </p:tav>
                                      </p:tavLst>
                                    </p:anim>
                                    <p:anim calcmode="lin" valueType="num">
                                      <p:cBhvr additive="base">
                                        <p:cTn id="14" dur="2500" fill="hold"/>
                                        <p:tgtEl>
                                          <p:spTgt spid="12"/>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500" fill="hold"/>
                                        <p:tgtEl>
                                          <p:spTgt spid="12"/>
                                        </p:tgtEl>
                                        <p:attrNameLst>
                                          <p:attrName>r</p:attrName>
                                        </p:attrNameLst>
                                      </p:cBhvr>
                                    </p:animRot>
                                  </p:childTnLst>
                                </p:cTn>
                              </p:par>
                              <p:par>
                                <p:cTn id="17" presetID="2" presetClass="entr" presetSubtype="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0" fill="hold"/>
                                        <p:tgtEl>
                                          <p:spTgt spid="11"/>
                                        </p:tgtEl>
                                        <p:attrNameLst>
                                          <p:attrName>ppt_x</p:attrName>
                                        </p:attrNameLst>
                                      </p:cBhvr>
                                      <p:tavLst>
                                        <p:tav tm="0">
                                          <p:val>
                                            <p:strVal val="1+#ppt_w/2"/>
                                          </p:val>
                                        </p:tav>
                                        <p:tav tm="100000">
                                          <p:val>
                                            <p:strVal val="#ppt_x"/>
                                          </p:val>
                                        </p:tav>
                                      </p:tavLst>
                                    </p:anim>
                                    <p:anim calcmode="lin" valueType="num">
                                      <p:cBhvr additive="base">
                                        <p:cTn id="20" dur="2500" fill="hold"/>
                                        <p:tgtEl>
                                          <p:spTgt spid="11"/>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500" fill="hold"/>
                                        <p:tgtEl>
                                          <p:spTgt spid="11"/>
                                        </p:tgtEl>
                                        <p:attrNameLst>
                                          <p:attrName>r</p:attrName>
                                        </p:attrNameLst>
                                      </p:cBhvr>
                                    </p:animRot>
                                  </p:childTnLst>
                                </p:cTn>
                              </p:par>
                              <p:par>
                                <p:cTn id="23" presetID="2" presetClass="entr" presetSubtype="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500" fill="hold"/>
                                        <p:tgtEl>
                                          <p:spTgt spid="15"/>
                                        </p:tgtEl>
                                        <p:attrNameLst>
                                          <p:attrName>ppt_x</p:attrName>
                                        </p:attrNameLst>
                                      </p:cBhvr>
                                      <p:tavLst>
                                        <p:tav tm="0">
                                          <p:val>
                                            <p:strVal val="1+#ppt_w/2"/>
                                          </p:val>
                                        </p:tav>
                                        <p:tav tm="100000">
                                          <p:val>
                                            <p:strVal val="#ppt_x"/>
                                          </p:val>
                                        </p:tav>
                                      </p:tavLst>
                                    </p:anim>
                                    <p:anim calcmode="lin" valueType="num">
                                      <p:cBhvr additive="base">
                                        <p:cTn id="26" dur="2500" fill="hold"/>
                                        <p:tgtEl>
                                          <p:spTgt spid="15"/>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500" fill="hold"/>
                                        <p:tgtEl>
                                          <p:spTgt spid="15"/>
                                        </p:tgtEl>
                                        <p:attrNameLst>
                                          <p:attrName>r</p:attrName>
                                        </p:attrNameLst>
                                      </p:cBhvr>
                                    </p:animRot>
                                  </p:childTnLst>
                                </p:cTn>
                              </p:par>
                              <p:par>
                                <p:cTn id="29" presetID="2" presetClass="entr" presetSubtype="2"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2500" fill="hold"/>
                                        <p:tgtEl>
                                          <p:spTgt spid="14"/>
                                        </p:tgtEl>
                                        <p:attrNameLst>
                                          <p:attrName>ppt_x</p:attrName>
                                        </p:attrNameLst>
                                      </p:cBhvr>
                                      <p:tavLst>
                                        <p:tav tm="0">
                                          <p:val>
                                            <p:strVal val="1+#ppt_w/2"/>
                                          </p:val>
                                        </p:tav>
                                        <p:tav tm="100000">
                                          <p:val>
                                            <p:strVal val="#ppt_x"/>
                                          </p:val>
                                        </p:tav>
                                      </p:tavLst>
                                    </p:anim>
                                    <p:anim calcmode="lin" valueType="num">
                                      <p:cBhvr additive="base">
                                        <p:cTn id="32" dur="2500" fill="hold"/>
                                        <p:tgtEl>
                                          <p:spTgt spid="14"/>
                                        </p:tgtEl>
                                        <p:attrNameLst>
                                          <p:attrName>ppt_y</p:attrName>
                                        </p:attrNameLst>
                                      </p:cBhvr>
                                      <p:tavLst>
                                        <p:tav tm="0">
                                          <p:val>
                                            <p:strVal val="#ppt_y"/>
                                          </p:val>
                                        </p:tav>
                                        <p:tav tm="100000">
                                          <p:val>
                                            <p:strVal val="#ppt_y"/>
                                          </p:val>
                                        </p:tav>
                                      </p:tavLst>
                                    </p:anim>
                                  </p:childTnLst>
                                </p:cTn>
                              </p:par>
                              <p:par>
                                <p:cTn id="33" presetID="8" presetClass="emph" presetSubtype="0" repeatCount="indefinite" fill="hold" grpId="1" nodeType="withEffect">
                                  <p:stCondLst>
                                    <p:cond delay="0"/>
                                  </p:stCondLst>
                                  <p:childTnLst>
                                    <p:animRot by="21600000">
                                      <p:cBhvr>
                                        <p:cTn id="34" dur="2500" fill="hold"/>
                                        <p:tgtEl>
                                          <p:spTgt spid="14"/>
                                        </p:tgtEl>
                                        <p:attrNameLst>
                                          <p:attrName>r</p:attrName>
                                        </p:attrNameLst>
                                      </p:cBhvr>
                                    </p:animRot>
                                  </p:childTnLst>
                                </p:cTn>
                              </p:par>
                              <p:par>
                                <p:cTn id="35" presetID="2" presetClass="entr" presetSubtype="2"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500" fill="hold"/>
                                        <p:tgtEl>
                                          <p:spTgt spid="13"/>
                                        </p:tgtEl>
                                        <p:attrNameLst>
                                          <p:attrName>ppt_x</p:attrName>
                                        </p:attrNameLst>
                                      </p:cBhvr>
                                      <p:tavLst>
                                        <p:tav tm="0">
                                          <p:val>
                                            <p:strVal val="1+#ppt_w/2"/>
                                          </p:val>
                                        </p:tav>
                                        <p:tav tm="100000">
                                          <p:val>
                                            <p:strVal val="#ppt_x"/>
                                          </p:val>
                                        </p:tav>
                                      </p:tavLst>
                                    </p:anim>
                                    <p:anim calcmode="lin" valueType="num">
                                      <p:cBhvr additive="base">
                                        <p:cTn id="38" dur="2500" fill="hold"/>
                                        <p:tgtEl>
                                          <p:spTgt spid="13"/>
                                        </p:tgtEl>
                                        <p:attrNameLst>
                                          <p:attrName>ppt_y</p:attrName>
                                        </p:attrNameLst>
                                      </p:cBhvr>
                                      <p:tavLst>
                                        <p:tav tm="0">
                                          <p:val>
                                            <p:strVal val="#ppt_y"/>
                                          </p:val>
                                        </p:tav>
                                        <p:tav tm="100000">
                                          <p:val>
                                            <p:strVal val="#ppt_y"/>
                                          </p:val>
                                        </p:tav>
                                      </p:tavLst>
                                    </p:anim>
                                  </p:childTnLst>
                                </p:cTn>
                              </p:par>
                              <p:par>
                                <p:cTn id="39" presetID="8" presetClass="emph" presetSubtype="0" repeatCount="indefinite" fill="hold" grpId="1" nodeType="withEffect">
                                  <p:stCondLst>
                                    <p:cond delay="0"/>
                                  </p:stCondLst>
                                  <p:childTnLst>
                                    <p:animRot by="21600000">
                                      <p:cBhvr>
                                        <p:cTn id="40" dur="2500" fill="hold"/>
                                        <p:tgtEl>
                                          <p:spTgt spid="13"/>
                                        </p:tgtEl>
                                        <p:attrNameLst>
                                          <p:attrName>r</p:attrName>
                                        </p:attrNameLst>
                                      </p:cBhvr>
                                    </p:animRot>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2500" fill="hold"/>
                                        <p:tgtEl>
                                          <p:spTgt spid="18"/>
                                        </p:tgtEl>
                                        <p:attrNameLst>
                                          <p:attrName>ppt_x</p:attrName>
                                        </p:attrNameLst>
                                      </p:cBhvr>
                                      <p:tavLst>
                                        <p:tav tm="0">
                                          <p:val>
                                            <p:strVal val="1+#ppt_w/2"/>
                                          </p:val>
                                        </p:tav>
                                        <p:tav tm="100000">
                                          <p:val>
                                            <p:strVal val="#ppt_x"/>
                                          </p:val>
                                        </p:tav>
                                      </p:tavLst>
                                    </p:anim>
                                    <p:anim calcmode="lin" valueType="num">
                                      <p:cBhvr additive="base">
                                        <p:cTn id="44" dur="2500" fill="hold"/>
                                        <p:tgtEl>
                                          <p:spTgt spid="18"/>
                                        </p:tgtEl>
                                        <p:attrNameLst>
                                          <p:attrName>ppt_y</p:attrName>
                                        </p:attrNameLst>
                                      </p:cBhvr>
                                      <p:tavLst>
                                        <p:tav tm="0">
                                          <p:val>
                                            <p:strVal val="#ppt_y"/>
                                          </p:val>
                                        </p:tav>
                                        <p:tav tm="100000">
                                          <p:val>
                                            <p:strVal val="#ppt_y"/>
                                          </p:val>
                                        </p:tav>
                                      </p:tavLst>
                                    </p:anim>
                                  </p:childTnLst>
                                </p:cTn>
                              </p:par>
                              <p:par>
                                <p:cTn id="45" presetID="8" presetClass="emph" presetSubtype="0" repeatCount="indefinite" fill="hold" grpId="1" nodeType="withEffect">
                                  <p:stCondLst>
                                    <p:cond delay="0"/>
                                  </p:stCondLst>
                                  <p:childTnLst>
                                    <p:animRot by="21600000">
                                      <p:cBhvr>
                                        <p:cTn id="46" dur="2500" fill="hold"/>
                                        <p:tgtEl>
                                          <p:spTgt spid="18"/>
                                        </p:tgtEl>
                                        <p:attrNameLst>
                                          <p:attrName>r</p:attrName>
                                        </p:attrNameLst>
                                      </p:cBhvr>
                                    </p:animRot>
                                  </p:childTnLst>
                                </p:cTn>
                              </p:par>
                              <p:par>
                                <p:cTn id="47" presetID="2" presetClass="entr" presetSubtype="2"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500" fill="hold"/>
                                        <p:tgtEl>
                                          <p:spTgt spid="19"/>
                                        </p:tgtEl>
                                        <p:attrNameLst>
                                          <p:attrName>ppt_x</p:attrName>
                                        </p:attrNameLst>
                                      </p:cBhvr>
                                      <p:tavLst>
                                        <p:tav tm="0">
                                          <p:val>
                                            <p:strVal val="1+#ppt_w/2"/>
                                          </p:val>
                                        </p:tav>
                                        <p:tav tm="100000">
                                          <p:val>
                                            <p:strVal val="#ppt_x"/>
                                          </p:val>
                                        </p:tav>
                                      </p:tavLst>
                                    </p:anim>
                                    <p:anim calcmode="lin" valueType="num">
                                      <p:cBhvr additive="base">
                                        <p:cTn id="50" dur="2500" fill="hold"/>
                                        <p:tgtEl>
                                          <p:spTgt spid="19"/>
                                        </p:tgtEl>
                                        <p:attrNameLst>
                                          <p:attrName>ppt_y</p:attrName>
                                        </p:attrNameLst>
                                      </p:cBhvr>
                                      <p:tavLst>
                                        <p:tav tm="0">
                                          <p:val>
                                            <p:strVal val="#ppt_y"/>
                                          </p:val>
                                        </p:tav>
                                        <p:tav tm="100000">
                                          <p:val>
                                            <p:strVal val="#ppt_y"/>
                                          </p:val>
                                        </p:tav>
                                      </p:tavLst>
                                    </p:anim>
                                  </p:childTnLst>
                                </p:cTn>
                              </p:par>
                              <p:par>
                                <p:cTn id="51" presetID="8" presetClass="emph" presetSubtype="0" repeatCount="indefinite" fill="hold" grpId="1" nodeType="withEffect">
                                  <p:stCondLst>
                                    <p:cond delay="0"/>
                                  </p:stCondLst>
                                  <p:childTnLst>
                                    <p:animRot by="21600000">
                                      <p:cBhvr>
                                        <p:cTn id="52" dur="2500" fill="hold"/>
                                        <p:tgtEl>
                                          <p:spTgt spid="19"/>
                                        </p:tgtEl>
                                        <p:attrNameLst>
                                          <p:attrName>r</p:attrName>
                                        </p:attrNameLst>
                                      </p:cBhvr>
                                    </p:animRot>
                                  </p:childTnLst>
                                </p:cTn>
                              </p:par>
                              <p:par>
                                <p:cTn id="53" presetID="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2500" fill="hold"/>
                                        <p:tgtEl>
                                          <p:spTgt spid="17"/>
                                        </p:tgtEl>
                                        <p:attrNameLst>
                                          <p:attrName>ppt_x</p:attrName>
                                        </p:attrNameLst>
                                      </p:cBhvr>
                                      <p:tavLst>
                                        <p:tav tm="0">
                                          <p:val>
                                            <p:strVal val="1+#ppt_w/2"/>
                                          </p:val>
                                        </p:tav>
                                        <p:tav tm="100000">
                                          <p:val>
                                            <p:strVal val="#ppt_x"/>
                                          </p:val>
                                        </p:tav>
                                      </p:tavLst>
                                    </p:anim>
                                    <p:anim calcmode="lin" valueType="num">
                                      <p:cBhvr additive="base">
                                        <p:cTn id="56" dur="2500" fill="hold"/>
                                        <p:tgtEl>
                                          <p:spTgt spid="17"/>
                                        </p:tgtEl>
                                        <p:attrNameLst>
                                          <p:attrName>ppt_y</p:attrName>
                                        </p:attrNameLst>
                                      </p:cBhvr>
                                      <p:tavLst>
                                        <p:tav tm="0">
                                          <p:val>
                                            <p:strVal val="#ppt_y"/>
                                          </p:val>
                                        </p:tav>
                                        <p:tav tm="100000">
                                          <p:val>
                                            <p:strVal val="#ppt_y"/>
                                          </p:val>
                                        </p:tav>
                                      </p:tavLst>
                                    </p:anim>
                                  </p:childTnLst>
                                </p:cTn>
                              </p:par>
                              <p:par>
                                <p:cTn id="57" presetID="8" presetClass="emph" presetSubtype="0" repeatCount="indefinite" fill="hold" grpId="1" nodeType="withEffect">
                                  <p:stCondLst>
                                    <p:cond delay="0"/>
                                  </p:stCondLst>
                                  <p:childTnLst>
                                    <p:animRot by="21600000">
                                      <p:cBhvr>
                                        <p:cTn id="58" dur="2500" fill="hold"/>
                                        <p:tgtEl>
                                          <p:spTgt spid="17"/>
                                        </p:tgtEl>
                                        <p:attrNameLst>
                                          <p:attrName>r</p:attrName>
                                        </p:attrNameLst>
                                      </p:cBhvr>
                                    </p:animRot>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500" fill="hold"/>
                                        <p:tgtEl>
                                          <p:spTgt spid="16"/>
                                        </p:tgtEl>
                                        <p:attrNameLst>
                                          <p:attrName>ppt_x</p:attrName>
                                        </p:attrNameLst>
                                      </p:cBhvr>
                                      <p:tavLst>
                                        <p:tav tm="0">
                                          <p:val>
                                            <p:strVal val="1+#ppt_w/2"/>
                                          </p:val>
                                        </p:tav>
                                        <p:tav tm="100000">
                                          <p:val>
                                            <p:strVal val="#ppt_x"/>
                                          </p:val>
                                        </p:tav>
                                      </p:tavLst>
                                    </p:anim>
                                    <p:anim calcmode="lin" valueType="num">
                                      <p:cBhvr additive="base">
                                        <p:cTn id="62" dur="25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repeatCount="indefinite" fill="hold" grpId="1" nodeType="withEffect">
                                  <p:stCondLst>
                                    <p:cond delay="0"/>
                                  </p:stCondLst>
                                  <p:childTnLst>
                                    <p:animRot by="21600000">
                                      <p:cBhvr>
                                        <p:cTn id="64" dur="2500" fill="hold"/>
                                        <p:tgtEl>
                                          <p:spTgt spid="16"/>
                                        </p:tgtEl>
                                        <p:attrNameLst>
                                          <p:attrName>r</p:attrName>
                                        </p:attrNameLst>
                                      </p:cBhvr>
                                    </p:animRot>
                                  </p:childTnLst>
                                </p:cTn>
                              </p:par>
                              <p:par>
                                <p:cTn id="65" presetID="2" presetClass="entr" presetSubtype="2"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2500" fill="hold"/>
                                        <p:tgtEl>
                                          <p:spTgt spid="23"/>
                                        </p:tgtEl>
                                        <p:attrNameLst>
                                          <p:attrName>ppt_x</p:attrName>
                                        </p:attrNameLst>
                                      </p:cBhvr>
                                      <p:tavLst>
                                        <p:tav tm="0">
                                          <p:val>
                                            <p:strVal val="1+#ppt_w/2"/>
                                          </p:val>
                                        </p:tav>
                                        <p:tav tm="100000">
                                          <p:val>
                                            <p:strVal val="#ppt_x"/>
                                          </p:val>
                                        </p:tav>
                                      </p:tavLst>
                                    </p:anim>
                                    <p:anim calcmode="lin" valueType="num">
                                      <p:cBhvr additive="base">
                                        <p:cTn id="68" dur="2500" fill="hold"/>
                                        <p:tgtEl>
                                          <p:spTgt spid="23"/>
                                        </p:tgtEl>
                                        <p:attrNameLst>
                                          <p:attrName>ppt_y</p:attrName>
                                        </p:attrNameLst>
                                      </p:cBhvr>
                                      <p:tavLst>
                                        <p:tav tm="0">
                                          <p:val>
                                            <p:strVal val="#ppt_y"/>
                                          </p:val>
                                        </p:tav>
                                        <p:tav tm="100000">
                                          <p:val>
                                            <p:strVal val="#ppt_y"/>
                                          </p:val>
                                        </p:tav>
                                      </p:tavLst>
                                    </p:anim>
                                  </p:childTnLst>
                                </p:cTn>
                              </p:par>
                              <p:par>
                                <p:cTn id="69" presetID="8" presetClass="emph" presetSubtype="0" repeatCount="indefinite" fill="hold" grpId="1" nodeType="withEffect">
                                  <p:stCondLst>
                                    <p:cond delay="0"/>
                                  </p:stCondLst>
                                  <p:childTnLst>
                                    <p:animRot by="21600000">
                                      <p:cBhvr>
                                        <p:cTn id="70" dur="2500" fill="hold"/>
                                        <p:tgtEl>
                                          <p:spTgt spid="23"/>
                                        </p:tgtEl>
                                        <p:attrNameLst>
                                          <p:attrName>r</p:attrName>
                                        </p:attrNameLst>
                                      </p:cBhvr>
                                    </p:animRot>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500" fill="hold"/>
                                        <p:tgtEl>
                                          <p:spTgt spid="21"/>
                                        </p:tgtEl>
                                        <p:attrNameLst>
                                          <p:attrName>ppt_x</p:attrName>
                                        </p:attrNameLst>
                                      </p:cBhvr>
                                      <p:tavLst>
                                        <p:tav tm="0">
                                          <p:val>
                                            <p:strVal val="1+#ppt_w/2"/>
                                          </p:val>
                                        </p:tav>
                                        <p:tav tm="100000">
                                          <p:val>
                                            <p:strVal val="#ppt_x"/>
                                          </p:val>
                                        </p:tav>
                                      </p:tavLst>
                                    </p:anim>
                                    <p:anim calcmode="lin" valueType="num">
                                      <p:cBhvr additive="base">
                                        <p:cTn id="74" dur="2500" fill="hold"/>
                                        <p:tgtEl>
                                          <p:spTgt spid="21"/>
                                        </p:tgtEl>
                                        <p:attrNameLst>
                                          <p:attrName>ppt_y</p:attrName>
                                        </p:attrNameLst>
                                      </p:cBhvr>
                                      <p:tavLst>
                                        <p:tav tm="0">
                                          <p:val>
                                            <p:strVal val="#ppt_y"/>
                                          </p:val>
                                        </p:tav>
                                        <p:tav tm="100000">
                                          <p:val>
                                            <p:strVal val="#ppt_y"/>
                                          </p:val>
                                        </p:tav>
                                      </p:tavLst>
                                    </p:anim>
                                  </p:childTnLst>
                                </p:cTn>
                              </p:par>
                              <p:par>
                                <p:cTn id="75" presetID="8" presetClass="emph" presetSubtype="0" repeatCount="indefinite" fill="hold" grpId="1" nodeType="withEffect">
                                  <p:stCondLst>
                                    <p:cond delay="0"/>
                                  </p:stCondLst>
                                  <p:childTnLst>
                                    <p:animRot by="21600000">
                                      <p:cBhvr>
                                        <p:cTn id="76" dur="2500" fill="hold"/>
                                        <p:tgtEl>
                                          <p:spTgt spid="21"/>
                                        </p:tgtEl>
                                        <p:attrNameLst>
                                          <p:attrName>r</p:attrName>
                                        </p:attrNameLst>
                                      </p:cBhvr>
                                    </p:animRot>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2500" fill="hold"/>
                                        <p:tgtEl>
                                          <p:spTgt spid="20"/>
                                        </p:tgtEl>
                                        <p:attrNameLst>
                                          <p:attrName>ppt_x</p:attrName>
                                        </p:attrNameLst>
                                      </p:cBhvr>
                                      <p:tavLst>
                                        <p:tav tm="0">
                                          <p:val>
                                            <p:strVal val="1+#ppt_w/2"/>
                                          </p:val>
                                        </p:tav>
                                        <p:tav tm="100000">
                                          <p:val>
                                            <p:strVal val="#ppt_x"/>
                                          </p:val>
                                        </p:tav>
                                      </p:tavLst>
                                    </p:anim>
                                    <p:anim calcmode="lin" valueType="num">
                                      <p:cBhvr additive="base">
                                        <p:cTn id="80" dur="2500" fill="hold"/>
                                        <p:tgtEl>
                                          <p:spTgt spid="20"/>
                                        </p:tgtEl>
                                        <p:attrNameLst>
                                          <p:attrName>ppt_y</p:attrName>
                                        </p:attrNameLst>
                                      </p:cBhvr>
                                      <p:tavLst>
                                        <p:tav tm="0">
                                          <p:val>
                                            <p:strVal val="#ppt_y"/>
                                          </p:val>
                                        </p:tav>
                                        <p:tav tm="100000">
                                          <p:val>
                                            <p:strVal val="#ppt_y"/>
                                          </p:val>
                                        </p:tav>
                                      </p:tavLst>
                                    </p:anim>
                                  </p:childTnLst>
                                </p:cTn>
                              </p:par>
                              <p:par>
                                <p:cTn id="81" presetID="8" presetClass="emph" presetSubtype="0" repeatCount="indefinite" fill="hold" grpId="1" nodeType="withEffect">
                                  <p:stCondLst>
                                    <p:cond delay="0"/>
                                  </p:stCondLst>
                                  <p:childTnLst>
                                    <p:animRot by="21600000">
                                      <p:cBhvr>
                                        <p:cTn id="82" dur="2500" fill="hold"/>
                                        <p:tgtEl>
                                          <p:spTgt spid="20"/>
                                        </p:tgtEl>
                                        <p:attrNameLst>
                                          <p:attrName>r</p:attrName>
                                        </p:attrNameLst>
                                      </p:cBhvr>
                                    </p:animRot>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500" fill="hold"/>
                                        <p:tgtEl>
                                          <p:spTgt spid="22"/>
                                        </p:tgtEl>
                                        <p:attrNameLst>
                                          <p:attrName>ppt_x</p:attrName>
                                        </p:attrNameLst>
                                      </p:cBhvr>
                                      <p:tavLst>
                                        <p:tav tm="0">
                                          <p:val>
                                            <p:strVal val="1+#ppt_w/2"/>
                                          </p:val>
                                        </p:tav>
                                        <p:tav tm="100000">
                                          <p:val>
                                            <p:strVal val="#ppt_x"/>
                                          </p:val>
                                        </p:tav>
                                      </p:tavLst>
                                    </p:anim>
                                    <p:anim calcmode="lin" valueType="num">
                                      <p:cBhvr additive="base">
                                        <p:cTn id="86" dur="25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repeatCount="indefinite" fill="hold" grpId="1" nodeType="withEffect">
                                  <p:stCondLst>
                                    <p:cond delay="0"/>
                                  </p:stCondLst>
                                  <p:childTnLst>
                                    <p:animRot by="21600000">
                                      <p:cBhvr>
                                        <p:cTn id="88" dur="2500" fill="hold"/>
                                        <p:tgtEl>
                                          <p:spTgt spid="22"/>
                                        </p:tgtEl>
                                        <p:attrNameLst>
                                          <p:attrName>r</p:attrName>
                                        </p:attrNameLst>
                                      </p:cBhvr>
                                    </p:animRot>
                                  </p:childTnLst>
                                </p:cTn>
                              </p:par>
                              <p:par>
                                <p:cTn id="89" presetID="2" presetClass="entr" presetSubtype="2"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2500" fill="hold"/>
                                        <p:tgtEl>
                                          <p:spTgt spid="24"/>
                                        </p:tgtEl>
                                        <p:attrNameLst>
                                          <p:attrName>ppt_x</p:attrName>
                                        </p:attrNameLst>
                                      </p:cBhvr>
                                      <p:tavLst>
                                        <p:tav tm="0">
                                          <p:val>
                                            <p:strVal val="1+#ppt_w/2"/>
                                          </p:val>
                                        </p:tav>
                                        <p:tav tm="100000">
                                          <p:val>
                                            <p:strVal val="#ppt_x"/>
                                          </p:val>
                                        </p:tav>
                                      </p:tavLst>
                                    </p:anim>
                                    <p:anim calcmode="lin" valueType="num">
                                      <p:cBhvr additive="base">
                                        <p:cTn id="92" dur="2500" fill="hold"/>
                                        <p:tgtEl>
                                          <p:spTgt spid="24"/>
                                        </p:tgtEl>
                                        <p:attrNameLst>
                                          <p:attrName>ppt_y</p:attrName>
                                        </p:attrNameLst>
                                      </p:cBhvr>
                                      <p:tavLst>
                                        <p:tav tm="0">
                                          <p:val>
                                            <p:strVal val="#ppt_y"/>
                                          </p:val>
                                        </p:tav>
                                        <p:tav tm="100000">
                                          <p:val>
                                            <p:strVal val="#ppt_y"/>
                                          </p:val>
                                        </p:tav>
                                      </p:tavLst>
                                    </p:anim>
                                  </p:childTnLst>
                                </p:cTn>
                              </p:par>
                              <p:par>
                                <p:cTn id="93" presetID="8" presetClass="emph" presetSubtype="0" repeatCount="indefinite" fill="hold" grpId="1" nodeType="withEffect">
                                  <p:stCondLst>
                                    <p:cond delay="0"/>
                                  </p:stCondLst>
                                  <p:childTnLst>
                                    <p:animRot by="21600000">
                                      <p:cBhvr>
                                        <p:cTn id="94" dur="2500" fill="hold"/>
                                        <p:tgtEl>
                                          <p:spTgt spid="24"/>
                                        </p:tgtEl>
                                        <p:attrNameLst>
                                          <p:attrName>r</p:attrName>
                                        </p:attrNameLst>
                                      </p:cBhvr>
                                    </p:animRot>
                                  </p:childTnLst>
                                </p:cTn>
                              </p:par>
                              <p:par>
                                <p:cTn id="95" presetID="2" presetClass="entr" presetSubtype="2"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2500" fill="hold"/>
                                        <p:tgtEl>
                                          <p:spTgt spid="28"/>
                                        </p:tgtEl>
                                        <p:attrNameLst>
                                          <p:attrName>ppt_x</p:attrName>
                                        </p:attrNameLst>
                                      </p:cBhvr>
                                      <p:tavLst>
                                        <p:tav tm="0">
                                          <p:val>
                                            <p:strVal val="1+#ppt_w/2"/>
                                          </p:val>
                                        </p:tav>
                                        <p:tav tm="100000">
                                          <p:val>
                                            <p:strVal val="#ppt_x"/>
                                          </p:val>
                                        </p:tav>
                                      </p:tavLst>
                                    </p:anim>
                                    <p:anim calcmode="lin" valueType="num">
                                      <p:cBhvr additive="base">
                                        <p:cTn id="98" dur="2500" fill="hold"/>
                                        <p:tgtEl>
                                          <p:spTgt spid="28"/>
                                        </p:tgtEl>
                                        <p:attrNameLst>
                                          <p:attrName>ppt_y</p:attrName>
                                        </p:attrNameLst>
                                      </p:cBhvr>
                                      <p:tavLst>
                                        <p:tav tm="0">
                                          <p:val>
                                            <p:strVal val="#ppt_y"/>
                                          </p:val>
                                        </p:tav>
                                        <p:tav tm="100000">
                                          <p:val>
                                            <p:strVal val="#ppt_y"/>
                                          </p:val>
                                        </p:tav>
                                      </p:tavLst>
                                    </p:anim>
                                  </p:childTnLst>
                                </p:cTn>
                              </p:par>
                              <p:par>
                                <p:cTn id="99" presetID="8" presetClass="emph" presetSubtype="0" repeatCount="indefinite" fill="hold" grpId="1" nodeType="withEffect">
                                  <p:stCondLst>
                                    <p:cond delay="0"/>
                                  </p:stCondLst>
                                  <p:childTnLst>
                                    <p:animRot by="21600000">
                                      <p:cBhvr>
                                        <p:cTn id="100" dur="2500" fill="hold"/>
                                        <p:tgtEl>
                                          <p:spTgt spid="28"/>
                                        </p:tgtEl>
                                        <p:attrNameLst>
                                          <p:attrName>r</p:attrName>
                                        </p:attrNameLst>
                                      </p:cBhvr>
                                    </p:animRot>
                                  </p:childTnLst>
                                </p:cTn>
                              </p:par>
                              <p:par>
                                <p:cTn id="101" presetID="2" presetClass="entr" presetSubtype="2"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2500" fill="hold"/>
                                        <p:tgtEl>
                                          <p:spTgt spid="26"/>
                                        </p:tgtEl>
                                        <p:attrNameLst>
                                          <p:attrName>ppt_x</p:attrName>
                                        </p:attrNameLst>
                                      </p:cBhvr>
                                      <p:tavLst>
                                        <p:tav tm="0">
                                          <p:val>
                                            <p:strVal val="1+#ppt_w/2"/>
                                          </p:val>
                                        </p:tav>
                                        <p:tav tm="100000">
                                          <p:val>
                                            <p:strVal val="#ppt_x"/>
                                          </p:val>
                                        </p:tav>
                                      </p:tavLst>
                                    </p:anim>
                                    <p:anim calcmode="lin" valueType="num">
                                      <p:cBhvr additive="base">
                                        <p:cTn id="104" dur="2500" fill="hold"/>
                                        <p:tgtEl>
                                          <p:spTgt spid="26"/>
                                        </p:tgtEl>
                                        <p:attrNameLst>
                                          <p:attrName>ppt_y</p:attrName>
                                        </p:attrNameLst>
                                      </p:cBhvr>
                                      <p:tavLst>
                                        <p:tav tm="0">
                                          <p:val>
                                            <p:strVal val="#ppt_y"/>
                                          </p:val>
                                        </p:tav>
                                        <p:tav tm="100000">
                                          <p:val>
                                            <p:strVal val="#ppt_y"/>
                                          </p:val>
                                        </p:tav>
                                      </p:tavLst>
                                    </p:anim>
                                  </p:childTnLst>
                                </p:cTn>
                              </p:par>
                              <p:par>
                                <p:cTn id="105" presetID="8" presetClass="emph" presetSubtype="0" repeatCount="indefinite" fill="hold" grpId="1" nodeType="withEffect">
                                  <p:stCondLst>
                                    <p:cond delay="0"/>
                                  </p:stCondLst>
                                  <p:childTnLst>
                                    <p:animRot by="21600000">
                                      <p:cBhvr>
                                        <p:cTn id="106" dur="2500" fill="hold"/>
                                        <p:tgtEl>
                                          <p:spTgt spid="26"/>
                                        </p:tgtEl>
                                        <p:attrNameLst>
                                          <p:attrName>r</p:attrName>
                                        </p:attrNameLst>
                                      </p:cBhvr>
                                    </p:animRot>
                                  </p:childTnLst>
                                </p:cTn>
                              </p:par>
                              <p:par>
                                <p:cTn id="107" presetID="2" presetClass="entr" presetSubtype="2" fill="hold" grpId="0"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500" fill="hold"/>
                                        <p:tgtEl>
                                          <p:spTgt spid="25"/>
                                        </p:tgtEl>
                                        <p:attrNameLst>
                                          <p:attrName>ppt_x</p:attrName>
                                        </p:attrNameLst>
                                      </p:cBhvr>
                                      <p:tavLst>
                                        <p:tav tm="0">
                                          <p:val>
                                            <p:strVal val="1+#ppt_w/2"/>
                                          </p:val>
                                        </p:tav>
                                        <p:tav tm="100000">
                                          <p:val>
                                            <p:strVal val="#ppt_x"/>
                                          </p:val>
                                        </p:tav>
                                      </p:tavLst>
                                    </p:anim>
                                    <p:anim calcmode="lin" valueType="num">
                                      <p:cBhvr additive="base">
                                        <p:cTn id="110" dur="2500" fill="hold"/>
                                        <p:tgtEl>
                                          <p:spTgt spid="25"/>
                                        </p:tgtEl>
                                        <p:attrNameLst>
                                          <p:attrName>ppt_y</p:attrName>
                                        </p:attrNameLst>
                                      </p:cBhvr>
                                      <p:tavLst>
                                        <p:tav tm="0">
                                          <p:val>
                                            <p:strVal val="#ppt_y"/>
                                          </p:val>
                                        </p:tav>
                                        <p:tav tm="100000">
                                          <p:val>
                                            <p:strVal val="#ppt_y"/>
                                          </p:val>
                                        </p:tav>
                                      </p:tavLst>
                                    </p:anim>
                                  </p:childTnLst>
                                </p:cTn>
                              </p:par>
                              <p:par>
                                <p:cTn id="111" presetID="8" presetClass="emph" presetSubtype="0" repeatCount="indefinite" fill="hold" grpId="1" nodeType="withEffect">
                                  <p:stCondLst>
                                    <p:cond delay="0"/>
                                  </p:stCondLst>
                                  <p:childTnLst>
                                    <p:animRot by="21600000">
                                      <p:cBhvr>
                                        <p:cTn id="112" dur="2500" fill="hold"/>
                                        <p:tgtEl>
                                          <p:spTgt spid="25"/>
                                        </p:tgtEl>
                                        <p:attrNameLst>
                                          <p:attrName>r</p:attrName>
                                        </p:attrNameLst>
                                      </p:cBhvr>
                                    </p:animRot>
                                  </p:childTnLst>
                                </p:cTn>
                              </p:par>
                              <p:par>
                                <p:cTn id="113" presetID="2" presetClass="entr" presetSubtype="2"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2500" fill="hold"/>
                                        <p:tgtEl>
                                          <p:spTgt spid="27"/>
                                        </p:tgtEl>
                                        <p:attrNameLst>
                                          <p:attrName>ppt_x</p:attrName>
                                        </p:attrNameLst>
                                      </p:cBhvr>
                                      <p:tavLst>
                                        <p:tav tm="0">
                                          <p:val>
                                            <p:strVal val="1+#ppt_w/2"/>
                                          </p:val>
                                        </p:tav>
                                        <p:tav tm="100000">
                                          <p:val>
                                            <p:strVal val="#ppt_x"/>
                                          </p:val>
                                        </p:tav>
                                      </p:tavLst>
                                    </p:anim>
                                    <p:anim calcmode="lin" valueType="num">
                                      <p:cBhvr additive="base">
                                        <p:cTn id="116" dur="2500" fill="hold"/>
                                        <p:tgtEl>
                                          <p:spTgt spid="27"/>
                                        </p:tgtEl>
                                        <p:attrNameLst>
                                          <p:attrName>ppt_y</p:attrName>
                                        </p:attrNameLst>
                                      </p:cBhvr>
                                      <p:tavLst>
                                        <p:tav tm="0">
                                          <p:val>
                                            <p:strVal val="#ppt_y"/>
                                          </p:val>
                                        </p:tav>
                                        <p:tav tm="100000">
                                          <p:val>
                                            <p:strVal val="#ppt_y"/>
                                          </p:val>
                                        </p:tav>
                                      </p:tavLst>
                                    </p:anim>
                                  </p:childTnLst>
                                </p:cTn>
                              </p:par>
                              <p:par>
                                <p:cTn id="117" presetID="8" presetClass="emph" presetSubtype="0" repeatCount="indefinite" fill="hold" grpId="1" nodeType="withEffect">
                                  <p:stCondLst>
                                    <p:cond delay="0"/>
                                  </p:stCondLst>
                                  <p:childTnLst>
                                    <p:animRot by="21600000">
                                      <p:cBhvr>
                                        <p:cTn id="118" dur="2500" fill="hold"/>
                                        <p:tgtEl>
                                          <p:spTgt spid="27"/>
                                        </p:tgtEl>
                                        <p:attrNameLst>
                                          <p:attrName>r</p:attrName>
                                        </p:attrNameLst>
                                      </p:cBhvr>
                                    </p:animRot>
                                  </p:childTnLst>
                                </p:cTn>
                              </p:par>
                              <p:par>
                                <p:cTn id="119" presetID="2" presetClass="entr" presetSubtype="2" fill="hold" grpId="0" nodeType="with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2500" fill="hold"/>
                                        <p:tgtEl>
                                          <p:spTgt spid="29"/>
                                        </p:tgtEl>
                                        <p:attrNameLst>
                                          <p:attrName>ppt_x</p:attrName>
                                        </p:attrNameLst>
                                      </p:cBhvr>
                                      <p:tavLst>
                                        <p:tav tm="0">
                                          <p:val>
                                            <p:strVal val="1+#ppt_w/2"/>
                                          </p:val>
                                        </p:tav>
                                        <p:tav tm="100000">
                                          <p:val>
                                            <p:strVal val="#ppt_x"/>
                                          </p:val>
                                        </p:tav>
                                      </p:tavLst>
                                    </p:anim>
                                    <p:anim calcmode="lin" valueType="num">
                                      <p:cBhvr additive="base">
                                        <p:cTn id="122" dur="2500" fill="hold"/>
                                        <p:tgtEl>
                                          <p:spTgt spid="29"/>
                                        </p:tgtEl>
                                        <p:attrNameLst>
                                          <p:attrName>ppt_y</p:attrName>
                                        </p:attrNameLst>
                                      </p:cBhvr>
                                      <p:tavLst>
                                        <p:tav tm="0">
                                          <p:val>
                                            <p:strVal val="#ppt_y"/>
                                          </p:val>
                                        </p:tav>
                                        <p:tav tm="100000">
                                          <p:val>
                                            <p:strVal val="#ppt_y"/>
                                          </p:val>
                                        </p:tav>
                                      </p:tavLst>
                                    </p:anim>
                                  </p:childTnLst>
                                </p:cTn>
                              </p:par>
                              <p:par>
                                <p:cTn id="123" presetID="8" presetClass="emph" presetSubtype="0" repeatCount="indefinite" fill="hold" grpId="1" nodeType="withEffect">
                                  <p:stCondLst>
                                    <p:cond delay="0"/>
                                  </p:stCondLst>
                                  <p:childTnLst>
                                    <p:animRot by="21600000">
                                      <p:cBhvr>
                                        <p:cTn id="124" dur="2500" fill="hold"/>
                                        <p:tgtEl>
                                          <p:spTgt spid="29"/>
                                        </p:tgtEl>
                                        <p:attrNameLst>
                                          <p:attrName>r</p:attrName>
                                        </p:attrNameLst>
                                      </p:cBhvr>
                                    </p:animRot>
                                  </p:childTnLst>
                                </p:cTn>
                              </p:par>
                              <p:par>
                                <p:cTn id="125" presetID="2" presetClass="entr" presetSubtype="2" fill="hold" grpId="0" nodeType="withEffect">
                                  <p:stCondLst>
                                    <p:cond delay="0"/>
                                  </p:stCondLst>
                                  <p:childTnLst>
                                    <p:set>
                                      <p:cBhvr>
                                        <p:cTn id="126" dur="1" fill="hold">
                                          <p:stCondLst>
                                            <p:cond delay="0"/>
                                          </p:stCondLst>
                                        </p:cTn>
                                        <p:tgtEl>
                                          <p:spTgt spid="8"/>
                                        </p:tgtEl>
                                        <p:attrNameLst>
                                          <p:attrName>style.visibility</p:attrName>
                                        </p:attrNameLst>
                                      </p:cBhvr>
                                      <p:to>
                                        <p:strVal val="visible"/>
                                      </p:to>
                                    </p:set>
                                    <p:anim calcmode="lin" valueType="num">
                                      <p:cBhvr additive="base">
                                        <p:cTn id="127" dur="2500" fill="hold"/>
                                        <p:tgtEl>
                                          <p:spTgt spid="8"/>
                                        </p:tgtEl>
                                        <p:attrNameLst>
                                          <p:attrName>ppt_x</p:attrName>
                                        </p:attrNameLst>
                                      </p:cBhvr>
                                      <p:tavLst>
                                        <p:tav tm="0">
                                          <p:val>
                                            <p:strVal val="1+#ppt_w/2"/>
                                          </p:val>
                                        </p:tav>
                                        <p:tav tm="100000">
                                          <p:val>
                                            <p:strVal val="#ppt_x"/>
                                          </p:val>
                                        </p:tav>
                                      </p:tavLst>
                                    </p:anim>
                                    <p:anim calcmode="lin" valueType="num">
                                      <p:cBhvr additive="base">
                                        <p:cTn id="128" dur="2500" fill="hold"/>
                                        <p:tgtEl>
                                          <p:spTgt spid="8"/>
                                        </p:tgtEl>
                                        <p:attrNameLst>
                                          <p:attrName>ppt_y</p:attrName>
                                        </p:attrNameLst>
                                      </p:cBhvr>
                                      <p:tavLst>
                                        <p:tav tm="0">
                                          <p:val>
                                            <p:strVal val="#ppt_y"/>
                                          </p:val>
                                        </p:tav>
                                        <p:tav tm="100000">
                                          <p:val>
                                            <p:strVal val="#ppt_y"/>
                                          </p:val>
                                        </p:tav>
                                      </p:tavLst>
                                    </p:anim>
                                  </p:childTnLst>
                                </p:cTn>
                              </p:par>
                              <p:par>
                                <p:cTn id="129" presetID="8" presetClass="emph" presetSubtype="0" repeatCount="indefinite" fill="hold" grpId="1" nodeType="withEffect">
                                  <p:stCondLst>
                                    <p:cond delay="0"/>
                                  </p:stCondLst>
                                  <p:childTnLst>
                                    <p:animRot by="21600000">
                                      <p:cBhvr>
                                        <p:cTn id="130" dur="2500" fill="hold"/>
                                        <p:tgtEl>
                                          <p:spTgt spid="8"/>
                                        </p:tgtEl>
                                        <p:attrNameLst>
                                          <p:attrName>r</p:attrName>
                                        </p:attrNameLst>
                                      </p:cBhvr>
                                    </p:animRot>
                                  </p:childTnLst>
                                </p:cTn>
                              </p:par>
                              <p:par>
                                <p:cTn id="131" presetID="2" presetClass="entr" presetSubtype="8" fill="hold" grpId="0" nodeType="withEffect">
                                  <p:stCondLst>
                                    <p:cond delay="0"/>
                                  </p:stCondLst>
                                  <p:childTnLst>
                                    <p:set>
                                      <p:cBhvr>
                                        <p:cTn id="132" dur="1" fill="hold">
                                          <p:stCondLst>
                                            <p:cond delay="0"/>
                                          </p:stCondLst>
                                        </p:cTn>
                                        <p:tgtEl>
                                          <p:spTgt spid="63"/>
                                        </p:tgtEl>
                                        <p:attrNameLst>
                                          <p:attrName>style.visibility</p:attrName>
                                        </p:attrNameLst>
                                      </p:cBhvr>
                                      <p:to>
                                        <p:strVal val="visible"/>
                                      </p:to>
                                    </p:set>
                                    <p:anim calcmode="lin" valueType="num">
                                      <p:cBhvr additive="base">
                                        <p:cTn id="133" dur="2500" fill="hold"/>
                                        <p:tgtEl>
                                          <p:spTgt spid="63"/>
                                        </p:tgtEl>
                                        <p:attrNameLst>
                                          <p:attrName>ppt_x</p:attrName>
                                        </p:attrNameLst>
                                      </p:cBhvr>
                                      <p:tavLst>
                                        <p:tav tm="0">
                                          <p:val>
                                            <p:strVal val="0-#ppt_w/2"/>
                                          </p:val>
                                        </p:tav>
                                        <p:tav tm="100000">
                                          <p:val>
                                            <p:strVal val="#ppt_x"/>
                                          </p:val>
                                        </p:tav>
                                      </p:tavLst>
                                    </p:anim>
                                    <p:anim calcmode="lin" valueType="num">
                                      <p:cBhvr additive="base">
                                        <p:cTn id="134" dur="2500" fill="hold"/>
                                        <p:tgtEl>
                                          <p:spTgt spid="63"/>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64"/>
                                        </p:tgtEl>
                                        <p:attrNameLst>
                                          <p:attrName>style.visibility</p:attrName>
                                        </p:attrNameLst>
                                      </p:cBhvr>
                                      <p:to>
                                        <p:strVal val="visible"/>
                                      </p:to>
                                    </p:set>
                                    <p:anim calcmode="lin" valueType="num">
                                      <p:cBhvr additive="base">
                                        <p:cTn id="137" dur="2500" fill="hold"/>
                                        <p:tgtEl>
                                          <p:spTgt spid="64"/>
                                        </p:tgtEl>
                                        <p:attrNameLst>
                                          <p:attrName>ppt_x</p:attrName>
                                        </p:attrNameLst>
                                      </p:cBhvr>
                                      <p:tavLst>
                                        <p:tav tm="0">
                                          <p:val>
                                            <p:strVal val="0-#ppt_w/2"/>
                                          </p:val>
                                        </p:tav>
                                        <p:tav tm="100000">
                                          <p:val>
                                            <p:strVal val="#ppt_x"/>
                                          </p:val>
                                        </p:tav>
                                      </p:tavLst>
                                    </p:anim>
                                    <p:anim calcmode="lin" valueType="num">
                                      <p:cBhvr additive="base">
                                        <p:cTn id="138" dur="2500" fill="hold"/>
                                        <p:tgtEl>
                                          <p:spTgt spid="64"/>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65"/>
                                        </p:tgtEl>
                                        <p:attrNameLst>
                                          <p:attrName>style.visibility</p:attrName>
                                        </p:attrNameLst>
                                      </p:cBhvr>
                                      <p:to>
                                        <p:strVal val="visible"/>
                                      </p:to>
                                    </p:set>
                                    <p:anim calcmode="lin" valueType="num">
                                      <p:cBhvr additive="base">
                                        <p:cTn id="141" dur="2500" fill="hold"/>
                                        <p:tgtEl>
                                          <p:spTgt spid="65"/>
                                        </p:tgtEl>
                                        <p:attrNameLst>
                                          <p:attrName>ppt_x</p:attrName>
                                        </p:attrNameLst>
                                      </p:cBhvr>
                                      <p:tavLst>
                                        <p:tav tm="0">
                                          <p:val>
                                            <p:strVal val="0-#ppt_w/2"/>
                                          </p:val>
                                        </p:tav>
                                        <p:tav tm="100000">
                                          <p:val>
                                            <p:strVal val="#ppt_x"/>
                                          </p:val>
                                        </p:tav>
                                      </p:tavLst>
                                    </p:anim>
                                    <p:anim calcmode="lin" valueType="num">
                                      <p:cBhvr additive="base">
                                        <p:cTn id="142" dur="2500" fill="hold"/>
                                        <p:tgtEl>
                                          <p:spTgt spid="65"/>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cBhvr additive="base">
                                        <p:cTn id="145" dur="2500" fill="hold"/>
                                        <p:tgtEl>
                                          <p:spTgt spid="66"/>
                                        </p:tgtEl>
                                        <p:attrNameLst>
                                          <p:attrName>ppt_x</p:attrName>
                                        </p:attrNameLst>
                                      </p:cBhvr>
                                      <p:tavLst>
                                        <p:tav tm="0">
                                          <p:val>
                                            <p:strVal val="0-#ppt_w/2"/>
                                          </p:val>
                                        </p:tav>
                                        <p:tav tm="100000">
                                          <p:val>
                                            <p:strVal val="#ppt_x"/>
                                          </p:val>
                                        </p:tav>
                                      </p:tavLst>
                                    </p:anim>
                                    <p:anim calcmode="lin" valueType="num">
                                      <p:cBhvr additive="base">
                                        <p:cTn id="146" dur="250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67"/>
                                        </p:tgtEl>
                                        <p:attrNameLst>
                                          <p:attrName>style.visibility</p:attrName>
                                        </p:attrNameLst>
                                      </p:cBhvr>
                                      <p:to>
                                        <p:strVal val="visible"/>
                                      </p:to>
                                    </p:set>
                                    <p:anim calcmode="lin" valueType="num">
                                      <p:cBhvr additive="base">
                                        <p:cTn id="149" dur="2500" fill="hold"/>
                                        <p:tgtEl>
                                          <p:spTgt spid="67"/>
                                        </p:tgtEl>
                                        <p:attrNameLst>
                                          <p:attrName>ppt_x</p:attrName>
                                        </p:attrNameLst>
                                      </p:cBhvr>
                                      <p:tavLst>
                                        <p:tav tm="0">
                                          <p:val>
                                            <p:strVal val="0-#ppt_w/2"/>
                                          </p:val>
                                        </p:tav>
                                        <p:tav tm="100000">
                                          <p:val>
                                            <p:strVal val="#ppt_x"/>
                                          </p:val>
                                        </p:tav>
                                      </p:tavLst>
                                    </p:anim>
                                    <p:anim calcmode="lin" valueType="num">
                                      <p:cBhvr additive="base">
                                        <p:cTn id="150" dur="2500" fill="hold"/>
                                        <p:tgtEl>
                                          <p:spTgt spid="67"/>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68"/>
                                        </p:tgtEl>
                                        <p:attrNameLst>
                                          <p:attrName>style.visibility</p:attrName>
                                        </p:attrNameLst>
                                      </p:cBhvr>
                                      <p:to>
                                        <p:strVal val="visible"/>
                                      </p:to>
                                    </p:set>
                                    <p:anim calcmode="lin" valueType="num">
                                      <p:cBhvr additive="base">
                                        <p:cTn id="153" dur="2500" fill="hold"/>
                                        <p:tgtEl>
                                          <p:spTgt spid="68"/>
                                        </p:tgtEl>
                                        <p:attrNameLst>
                                          <p:attrName>ppt_x</p:attrName>
                                        </p:attrNameLst>
                                      </p:cBhvr>
                                      <p:tavLst>
                                        <p:tav tm="0">
                                          <p:val>
                                            <p:strVal val="0-#ppt_w/2"/>
                                          </p:val>
                                        </p:tav>
                                        <p:tav tm="100000">
                                          <p:val>
                                            <p:strVal val="#ppt_x"/>
                                          </p:val>
                                        </p:tav>
                                      </p:tavLst>
                                    </p:anim>
                                    <p:anim calcmode="lin" valueType="num">
                                      <p:cBhvr additive="base">
                                        <p:cTn id="154" dur="2500" fill="hold"/>
                                        <p:tgtEl>
                                          <p:spTgt spid="68"/>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69"/>
                                        </p:tgtEl>
                                        <p:attrNameLst>
                                          <p:attrName>style.visibility</p:attrName>
                                        </p:attrNameLst>
                                      </p:cBhvr>
                                      <p:to>
                                        <p:strVal val="visible"/>
                                      </p:to>
                                    </p:set>
                                    <p:anim calcmode="lin" valueType="num">
                                      <p:cBhvr additive="base">
                                        <p:cTn id="157" dur="2500" fill="hold"/>
                                        <p:tgtEl>
                                          <p:spTgt spid="69"/>
                                        </p:tgtEl>
                                        <p:attrNameLst>
                                          <p:attrName>ppt_x</p:attrName>
                                        </p:attrNameLst>
                                      </p:cBhvr>
                                      <p:tavLst>
                                        <p:tav tm="0">
                                          <p:val>
                                            <p:strVal val="0-#ppt_w/2"/>
                                          </p:val>
                                        </p:tav>
                                        <p:tav tm="100000">
                                          <p:val>
                                            <p:strVal val="#ppt_x"/>
                                          </p:val>
                                        </p:tav>
                                      </p:tavLst>
                                    </p:anim>
                                    <p:anim calcmode="lin" valueType="num">
                                      <p:cBhvr additive="base">
                                        <p:cTn id="158" dur="2500" fill="hold"/>
                                        <p:tgtEl>
                                          <p:spTgt spid="69"/>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70"/>
                                        </p:tgtEl>
                                        <p:attrNameLst>
                                          <p:attrName>style.visibility</p:attrName>
                                        </p:attrNameLst>
                                      </p:cBhvr>
                                      <p:to>
                                        <p:strVal val="visible"/>
                                      </p:to>
                                    </p:set>
                                    <p:anim calcmode="lin" valueType="num">
                                      <p:cBhvr additive="base">
                                        <p:cTn id="161" dur="2500" fill="hold"/>
                                        <p:tgtEl>
                                          <p:spTgt spid="70"/>
                                        </p:tgtEl>
                                        <p:attrNameLst>
                                          <p:attrName>ppt_x</p:attrName>
                                        </p:attrNameLst>
                                      </p:cBhvr>
                                      <p:tavLst>
                                        <p:tav tm="0">
                                          <p:val>
                                            <p:strVal val="0-#ppt_w/2"/>
                                          </p:val>
                                        </p:tav>
                                        <p:tav tm="100000">
                                          <p:val>
                                            <p:strVal val="#ppt_x"/>
                                          </p:val>
                                        </p:tav>
                                      </p:tavLst>
                                    </p:anim>
                                    <p:anim calcmode="lin" valueType="num">
                                      <p:cBhvr additive="base">
                                        <p:cTn id="162" dur="2500" fill="hold"/>
                                        <p:tgtEl>
                                          <p:spTgt spid="70"/>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71"/>
                                        </p:tgtEl>
                                        <p:attrNameLst>
                                          <p:attrName>style.visibility</p:attrName>
                                        </p:attrNameLst>
                                      </p:cBhvr>
                                      <p:to>
                                        <p:strVal val="visible"/>
                                      </p:to>
                                    </p:set>
                                    <p:anim calcmode="lin" valueType="num">
                                      <p:cBhvr additive="base">
                                        <p:cTn id="165" dur="2500" fill="hold"/>
                                        <p:tgtEl>
                                          <p:spTgt spid="71"/>
                                        </p:tgtEl>
                                        <p:attrNameLst>
                                          <p:attrName>ppt_x</p:attrName>
                                        </p:attrNameLst>
                                      </p:cBhvr>
                                      <p:tavLst>
                                        <p:tav tm="0">
                                          <p:val>
                                            <p:strVal val="0-#ppt_w/2"/>
                                          </p:val>
                                        </p:tav>
                                        <p:tav tm="100000">
                                          <p:val>
                                            <p:strVal val="#ppt_x"/>
                                          </p:val>
                                        </p:tav>
                                      </p:tavLst>
                                    </p:anim>
                                    <p:anim calcmode="lin" valueType="num">
                                      <p:cBhvr additive="base">
                                        <p:cTn id="166" dur="2500" fill="hold"/>
                                        <p:tgtEl>
                                          <p:spTgt spid="71"/>
                                        </p:tgtEl>
                                        <p:attrNameLst>
                                          <p:attrName>ppt_y</p:attrName>
                                        </p:attrNameLst>
                                      </p:cBhvr>
                                      <p:tavLst>
                                        <p:tav tm="0">
                                          <p:val>
                                            <p:strVal val="#ppt_y"/>
                                          </p:val>
                                        </p:tav>
                                        <p:tav tm="100000">
                                          <p:val>
                                            <p:strVal val="#ppt_y"/>
                                          </p:val>
                                        </p:tav>
                                      </p:tavLst>
                                    </p:anim>
                                  </p:childTnLst>
                                </p:cTn>
                              </p:par>
                              <p:par>
                                <p:cTn id="167" presetID="2" presetClass="entr" presetSubtype="8" fill="hold" grpId="0" nodeType="withEffect">
                                  <p:stCondLst>
                                    <p:cond delay="0"/>
                                  </p:stCondLst>
                                  <p:childTnLst>
                                    <p:set>
                                      <p:cBhvr>
                                        <p:cTn id="168" dur="1" fill="hold">
                                          <p:stCondLst>
                                            <p:cond delay="0"/>
                                          </p:stCondLst>
                                        </p:cTn>
                                        <p:tgtEl>
                                          <p:spTgt spid="72"/>
                                        </p:tgtEl>
                                        <p:attrNameLst>
                                          <p:attrName>style.visibility</p:attrName>
                                        </p:attrNameLst>
                                      </p:cBhvr>
                                      <p:to>
                                        <p:strVal val="visible"/>
                                      </p:to>
                                    </p:set>
                                    <p:anim calcmode="lin" valueType="num">
                                      <p:cBhvr additive="base">
                                        <p:cTn id="169" dur="2500" fill="hold"/>
                                        <p:tgtEl>
                                          <p:spTgt spid="72"/>
                                        </p:tgtEl>
                                        <p:attrNameLst>
                                          <p:attrName>ppt_x</p:attrName>
                                        </p:attrNameLst>
                                      </p:cBhvr>
                                      <p:tavLst>
                                        <p:tav tm="0">
                                          <p:val>
                                            <p:strVal val="0-#ppt_w/2"/>
                                          </p:val>
                                        </p:tav>
                                        <p:tav tm="100000">
                                          <p:val>
                                            <p:strVal val="#ppt_x"/>
                                          </p:val>
                                        </p:tav>
                                      </p:tavLst>
                                    </p:anim>
                                    <p:anim calcmode="lin" valueType="num">
                                      <p:cBhvr additive="base">
                                        <p:cTn id="170" dur="2500" fill="hold"/>
                                        <p:tgtEl>
                                          <p:spTgt spid="72"/>
                                        </p:tgtEl>
                                        <p:attrNameLst>
                                          <p:attrName>ppt_y</p:attrName>
                                        </p:attrNameLst>
                                      </p:cBhvr>
                                      <p:tavLst>
                                        <p:tav tm="0">
                                          <p:val>
                                            <p:strVal val="#ppt_y"/>
                                          </p:val>
                                        </p:tav>
                                        <p:tav tm="100000">
                                          <p:val>
                                            <p:strVal val="#ppt_y"/>
                                          </p:val>
                                        </p:tav>
                                      </p:tavLst>
                                    </p:anim>
                                  </p:childTnLst>
                                </p:cTn>
                              </p:par>
                              <p:par>
                                <p:cTn id="171" presetID="2" presetClass="entr" presetSubtype="8" fill="hold" grpId="0" nodeType="withEffect">
                                  <p:stCondLst>
                                    <p:cond delay="0"/>
                                  </p:stCondLst>
                                  <p:childTnLst>
                                    <p:set>
                                      <p:cBhvr>
                                        <p:cTn id="172" dur="1" fill="hold">
                                          <p:stCondLst>
                                            <p:cond delay="0"/>
                                          </p:stCondLst>
                                        </p:cTn>
                                        <p:tgtEl>
                                          <p:spTgt spid="73"/>
                                        </p:tgtEl>
                                        <p:attrNameLst>
                                          <p:attrName>style.visibility</p:attrName>
                                        </p:attrNameLst>
                                      </p:cBhvr>
                                      <p:to>
                                        <p:strVal val="visible"/>
                                      </p:to>
                                    </p:set>
                                    <p:anim calcmode="lin" valueType="num">
                                      <p:cBhvr additive="base">
                                        <p:cTn id="173" dur="2500" fill="hold"/>
                                        <p:tgtEl>
                                          <p:spTgt spid="73"/>
                                        </p:tgtEl>
                                        <p:attrNameLst>
                                          <p:attrName>ppt_x</p:attrName>
                                        </p:attrNameLst>
                                      </p:cBhvr>
                                      <p:tavLst>
                                        <p:tav tm="0">
                                          <p:val>
                                            <p:strVal val="0-#ppt_w/2"/>
                                          </p:val>
                                        </p:tav>
                                        <p:tav tm="100000">
                                          <p:val>
                                            <p:strVal val="#ppt_x"/>
                                          </p:val>
                                        </p:tav>
                                      </p:tavLst>
                                    </p:anim>
                                    <p:anim calcmode="lin" valueType="num">
                                      <p:cBhvr additive="base">
                                        <p:cTn id="174" dur="2500" fill="hold"/>
                                        <p:tgtEl>
                                          <p:spTgt spid="73"/>
                                        </p:tgtEl>
                                        <p:attrNameLst>
                                          <p:attrName>ppt_y</p:attrName>
                                        </p:attrNameLst>
                                      </p:cBhvr>
                                      <p:tavLst>
                                        <p:tav tm="0">
                                          <p:val>
                                            <p:strVal val="#ppt_y"/>
                                          </p:val>
                                        </p:tav>
                                        <p:tav tm="100000">
                                          <p:val>
                                            <p:strVal val="#ppt_y"/>
                                          </p:val>
                                        </p:tav>
                                      </p:tavLst>
                                    </p:anim>
                                  </p:childTnLst>
                                </p:cTn>
                              </p:par>
                              <p:par>
                                <p:cTn id="175" presetID="2" presetClass="entr" presetSubtype="8" fill="hold" grpId="0"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additive="base">
                                        <p:cTn id="177" dur="2500" fill="hold"/>
                                        <p:tgtEl>
                                          <p:spTgt spid="74"/>
                                        </p:tgtEl>
                                        <p:attrNameLst>
                                          <p:attrName>ppt_x</p:attrName>
                                        </p:attrNameLst>
                                      </p:cBhvr>
                                      <p:tavLst>
                                        <p:tav tm="0">
                                          <p:val>
                                            <p:strVal val="0-#ppt_w/2"/>
                                          </p:val>
                                        </p:tav>
                                        <p:tav tm="100000">
                                          <p:val>
                                            <p:strVal val="#ppt_x"/>
                                          </p:val>
                                        </p:tav>
                                      </p:tavLst>
                                    </p:anim>
                                    <p:anim calcmode="lin" valueType="num">
                                      <p:cBhvr additive="base">
                                        <p:cTn id="178" dur="2500" fill="hold"/>
                                        <p:tgtEl>
                                          <p:spTgt spid="74"/>
                                        </p:tgtEl>
                                        <p:attrNameLst>
                                          <p:attrName>ppt_y</p:attrName>
                                        </p:attrNameLst>
                                      </p:cBhvr>
                                      <p:tavLst>
                                        <p:tav tm="0">
                                          <p:val>
                                            <p:strVal val="#ppt_y"/>
                                          </p:val>
                                        </p:tav>
                                        <p:tav tm="100000">
                                          <p:val>
                                            <p:strVal val="#ppt_y"/>
                                          </p:val>
                                        </p:tav>
                                      </p:tavLst>
                                    </p:anim>
                                  </p:childTnLst>
                                </p:cTn>
                              </p:par>
                              <p:par>
                                <p:cTn id="179" presetID="2" presetClass="entr" presetSubtype="8" fill="hold" grpId="0" nodeType="withEffect">
                                  <p:stCondLst>
                                    <p:cond delay="0"/>
                                  </p:stCondLst>
                                  <p:childTnLst>
                                    <p:set>
                                      <p:cBhvr>
                                        <p:cTn id="180" dur="1" fill="hold">
                                          <p:stCondLst>
                                            <p:cond delay="0"/>
                                          </p:stCondLst>
                                        </p:cTn>
                                        <p:tgtEl>
                                          <p:spTgt spid="75"/>
                                        </p:tgtEl>
                                        <p:attrNameLst>
                                          <p:attrName>style.visibility</p:attrName>
                                        </p:attrNameLst>
                                      </p:cBhvr>
                                      <p:to>
                                        <p:strVal val="visible"/>
                                      </p:to>
                                    </p:set>
                                    <p:anim calcmode="lin" valueType="num">
                                      <p:cBhvr additive="base">
                                        <p:cTn id="181" dur="2500" fill="hold"/>
                                        <p:tgtEl>
                                          <p:spTgt spid="75"/>
                                        </p:tgtEl>
                                        <p:attrNameLst>
                                          <p:attrName>ppt_x</p:attrName>
                                        </p:attrNameLst>
                                      </p:cBhvr>
                                      <p:tavLst>
                                        <p:tav tm="0">
                                          <p:val>
                                            <p:strVal val="0-#ppt_w/2"/>
                                          </p:val>
                                        </p:tav>
                                        <p:tav tm="100000">
                                          <p:val>
                                            <p:strVal val="#ppt_x"/>
                                          </p:val>
                                        </p:tav>
                                      </p:tavLst>
                                    </p:anim>
                                    <p:anim calcmode="lin" valueType="num">
                                      <p:cBhvr additive="base">
                                        <p:cTn id="182" dur="2500" fill="hold"/>
                                        <p:tgtEl>
                                          <p:spTgt spid="75"/>
                                        </p:tgtEl>
                                        <p:attrNameLst>
                                          <p:attrName>ppt_y</p:attrName>
                                        </p:attrNameLst>
                                      </p:cBhvr>
                                      <p:tavLst>
                                        <p:tav tm="0">
                                          <p:val>
                                            <p:strVal val="#ppt_y"/>
                                          </p:val>
                                        </p:tav>
                                        <p:tav tm="100000">
                                          <p:val>
                                            <p:strVal val="#ppt_y"/>
                                          </p:val>
                                        </p:tav>
                                      </p:tavLst>
                                    </p:anim>
                                  </p:childTnLst>
                                </p:cTn>
                              </p:par>
                              <p:par>
                                <p:cTn id="183" presetID="2" presetClass="entr" presetSubtype="8" fill="hold" grpId="0" nodeType="withEffect">
                                  <p:stCondLst>
                                    <p:cond delay="0"/>
                                  </p:stCondLst>
                                  <p:childTnLst>
                                    <p:set>
                                      <p:cBhvr>
                                        <p:cTn id="184" dur="1" fill="hold">
                                          <p:stCondLst>
                                            <p:cond delay="0"/>
                                          </p:stCondLst>
                                        </p:cTn>
                                        <p:tgtEl>
                                          <p:spTgt spid="76"/>
                                        </p:tgtEl>
                                        <p:attrNameLst>
                                          <p:attrName>style.visibility</p:attrName>
                                        </p:attrNameLst>
                                      </p:cBhvr>
                                      <p:to>
                                        <p:strVal val="visible"/>
                                      </p:to>
                                    </p:set>
                                    <p:anim calcmode="lin" valueType="num">
                                      <p:cBhvr additive="base">
                                        <p:cTn id="185" dur="2500" fill="hold"/>
                                        <p:tgtEl>
                                          <p:spTgt spid="76"/>
                                        </p:tgtEl>
                                        <p:attrNameLst>
                                          <p:attrName>ppt_x</p:attrName>
                                        </p:attrNameLst>
                                      </p:cBhvr>
                                      <p:tavLst>
                                        <p:tav tm="0">
                                          <p:val>
                                            <p:strVal val="0-#ppt_w/2"/>
                                          </p:val>
                                        </p:tav>
                                        <p:tav tm="100000">
                                          <p:val>
                                            <p:strVal val="#ppt_x"/>
                                          </p:val>
                                        </p:tav>
                                      </p:tavLst>
                                    </p:anim>
                                    <p:anim calcmode="lin" valueType="num">
                                      <p:cBhvr additive="base">
                                        <p:cTn id="186" dur="2500" fill="hold"/>
                                        <p:tgtEl>
                                          <p:spTgt spid="76"/>
                                        </p:tgtEl>
                                        <p:attrNameLst>
                                          <p:attrName>ppt_y</p:attrName>
                                        </p:attrNameLst>
                                      </p:cBhvr>
                                      <p:tavLst>
                                        <p:tav tm="0">
                                          <p:val>
                                            <p:strVal val="#ppt_y"/>
                                          </p:val>
                                        </p:tav>
                                        <p:tav tm="100000">
                                          <p:val>
                                            <p:strVal val="#ppt_y"/>
                                          </p:val>
                                        </p:tav>
                                      </p:tavLst>
                                    </p:anim>
                                  </p:childTnLst>
                                </p:cTn>
                              </p:par>
                              <p:par>
                                <p:cTn id="187" presetID="2" presetClass="entr" presetSubtype="8" fill="hold" grpId="0" nodeType="withEffect">
                                  <p:stCondLst>
                                    <p:cond delay="0"/>
                                  </p:stCondLst>
                                  <p:childTnLst>
                                    <p:set>
                                      <p:cBhvr>
                                        <p:cTn id="188" dur="1" fill="hold">
                                          <p:stCondLst>
                                            <p:cond delay="0"/>
                                          </p:stCondLst>
                                        </p:cTn>
                                        <p:tgtEl>
                                          <p:spTgt spid="77"/>
                                        </p:tgtEl>
                                        <p:attrNameLst>
                                          <p:attrName>style.visibility</p:attrName>
                                        </p:attrNameLst>
                                      </p:cBhvr>
                                      <p:to>
                                        <p:strVal val="visible"/>
                                      </p:to>
                                    </p:set>
                                    <p:anim calcmode="lin" valueType="num">
                                      <p:cBhvr additive="base">
                                        <p:cTn id="189" dur="2500" fill="hold"/>
                                        <p:tgtEl>
                                          <p:spTgt spid="77"/>
                                        </p:tgtEl>
                                        <p:attrNameLst>
                                          <p:attrName>ppt_x</p:attrName>
                                        </p:attrNameLst>
                                      </p:cBhvr>
                                      <p:tavLst>
                                        <p:tav tm="0">
                                          <p:val>
                                            <p:strVal val="0-#ppt_w/2"/>
                                          </p:val>
                                        </p:tav>
                                        <p:tav tm="100000">
                                          <p:val>
                                            <p:strVal val="#ppt_x"/>
                                          </p:val>
                                        </p:tav>
                                      </p:tavLst>
                                    </p:anim>
                                    <p:anim calcmode="lin" valueType="num">
                                      <p:cBhvr additive="base">
                                        <p:cTn id="190" dur="2500" fill="hold"/>
                                        <p:tgtEl>
                                          <p:spTgt spid="77"/>
                                        </p:tgtEl>
                                        <p:attrNameLst>
                                          <p:attrName>ppt_y</p:attrName>
                                        </p:attrNameLst>
                                      </p:cBhvr>
                                      <p:tavLst>
                                        <p:tav tm="0">
                                          <p:val>
                                            <p:strVal val="#ppt_y"/>
                                          </p:val>
                                        </p:tav>
                                        <p:tav tm="100000">
                                          <p:val>
                                            <p:strVal val="#ppt_y"/>
                                          </p:val>
                                        </p:tav>
                                      </p:tavLst>
                                    </p:anim>
                                  </p:childTnLst>
                                </p:cTn>
                              </p:par>
                              <p:par>
                                <p:cTn id="191" presetID="2" presetClass="entr" presetSubtype="8" fill="hold" grpId="0" nodeType="withEffect">
                                  <p:stCondLst>
                                    <p:cond delay="0"/>
                                  </p:stCondLst>
                                  <p:childTnLst>
                                    <p:set>
                                      <p:cBhvr>
                                        <p:cTn id="192" dur="1" fill="hold">
                                          <p:stCondLst>
                                            <p:cond delay="0"/>
                                          </p:stCondLst>
                                        </p:cTn>
                                        <p:tgtEl>
                                          <p:spTgt spid="78"/>
                                        </p:tgtEl>
                                        <p:attrNameLst>
                                          <p:attrName>style.visibility</p:attrName>
                                        </p:attrNameLst>
                                      </p:cBhvr>
                                      <p:to>
                                        <p:strVal val="visible"/>
                                      </p:to>
                                    </p:set>
                                    <p:anim calcmode="lin" valueType="num">
                                      <p:cBhvr additive="base">
                                        <p:cTn id="193" dur="2500" fill="hold"/>
                                        <p:tgtEl>
                                          <p:spTgt spid="78"/>
                                        </p:tgtEl>
                                        <p:attrNameLst>
                                          <p:attrName>ppt_x</p:attrName>
                                        </p:attrNameLst>
                                      </p:cBhvr>
                                      <p:tavLst>
                                        <p:tav tm="0">
                                          <p:val>
                                            <p:strVal val="0-#ppt_w/2"/>
                                          </p:val>
                                        </p:tav>
                                        <p:tav tm="100000">
                                          <p:val>
                                            <p:strVal val="#ppt_x"/>
                                          </p:val>
                                        </p:tav>
                                      </p:tavLst>
                                    </p:anim>
                                    <p:anim calcmode="lin" valueType="num">
                                      <p:cBhvr additive="base">
                                        <p:cTn id="194" dur="2500" fill="hold"/>
                                        <p:tgtEl>
                                          <p:spTgt spid="78"/>
                                        </p:tgtEl>
                                        <p:attrNameLst>
                                          <p:attrName>ppt_y</p:attrName>
                                        </p:attrNameLst>
                                      </p:cBhvr>
                                      <p:tavLst>
                                        <p:tav tm="0">
                                          <p:val>
                                            <p:strVal val="#ppt_y"/>
                                          </p:val>
                                        </p:tav>
                                        <p:tav tm="100000">
                                          <p:val>
                                            <p:strVal val="#ppt_y"/>
                                          </p:val>
                                        </p:tav>
                                      </p:tavLst>
                                    </p:anim>
                                  </p:childTnLst>
                                </p:cTn>
                              </p:par>
                              <p:par>
                                <p:cTn id="195" presetID="2" presetClass="entr" presetSubtype="8" fill="hold" grpId="0" nodeType="withEffect">
                                  <p:stCondLst>
                                    <p:cond delay="0"/>
                                  </p:stCondLst>
                                  <p:childTnLst>
                                    <p:set>
                                      <p:cBhvr>
                                        <p:cTn id="196" dur="1" fill="hold">
                                          <p:stCondLst>
                                            <p:cond delay="0"/>
                                          </p:stCondLst>
                                        </p:cTn>
                                        <p:tgtEl>
                                          <p:spTgt spid="79"/>
                                        </p:tgtEl>
                                        <p:attrNameLst>
                                          <p:attrName>style.visibility</p:attrName>
                                        </p:attrNameLst>
                                      </p:cBhvr>
                                      <p:to>
                                        <p:strVal val="visible"/>
                                      </p:to>
                                    </p:set>
                                    <p:anim calcmode="lin" valueType="num">
                                      <p:cBhvr additive="base">
                                        <p:cTn id="197" dur="2500" fill="hold"/>
                                        <p:tgtEl>
                                          <p:spTgt spid="79"/>
                                        </p:tgtEl>
                                        <p:attrNameLst>
                                          <p:attrName>ppt_x</p:attrName>
                                        </p:attrNameLst>
                                      </p:cBhvr>
                                      <p:tavLst>
                                        <p:tav tm="0">
                                          <p:val>
                                            <p:strVal val="0-#ppt_w/2"/>
                                          </p:val>
                                        </p:tav>
                                        <p:tav tm="100000">
                                          <p:val>
                                            <p:strVal val="#ppt_x"/>
                                          </p:val>
                                        </p:tav>
                                      </p:tavLst>
                                    </p:anim>
                                    <p:anim calcmode="lin" valueType="num">
                                      <p:cBhvr additive="base">
                                        <p:cTn id="198" dur="2500" fill="hold"/>
                                        <p:tgtEl>
                                          <p:spTgt spid="79"/>
                                        </p:tgtEl>
                                        <p:attrNameLst>
                                          <p:attrName>ppt_y</p:attrName>
                                        </p:attrNameLst>
                                      </p:cBhvr>
                                      <p:tavLst>
                                        <p:tav tm="0">
                                          <p:val>
                                            <p:strVal val="#ppt_y"/>
                                          </p:val>
                                        </p:tav>
                                        <p:tav tm="100000">
                                          <p:val>
                                            <p:strVal val="#ppt_y"/>
                                          </p:val>
                                        </p:tav>
                                      </p:tavLst>
                                    </p:anim>
                                  </p:childTnLst>
                                </p:cTn>
                              </p:par>
                              <p:par>
                                <p:cTn id="199" presetID="2" presetClass="entr" presetSubtype="8" fill="hold" grpId="0" nodeType="withEffect">
                                  <p:stCondLst>
                                    <p:cond delay="0"/>
                                  </p:stCondLst>
                                  <p:childTnLst>
                                    <p:set>
                                      <p:cBhvr>
                                        <p:cTn id="200" dur="1" fill="hold">
                                          <p:stCondLst>
                                            <p:cond delay="0"/>
                                          </p:stCondLst>
                                        </p:cTn>
                                        <p:tgtEl>
                                          <p:spTgt spid="80"/>
                                        </p:tgtEl>
                                        <p:attrNameLst>
                                          <p:attrName>style.visibility</p:attrName>
                                        </p:attrNameLst>
                                      </p:cBhvr>
                                      <p:to>
                                        <p:strVal val="visible"/>
                                      </p:to>
                                    </p:set>
                                    <p:anim calcmode="lin" valueType="num">
                                      <p:cBhvr additive="base">
                                        <p:cTn id="201" dur="2500" fill="hold"/>
                                        <p:tgtEl>
                                          <p:spTgt spid="80"/>
                                        </p:tgtEl>
                                        <p:attrNameLst>
                                          <p:attrName>ppt_x</p:attrName>
                                        </p:attrNameLst>
                                      </p:cBhvr>
                                      <p:tavLst>
                                        <p:tav tm="0">
                                          <p:val>
                                            <p:strVal val="0-#ppt_w/2"/>
                                          </p:val>
                                        </p:tav>
                                        <p:tav tm="100000">
                                          <p:val>
                                            <p:strVal val="#ppt_x"/>
                                          </p:val>
                                        </p:tav>
                                      </p:tavLst>
                                    </p:anim>
                                    <p:anim calcmode="lin" valueType="num">
                                      <p:cBhvr additive="base">
                                        <p:cTn id="202" dur="2500" fill="hold"/>
                                        <p:tgtEl>
                                          <p:spTgt spid="80"/>
                                        </p:tgtEl>
                                        <p:attrNameLst>
                                          <p:attrName>ppt_y</p:attrName>
                                        </p:attrNameLst>
                                      </p:cBhvr>
                                      <p:tavLst>
                                        <p:tav tm="0">
                                          <p:val>
                                            <p:strVal val="#ppt_y"/>
                                          </p:val>
                                        </p:tav>
                                        <p:tav tm="100000">
                                          <p:val>
                                            <p:strVal val="#ppt_y"/>
                                          </p:val>
                                        </p:tav>
                                      </p:tavLst>
                                    </p:anim>
                                  </p:childTnLst>
                                </p:cTn>
                              </p:par>
                              <p:par>
                                <p:cTn id="203" presetID="2" presetClass="entr" presetSubtype="8" fill="hold" grpId="0" nodeType="withEffect">
                                  <p:stCondLst>
                                    <p:cond delay="0"/>
                                  </p:stCondLst>
                                  <p:childTnLst>
                                    <p:set>
                                      <p:cBhvr>
                                        <p:cTn id="204" dur="1" fill="hold">
                                          <p:stCondLst>
                                            <p:cond delay="0"/>
                                          </p:stCondLst>
                                        </p:cTn>
                                        <p:tgtEl>
                                          <p:spTgt spid="81"/>
                                        </p:tgtEl>
                                        <p:attrNameLst>
                                          <p:attrName>style.visibility</p:attrName>
                                        </p:attrNameLst>
                                      </p:cBhvr>
                                      <p:to>
                                        <p:strVal val="visible"/>
                                      </p:to>
                                    </p:set>
                                    <p:anim calcmode="lin" valueType="num">
                                      <p:cBhvr additive="base">
                                        <p:cTn id="205" dur="2500" fill="hold"/>
                                        <p:tgtEl>
                                          <p:spTgt spid="81"/>
                                        </p:tgtEl>
                                        <p:attrNameLst>
                                          <p:attrName>ppt_x</p:attrName>
                                        </p:attrNameLst>
                                      </p:cBhvr>
                                      <p:tavLst>
                                        <p:tav tm="0">
                                          <p:val>
                                            <p:strVal val="0-#ppt_w/2"/>
                                          </p:val>
                                        </p:tav>
                                        <p:tav tm="100000">
                                          <p:val>
                                            <p:strVal val="#ppt_x"/>
                                          </p:val>
                                        </p:tav>
                                      </p:tavLst>
                                    </p:anim>
                                    <p:anim calcmode="lin" valueType="num">
                                      <p:cBhvr additive="base">
                                        <p:cTn id="206" dur="2500" fill="hold"/>
                                        <p:tgtEl>
                                          <p:spTgt spid="81"/>
                                        </p:tgtEl>
                                        <p:attrNameLst>
                                          <p:attrName>ppt_y</p:attrName>
                                        </p:attrNameLst>
                                      </p:cBhvr>
                                      <p:tavLst>
                                        <p:tav tm="0">
                                          <p:val>
                                            <p:strVal val="#ppt_y"/>
                                          </p:val>
                                        </p:tav>
                                        <p:tav tm="100000">
                                          <p:val>
                                            <p:strVal val="#ppt_y"/>
                                          </p:val>
                                        </p:tav>
                                      </p:tavLst>
                                    </p:anim>
                                  </p:childTnLst>
                                </p:cTn>
                              </p:par>
                              <p:par>
                                <p:cTn id="207" presetID="2" presetClass="entr" presetSubtype="8" fill="hold" grpId="0" nodeType="withEffect">
                                  <p:stCondLst>
                                    <p:cond delay="0"/>
                                  </p:stCondLst>
                                  <p:childTnLst>
                                    <p:set>
                                      <p:cBhvr>
                                        <p:cTn id="208" dur="1" fill="hold">
                                          <p:stCondLst>
                                            <p:cond delay="0"/>
                                          </p:stCondLst>
                                        </p:cTn>
                                        <p:tgtEl>
                                          <p:spTgt spid="82"/>
                                        </p:tgtEl>
                                        <p:attrNameLst>
                                          <p:attrName>style.visibility</p:attrName>
                                        </p:attrNameLst>
                                      </p:cBhvr>
                                      <p:to>
                                        <p:strVal val="visible"/>
                                      </p:to>
                                    </p:set>
                                    <p:anim calcmode="lin" valueType="num">
                                      <p:cBhvr additive="base">
                                        <p:cTn id="209" dur="2500" fill="hold"/>
                                        <p:tgtEl>
                                          <p:spTgt spid="82"/>
                                        </p:tgtEl>
                                        <p:attrNameLst>
                                          <p:attrName>ppt_x</p:attrName>
                                        </p:attrNameLst>
                                      </p:cBhvr>
                                      <p:tavLst>
                                        <p:tav tm="0">
                                          <p:val>
                                            <p:strVal val="0-#ppt_w/2"/>
                                          </p:val>
                                        </p:tav>
                                        <p:tav tm="100000">
                                          <p:val>
                                            <p:strVal val="#ppt_x"/>
                                          </p:val>
                                        </p:tav>
                                      </p:tavLst>
                                    </p:anim>
                                    <p:anim calcmode="lin" valueType="num">
                                      <p:cBhvr additive="base">
                                        <p:cTn id="210" dur="2500" fill="hold"/>
                                        <p:tgtEl>
                                          <p:spTgt spid="82"/>
                                        </p:tgtEl>
                                        <p:attrNameLst>
                                          <p:attrName>ppt_y</p:attrName>
                                        </p:attrNameLst>
                                      </p:cBhvr>
                                      <p:tavLst>
                                        <p:tav tm="0">
                                          <p:val>
                                            <p:strVal val="#ppt_y"/>
                                          </p:val>
                                        </p:tav>
                                        <p:tav tm="100000">
                                          <p:val>
                                            <p:strVal val="#ppt_y"/>
                                          </p:val>
                                        </p:tav>
                                      </p:tavLst>
                                    </p:anim>
                                  </p:childTnLst>
                                </p:cTn>
                              </p:par>
                              <p:par>
                                <p:cTn id="211" presetID="2" presetClass="entr" presetSubtype="8" fill="hold" grpId="0" nodeType="withEffect">
                                  <p:stCondLst>
                                    <p:cond delay="0"/>
                                  </p:stCondLst>
                                  <p:childTnLst>
                                    <p:set>
                                      <p:cBhvr>
                                        <p:cTn id="212" dur="1" fill="hold">
                                          <p:stCondLst>
                                            <p:cond delay="0"/>
                                          </p:stCondLst>
                                        </p:cTn>
                                        <p:tgtEl>
                                          <p:spTgt spid="83"/>
                                        </p:tgtEl>
                                        <p:attrNameLst>
                                          <p:attrName>style.visibility</p:attrName>
                                        </p:attrNameLst>
                                      </p:cBhvr>
                                      <p:to>
                                        <p:strVal val="visible"/>
                                      </p:to>
                                    </p:set>
                                    <p:anim calcmode="lin" valueType="num">
                                      <p:cBhvr additive="base">
                                        <p:cTn id="213" dur="2500" fill="hold"/>
                                        <p:tgtEl>
                                          <p:spTgt spid="83"/>
                                        </p:tgtEl>
                                        <p:attrNameLst>
                                          <p:attrName>ppt_x</p:attrName>
                                        </p:attrNameLst>
                                      </p:cBhvr>
                                      <p:tavLst>
                                        <p:tav tm="0">
                                          <p:val>
                                            <p:strVal val="0-#ppt_w/2"/>
                                          </p:val>
                                        </p:tav>
                                        <p:tav tm="100000">
                                          <p:val>
                                            <p:strVal val="#ppt_x"/>
                                          </p:val>
                                        </p:tav>
                                      </p:tavLst>
                                    </p:anim>
                                    <p:anim calcmode="lin" valueType="num">
                                      <p:cBhvr additive="base">
                                        <p:cTn id="214" dur="2500" fill="hold"/>
                                        <p:tgtEl>
                                          <p:spTgt spid="83"/>
                                        </p:tgtEl>
                                        <p:attrNameLst>
                                          <p:attrName>ppt_y</p:attrName>
                                        </p:attrNameLst>
                                      </p:cBhvr>
                                      <p:tavLst>
                                        <p:tav tm="0">
                                          <p:val>
                                            <p:strVal val="#ppt_y"/>
                                          </p:val>
                                        </p:tav>
                                        <p:tav tm="100000">
                                          <p:val>
                                            <p:strVal val="#ppt_y"/>
                                          </p:val>
                                        </p:tav>
                                      </p:tavLst>
                                    </p:anim>
                                  </p:childTnLst>
                                </p:cTn>
                              </p:par>
                              <p:par>
                                <p:cTn id="215" presetID="8" presetClass="emph" presetSubtype="0" repeatCount="indefinite" fill="hold" grpId="1" nodeType="withEffect">
                                  <p:stCondLst>
                                    <p:cond delay="0"/>
                                  </p:stCondLst>
                                  <p:childTnLst>
                                    <p:animRot by="-21600000">
                                      <p:cBhvr>
                                        <p:cTn id="216" dur="2500" fill="hold"/>
                                        <p:tgtEl>
                                          <p:spTgt spid="63"/>
                                        </p:tgtEl>
                                        <p:attrNameLst>
                                          <p:attrName>r</p:attrName>
                                        </p:attrNameLst>
                                      </p:cBhvr>
                                    </p:animRot>
                                  </p:childTnLst>
                                </p:cTn>
                              </p:par>
                              <p:par>
                                <p:cTn id="217" presetID="8" presetClass="emph" presetSubtype="0" repeatCount="indefinite" fill="hold" grpId="1" nodeType="withEffect">
                                  <p:stCondLst>
                                    <p:cond delay="0"/>
                                  </p:stCondLst>
                                  <p:childTnLst>
                                    <p:animRot by="-21600000">
                                      <p:cBhvr>
                                        <p:cTn id="218" dur="2500" fill="hold"/>
                                        <p:tgtEl>
                                          <p:spTgt spid="64"/>
                                        </p:tgtEl>
                                        <p:attrNameLst>
                                          <p:attrName>r</p:attrName>
                                        </p:attrNameLst>
                                      </p:cBhvr>
                                    </p:animRot>
                                  </p:childTnLst>
                                </p:cTn>
                              </p:par>
                              <p:par>
                                <p:cTn id="219" presetID="8" presetClass="emph" presetSubtype="0" repeatCount="indefinite" fill="hold" grpId="1" nodeType="withEffect">
                                  <p:stCondLst>
                                    <p:cond delay="0"/>
                                  </p:stCondLst>
                                  <p:childTnLst>
                                    <p:animRot by="-21600000">
                                      <p:cBhvr>
                                        <p:cTn id="220" dur="2500" fill="hold"/>
                                        <p:tgtEl>
                                          <p:spTgt spid="65"/>
                                        </p:tgtEl>
                                        <p:attrNameLst>
                                          <p:attrName>r</p:attrName>
                                        </p:attrNameLst>
                                      </p:cBhvr>
                                    </p:animRot>
                                  </p:childTnLst>
                                </p:cTn>
                              </p:par>
                              <p:par>
                                <p:cTn id="221" presetID="8" presetClass="emph" presetSubtype="0" repeatCount="indefinite" fill="hold" grpId="1" nodeType="withEffect">
                                  <p:stCondLst>
                                    <p:cond delay="0"/>
                                  </p:stCondLst>
                                  <p:childTnLst>
                                    <p:animRot by="-21600000">
                                      <p:cBhvr>
                                        <p:cTn id="222" dur="2500" fill="hold"/>
                                        <p:tgtEl>
                                          <p:spTgt spid="66"/>
                                        </p:tgtEl>
                                        <p:attrNameLst>
                                          <p:attrName>r</p:attrName>
                                        </p:attrNameLst>
                                      </p:cBhvr>
                                    </p:animRot>
                                  </p:childTnLst>
                                </p:cTn>
                              </p:par>
                              <p:par>
                                <p:cTn id="223" presetID="8" presetClass="emph" presetSubtype="0" repeatCount="indefinite" fill="hold" grpId="1" nodeType="withEffect">
                                  <p:stCondLst>
                                    <p:cond delay="0"/>
                                  </p:stCondLst>
                                  <p:childTnLst>
                                    <p:animRot by="-21600000">
                                      <p:cBhvr>
                                        <p:cTn id="224" dur="2500" fill="hold"/>
                                        <p:tgtEl>
                                          <p:spTgt spid="67"/>
                                        </p:tgtEl>
                                        <p:attrNameLst>
                                          <p:attrName>r</p:attrName>
                                        </p:attrNameLst>
                                      </p:cBhvr>
                                    </p:animRot>
                                  </p:childTnLst>
                                </p:cTn>
                              </p:par>
                              <p:par>
                                <p:cTn id="225" presetID="8" presetClass="emph" presetSubtype="0" repeatCount="indefinite" fill="hold" grpId="1" nodeType="withEffect">
                                  <p:stCondLst>
                                    <p:cond delay="0"/>
                                  </p:stCondLst>
                                  <p:childTnLst>
                                    <p:animRot by="-21600000">
                                      <p:cBhvr>
                                        <p:cTn id="226" dur="2500" fill="hold"/>
                                        <p:tgtEl>
                                          <p:spTgt spid="68"/>
                                        </p:tgtEl>
                                        <p:attrNameLst>
                                          <p:attrName>r</p:attrName>
                                        </p:attrNameLst>
                                      </p:cBhvr>
                                    </p:animRot>
                                  </p:childTnLst>
                                </p:cTn>
                              </p:par>
                              <p:par>
                                <p:cTn id="227" presetID="8" presetClass="emph" presetSubtype="0" repeatCount="indefinite" fill="hold" grpId="1" nodeType="withEffect">
                                  <p:stCondLst>
                                    <p:cond delay="0"/>
                                  </p:stCondLst>
                                  <p:childTnLst>
                                    <p:animRot by="-21600000">
                                      <p:cBhvr>
                                        <p:cTn id="228" dur="2500" fill="hold"/>
                                        <p:tgtEl>
                                          <p:spTgt spid="69"/>
                                        </p:tgtEl>
                                        <p:attrNameLst>
                                          <p:attrName>r</p:attrName>
                                        </p:attrNameLst>
                                      </p:cBhvr>
                                    </p:animRot>
                                  </p:childTnLst>
                                </p:cTn>
                              </p:par>
                              <p:par>
                                <p:cTn id="229" presetID="8" presetClass="emph" presetSubtype="0" repeatCount="indefinite" fill="hold" grpId="1" nodeType="withEffect">
                                  <p:stCondLst>
                                    <p:cond delay="0"/>
                                  </p:stCondLst>
                                  <p:childTnLst>
                                    <p:animRot by="-21600000">
                                      <p:cBhvr>
                                        <p:cTn id="230" dur="2500" fill="hold"/>
                                        <p:tgtEl>
                                          <p:spTgt spid="70"/>
                                        </p:tgtEl>
                                        <p:attrNameLst>
                                          <p:attrName>r</p:attrName>
                                        </p:attrNameLst>
                                      </p:cBhvr>
                                    </p:animRot>
                                  </p:childTnLst>
                                </p:cTn>
                              </p:par>
                              <p:par>
                                <p:cTn id="231" presetID="8" presetClass="emph" presetSubtype="0" repeatCount="indefinite" fill="hold" grpId="1" nodeType="withEffect">
                                  <p:stCondLst>
                                    <p:cond delay="0"/>
                                  </p:stCondLst>
                                  <p:childTnLst>
                                    <p:animRot by="-21600000">
                                      <p:cBhvr>
                                        <p:cTn id="232" dur="2500" fill="hold"/>
                                        <p:tgtEl>
                                          <p:spTgt spid="71"/>
                                        </p:tgtEl>
                                        <p:attrNameLst>
                                          <p:attrName>r</p:attrName>
                                        </p:attrNameLst>
                                      </p:cBhvr>
                                    </p:animRot>
                                  </p:childTnLst>
                                </p:cTn>
                              </p:par>
                              <p:par>
                                <p:cTn id="233" presetID="8" presetClass="emph" presetSubtype="0" repeatCount="indefinite" fill="hold" grpId="1" nodeType="withEffect">
                                  <p:stCondLst>
                                    <p:cond delay="0"/>
                                  </p:stCondLst>
                                  <p:childTnLst>
                                    <p:animRot by="-21600000">
                                      <p:cBhvr>
                                        <p:cTn id="234" dur="2500" fill="hold"/>
                                        <p:tgtEl>
                                          <p:spTgt spid="72"/>
                                        </p:tgtEl>
                                        <p:attrNameLst>
                                          <p:attrName>r</p:attrName>
                                        </p:attrNameLst>
                                      </p:cBhvr>
                                    </p:animRot>
                                  </p:childTnLst>
                                </p:cTn>
                              </p:par>
                              <p:par>
                                <p:cTn id="235" presetID="8" presetClass="emph" presetSubtype="0" repeatCount="indefinite" fill="hold" grpId="1" nodeType="withEffect">
                                  <p:stCondLst>
                                    <p:cond delay="0"/>
                                  </p:stCondLst>
                                  <p:childTnLst>
                                    <p:animRot by="-21600000">
                                      <p:cBhvr>
                                        <p:cTn id="236" dur="2500" fill="hold"/>
                                        <p:tgtEl>
                                          <p:spTgt spid="73"/>
                                        </p:tgtEl>
                                        <p:attrNameLst>
                                          <p:attrName>r</p:attrName>
                                        </p:attrNameLst>
                                      </p:cBhvr>
                                    </p:animRot>
                                  </p:childTnLst>
                                </p:cTn>
                              </p:par>
                              <p:par>
                                <p:cTn id="237" presetID="8" presetClass="emph" presetSubtype="0" repeatCount="indefinite" fill="hold" grpId="1" nodeType="withEffect">
                                  <p:stCondLst>
                                    <p:cond delay="0"/>
                                  </p:stCondLst>
                                  <p:childTnLst>
                                    <p:animRot by="-21600000">
                                      <p:cBhvr>
                                        <p:cTn id="238" dur="2500" fill="hold"/>
                                        <p:tgtEl>
                                          <p:spTgt spid="74"/>
                                        </p:tgtEl>
                                        <p:attrNameLst>
                                          <p:attrName>r</p:attrName>
                                        </p:attrNameLst>
                                      </p:cBhvr>
                                    </p:animRot>
                                  </p:childTnLst>
                                </p:cTn>
                              </p:par>
                              <p:par>
                                <p:cTn id="239" presetID="8" presetClass="emph" presetSubtype="0" repeatCount="indefinite" fill="hold" grpId="1" nodeType="withEffect">
                                  <p:stCondLst>
                                    <p:cond delay="0"/>
                                  </p:stCondLst>
                                  <p:childTnLst>
                                    <p:animRot by="-21600000">
                                      <p:cBhvr>
                                        <p:cTn id="240" dur="2500" fill="hold"/>
                                        <p:tgtEl>
                                          <p:spTgt spid="75"/>
                                        </p:tgtEl>
                                        <p:attrNameLst>
                                          <p:attrName>r</p:attrName>
                                        </p:attrNameLst>
                                      </p:cBhvr>
                                    </p:animRot>
                                  </p:childTnLst>
                                </p:cTn>
                              </p:par>
                              <p:par>
                                <p:cTn id="241" presetID="8" presetClass="emph" presetSubtype="0" repeatCount="indefinite" fill="hold" grpId="1" nodeType="withEffect">
                                  <p:stCondLst>
                                    <p:cond delay="0"/>
                                  </p:stCondLst>
                                  <p:childTnLst>
                                    <p:animRot by="-21600000">
                                      <p:cBhvr>
                                        <p:cTn id="242" dur="2500" fill="hold"/>
                                        <p:tgtEl>
                                          <p:spTgt spid="76"/>
                                        </p:tgtEl>
                                        <p:attrNameLst>
                                          <p:attrName>r</p:attrName>
                                        </p:attrNameLst>
                                      </p:cBhvr>
                                    </p:animRot>
                                  </p:childTnLst>
                                </p:cTn>
                              </p:par>
                              <p:par>
                                <p:cTn id="243" presetID="8" presetClass="emph" presetSubtype="0" repeatCount="indefinite" fill="hold" grpId="1" nodeType="withEffect">
                                  <p:stCondLst>
                                    <p:cond delay="0"/>
                                  </p:stCondLst>
                                  <p:childTnLst>
                                    <p:animRot by="-21600000">
                                      <p:cBhvr>
                                        <p:cTn id="244" dur="2500" fill="hold"/>
                                        <p:tgtEl>
                                          <p:spTgt spid="77"/>
                                        </p:tgtEl>
                                        <p:attrNameLst>
                                          <p:attrName>r</p:attrName>
                                        </p:attrNameLst>
                                      </p:cBhvr>
                                    </p:animRot>
                                  </p:childTnLst>
                                </p:cTn>
                              </p:par>
                              <p:par>
                                <p:cTn id="245" presetID="8" presetClass="emph" presetSubtype="0" repeatCount="indefinite" fill="hold" grpId="1" nodeType="withEffect">
                                  <p:stCondLst>
                                    <p:cond delay="0"/>
                                  </p:stCondLst>
                                  <p:childTnLst>
                                    <p:animRot by="-21600000">
                                      <p:cBhvr>
                                        <p:cTn id="246" dur="2500" fill="hold"/>
                                        <p:tgtEl>
                                          <p:spTgt spid="78"/>
                                        </p:tgtEl>
                                        <p:attrNameLst>
                                          <p:attrName>r</p:attrName>
                                        </p:attrNameLst>
                                      </p:cBhvr>
                                    </p:animRot>
                                  </p:childTnLst>
                                </p:cTn>
                              </p:par>
                              <p:par>
                                <p:cTn id="247" presetID="8" presetClass="emph" presetSubtype="0" repeatCount="indefinite" fill="hold" grpId="1" nodeType="withEffect">
                                  <p:stCondLst>
                                    <p:cond delay="0"/>
                                  </p:stCondLst>
                                  <p:childTnLst>
                                    <p:animRot by="-21600000">
                                      <p:cBhvr>
                                        <p:cTn id="248" dur="2500" fill="hold"/>
                                        <p:tgtEl>
                                          <p:spTgt spid="79"/>
                                        </p:tgtEl>
                                        <p:attrNameLst>
                                          <p:attrName>r</p:attrName>
                                        </p:attrNameLst>
                                      </p:cBhvr>
                                    </p:animRot>
                                  </p:childTnLst>
                                </p:cTn>
                              </p:par>
                              <p:par>
                                <p:cTn id="249" presetID="8" presetClass="emph" presetSubtype="0" repeatCount="indefinite" fill="hold" grpId="1" nodeType="withEffect">
                                  <p:stCondLst>
                                    <p:cond delay="0"/>
                                  </p:stCondLst>
                                  <p:childTnLst>
                                    <p:animRot by="-21600000">
                                      <p:cBhvr>
                                        <p:cTn id="250" dur="2500" fill="hold"/>
                                        <p:tgtEl>
                                          <p:spTgt spid="80"/>
                                        </p:tgtEl>
                                        <p:attrNameLst>
                                          <p:attrName>r</p:attrName>
                                        </p:attrNameLst>
                                      </p:cBhvr>
                                    </p:animRot>
                                  </p:childTnLst>
                                </p:cTn>
                              </p:par>
                              <p:par>
                                <p:cTn id="251" presetID="8" presetClass="emph" presetSubtype="0" repeatCount="indefinite" fill="hold" grpId="1" nodeType="withEffect">
                                  <p:stCondLst>
                                    <p:cond delay="0"/>
                                  </p:stCondLst>
                                  <p:childTnLst>
                                    <p:animRot by="-21600000">
                                      <p:cBhvr>
                                        <p:cTn id="252" dur="2500" fill="hold"/>
                                        <p:tgtEl>
                                          <p:spTgt spid="81"/>
                                        </p:tgtEl>
                                        <p:attrNameLst>
                                          <p:attrName>r</p:attrName>
                                        </p:attrNameLst>
                                      </p:cBhvr>
                                    </p:animRot>
                                  </p:childTnLst>
                                </p:cTn>
                              </p:par>
                              <p:par>
                                <p:cTn id="253" presetID="8" presetClass="emph" presetSubtype="0" repeatCount="indefinite" fill="hold" grpId="1" nodeType="withEffect">
                                  <p:stCondLst>
                                    <p:cond delay="0"/>
                                  </p:stCondLst>
                                  <p:childTnLst>
                                    <p:animRot by="-21600000">
                                      <p:cBhvr>
                                        <p:cTn id="254" dur="2500" fill="hold"/>
                                        <p:tgtEl>
                                          <p:spTgt spid="82"/>
                                        </p:tgtEl>
                                        <p:attrNameLst>
                                          <p:attrName>r</p:attrName>
                                        </p:attrNameLst>
                                      </p:cBhvr>
                                    </p:animRot>
                                  </p:childTnLst>
                                </p:cTn>
                              </p:par>
                              <p:par>
                                <p:cTn id="255" presetID="8" presetClass="emph" presetSubtype="0" repeatCount="indefinite" fill="hold" grpId="1" nodeType="withEffect">
                                  <p:stCondLst>
                                    <p:cond delay="0"/>
                                  </p:stCondLst>
                                  <p:childTnLst>
                                    <p:animRot by="-21600000">
                                      <p:cBhvr>
                                        <p:cTn id="256" dur="2500" fill="hold"/>
                                        <p:tgtEl>
                                          <p:spTgt spid="83"/>
                                        </p:tgtEl>
                                        <p:attrNameLst>
                                          <p:attrName>r</p:attrName>
                                        </p:attrNameLst>
                                      </p:cBhvr>
                                    </p:animRot>
                                  </p:childTnLst>
                                </p:cTn>
                              </p:par>
                              <p:par>
                                <p:cTn id="257" presetID="9" presetClass="emph" presetSubtype="0" grpId="0" nodeType="withEffect">
                                  <p:stCondLst>
                                    <p:cond delay="0"/>
                                  </p:stCondLst>
                                  <p:childTnLst>
                                    <p:set>
                                      <p:cBhvr rctx="PPT">
                                        <p:cTn id="258" dur="indefinite"/>
                                        <p:tgtEl>
                                          <p:spTgt spid="56"/>
                                        </p:tgtEl>
                                        <p:attrNameLst>
                                          <p:attrName>style.opacity</p:attrName>
                                        </p:attrNameLst>
                                      </p:cBhvr>
                                      <p:to>
                                        <p:strVal val="0"/>
                                      </p:to>
                                    </p:set>
                                    <p:animEffect filter="image" prLst="opacity: 0">
                                      <p:cBhvr rctx="IE">
                                        <p:cTn id="259" dur="indefinite"/>
                                        <p:tgtEl>
                                          <p:spTgt spid="56"/>
                                        </p:tgtEl>
                                      </p:cBhvr>
                                    </p:animEffect>
                                  </p:childTnLst>
                                </p:cTn>
                              </p:par>
                            </p:childTnLst>
                          </p:cTn>
                        </p:par>
                        <p:par>
                          <p:cTn id="260" fill="hold">
                            <p:stCondLst>
                              <p:cond delay="2500"/>
                            </p:stCondLst>
                            <p:childTnLst>
                              <p:par>
                                <p:cTn id="261" presetID="2" presetClass="exit" presetSubtype="2" fill="hold" grpId="2" nodeType="afterEffect">
                                  <p:stCondLst>
                                    <p:cond delay="0"/>
                                  </p:stCondLst>
                                  <p:childTnLst>
                                    <p:anim calcmode="lin" valueType="num">
                                      <p:cBhvr additive="base">
                                        <p:cTn id="262" dur="3500"/>
                                        <p:tgtEl>
                                          <p:spTgt spid="10"/>
                                        </p:tgtEl>
                                        <p:attrNameLst>
                                          <p:attrName>ppt_x</p:attrName>
                                        </p:attrNameLst>
                                      </p:cBhvr>
                                      <p:tavLst>
                                        <p:tav tm="0">
                                          <p:val>
                                            <p:strVal val="ppt_x"/>
                                          </p:val>
                                        </p:tav>
                                        <p:tav tm="100000">
                                          <p:val>
                                            <p:strVal val="1+ppt_w/2"/>
                                          </p:val>
                                        </p:tav>
                                      </p:tavLst>
                                    </p:anim>
                                    <p:anim calcmode="lin" valueType="num">
                                      <p:cBhvr additive="base">
                                        <p:cTn id="263" dur="3500"/>
                                        <p:tgtEl>
                                          <p:spTgt spid="10"/>
                                        </p:tgtEl>
                                        <p:attrNameLst>
                                          <p:attrName>ppt_y</p:attrName>
                                        </p:attrNameLst>
                                      </p:cBhvr>
                                      <p:tavLst>
                                        <p:tav tm="0">
                                          <p:val>
                                            <p:strVal val="ppt_y"/>
                                          </p:val>
                                        </p:tav>
                                        <p:tav tm="100000">
                                          <p:val>
                                            <p:strVal val="ppt_y"/>
                                          </p:val>
                                        </p:tav>
                                      </p:tavLst>
                                    </p:anim>
                                    <p:set>
                                      <p:cBhvr>
                                        <p:cTn id="264" dur="1" fill="hold">
                                          <p:stCondLst>
                                            <p:cond delay="3499"/>
                                          </p:stCondLst>
                                        </p:cTn>
                                        <p:tgtEl>
                                          <p:spTgt spid="1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500"/>
                                        <p:tgtEl>
                                          <p:spTgt spid="12"/>
                                        </p:tgtEl>
                                        <p:attrNameLst>
                                          <p:attrName>ppt_x</p:attrName>
                                        </p:attrNameLst>
                                      </p:cBhvr>
                                      <p:tavLst>
                                        <p:tav tm="0">
                                          <p:val>
                                            <p:strVal val="ppt_x"/>
                                          </p:val>
                                        </p:tav>
                                        <p:tav tm="100000">
                                          <p:val>
                                            <p:strVal val="1+ppt_w/2"/>
                                          </p:val>
                                        </p:tav>
                                      </p:tavLst>
                                    </p:anim>
                                    <p:anim calcmode="lin" valueType="num">
                                      <p:cBhvr additive="base">
                                        <p:cTn id="267" dur="3500"/>
                                        <p:tgtEl>
                                          <p:spTgt spid="12"/>
                                        </p:tgtEl>
                                        <p:attrNameLst>
                                          <p:attrName>ppt_y</p:attrName>
                                        </p:attrNameLst>
                                      </p:cBhvr>
                                      <p:tavLst>
                                        <p:tav tm="0">
                                          <p:val>
                                            <p:strVal val="ppt_y"/>
                                          </p:val>
                                        </p:tav>
                                        <p:tav tm="100000">
                                          <p:val>
                                            <p:strVal val="ppt_y"/>
                                          </p:val>
                                        </p:tav>
                                      </p:tavLst>
                                    </p:anim>
                                    <p:set>
                                      <p:cBhvr>
                                        <p:cTn id="268" dur="1" fill="hold">
                                          <p:stCondLst>
                                            <p:cond delay="3499"/>
                                          </p:stCondLst>
                                        </p:cTn>
                                        <p:tgtEl>
                                          <p:spTgt spid="12"/>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500"/>
                                        <p:tgtEl>
                                          <p:spTgt spid="11"/>
                                        </p:tgtEl>
                                        <p:attrNameLst>
                                          <p:attrName>ppt_x</p:attrName>
                                        </p:attrNameLst>
                                      </p:cBhvr>
                                      <p:tavLst>
                                        <p:tav tm="0">
                                          <p:val>
                                            <p:strVal val="ppt_x"/>
                                          </p:val>
                                        </p:tav>
                                        <p:tav tm="100000">
                                          <p:val>
                                            <p:strVal val="1+ppt_w/2"/>
                                          </p:val>
                                        </p:tav>
                                      </p:tavLst>
                                    </p:anim>
                                    <p:anim calcmode="lin" valueType="num">
                                      <p:cBhvr additive="base">
                                        <p:cTn id="271" dur="3500"/>
                                        <p:tgtEl>
                                          <p:spTgt spid="11"/>
                                        </p:tgtEl>
                                        <p:attrNameLst>
                                          <p:attrName>ppt_y</p:attrName>
                                        </p:attrNameLst>
                                      </p:cBhvr>
                                      <p:tavLst>
                                        <p:tav tm="0">
                                          <p:val>
                                            <p:strVal val="ppt_y"/>
                                          </p:val>
                                        </p:tav>
                                        <p:tav tm="100000">
                                          <p:val>
                                            <p:strVal val="ppt_y"/>
                                          </p:val>
                                        </p:tav>
                                      </p:tavLst>
                                    </p:anim>
                                    <p:set>
                                      <p:cBhvr>
                                        <p:cTn id="272" dur="1" fill="hold">
                                          <p:stCondLst>
                                            <p:cond delay="3499"/>
                                          </p:stCondLst>
                                        </p:cTn>
                                        <p:tgtEl>
                                          <p:spTgt spid="11"/>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500"/>
                                        <p:tgtEl>
                                          <p:spTgt spid="15"/>
                                        </p:tgtEl>
                                        <p:attrNameLst>
                                          <p:attrName>ppt_x</p:attrName>
                                        </p:attrNameLst>
                                      </p:cBhvr>
                                      <p:tavLst>
                                        <p:tav tm="0">
                                          <p:val>
                                            <p:strVal val="ppt_x"/>
                                          </p:val>
                                        </p:tav>
                                        <p:tav tm="100000">
                                          <p:val>
                                            <p:strVal val="1+ppt_w/2"/>
                                          </p:val>
                                        </p:tav>
                                      </p:tavLst>
                                    </p:anim>
                                    <p:anim calcmode="lin" valueType="num">
                                      <p:cBhvr additive="base">
                                        <p:cTn id="275" dur="3500"/>
                                        <p:tgtEl>
                                          <p:spTgt spid="15"/>
                                        </p:tgtEl>
                                        <p:attrNameLst>
                                          <p:attrName>ppt_y</p:attrName>
                                        </p:attrNameLst>
                                      </p:cBhvr>
                                      <p:tavLst>
                                        <p:tav tm="0">
                                          <p:val>
                                            <p:strVal val="ppt_y"/>
                                          </p:val>
                                        </p:tav>
                                        <p:tav tm="100000">
                                          <p:val>
                                            <p:strVal val="ppt_y"/>
                                          </p:val>
                                        </p:tav>
                                      </p:tavLst>
                                    </p:anim>
                                    <p:set>
                                      <p:cBhvr>
                                        <p:cTn id="276" dur="1" fill="hold">
                                          <p:stCondLst>
                                            <p:cond delay="3499"/>
                                          </p:stCondLst>
                                        </p:cTn>
                                        <p:tgtEl>
                                          <p:spTgt spid="1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500"/>
                                        <p:tgtEl>
                                          <p:spTgt spid="14"/>
                                        </p:tgtEl>
                                        <p:attrNameLst>
                                          <p:attrName>ppt_x</p:attrName>
                                        </p:attrNameLst>
                                      </p:cBhvr>
                                      <p:tavLst>
                                        <p:tav tm="0">
                                          <p:val>
                                            <p:strVal val="ppt_x"/>
                                          </p:val>
                                        </p:tav>
                                        <p:tav tm="100000">
                                          <p:val>
                                            <p:strVal val="1+ppt_w/2"/>
                                          </p:val>
                                        </p:tav>
                                      </p:tavLst>
                                    </p:anim>
                                    <p:anim calcmode="lin" valueType="num">
                                      <p:cBhvr additive="base">
                                        <p:cTn id="279" dur="3500"/>
                                        <p:tgtEl>
                                          <p:spTgt spid="14"/>
                                        </p:tgtEl>
                                        <p:attrNameLst>
                                          <p:attrName>ppt_y</p:attrName>
                                        </p:attrNameLst>
                                      </p:cBhvr>
                                      <p:tavLst>
                                        <p:tav tm="0">
                                          <p:val>
                                            <p:strVal val="ppt_y"/>
                                          </p:val>
                                        </p:tav>
                                        <p:tav tm="100000">
                                          <p:val>
                                            <p:strVal val="ppt_y"/>
                                          </p:val>
                                        </p:tav>
                                      </p:tavLst>
                                    </p:anim>
                                    <p:set>
                                      <p:cBhvr>
                                        <p:cTn id="280" dur="1" fill="hold">
                                          <p:stCondLst>
                                            <p:cond delay="3499"/>
                                          </p:stCondLst>
                                        </p:cTn>
                                        <p:tgtEl>
                                          <p:spTgt spid="14"/>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500"/>
                                        <p:tgtEl>
                                          <p:spTgt spid="13"/>
                                        </p:tgtEl>
                                        <p:attrNameLst>
                                          <p:attrName>ppt_x</p:attrName>
                                        </p:attrNameLst>
                                      </p:cBhvr>
                                      <p:tavLst>
                                        <p:tav tm="0">
                                          <p:val>
                                            <p:strVal val="ppt_x"/>
                                          </p:val>
                                        </p:tav>
                                        <p:tav tm="100000">
                                          <p:val>
                                            <p:strVal val="1+ppt_w/2"/>
                                          </p:val>
                                        </p:tav>
                                      </p:tavLst>
                                    </p:anim>
                                    <p:anim calcmode="lin" valueType="num">
                                      <p:cBhvr additive="base">
                                        <p:cTn id="283" dur="3500"/>
                                        <p:tgtEl>
                                          <p:spTgt spid="13"/>
                                        </p:tgtEl>
                                        <p:attrNameLst>
                                          <p:attrName>ppt_y</p:attrName>
                                        </p:attrNameLst>
                                      </p:cBhvr>
                                      <p:tavLst>
                                        <p:tav tm="0">
                                          <p:val>
                                            <p:strVal val="ppt_y"/>
                                          </p:val>
                                        </p:tav>
                                        <p:tav tm="100000">
                                          <p:val>
                                            <p:strVal val="ppt_y"/>
                                          </p:val>
                                        </p:tav>
                                      </p:tavLst>
                                    </p:anim>
                                    <p:set>
                                      <p:cBhvr>
                                        <p:cTn id="284" dur="1" fill="hold">
                                          <p:stCondLst>
                                            <p:cond delay="3499"/>
                                          </p:stCondLst>
                                        </p:cTn>
                                        <p:tgtEl>
                                          <p:spTgt spid="1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500"/>
                                        <p:tgtEl>
                                          <p:spTgt spid="18"/>
                                        </p:tgtEl>
                                        <p:attrNameLst>
                                          <p:attrName>ppt_x</p:attrName>
                                        </p:attrNameLst>
                                      </p:cBhvr>
                                      <p:tavLst>
                                        <p:tav tm="0">
                                          <p:val>
                                            <p:strVal val="ppt_x"/>
                                          </p:val>
                                        </p:tav>
                                        <p:tav tm="100000">
                                          <p:val>
                                            <p:strVal val="1+ppt_w/2"/>
                                          </p:val>
                                        </p:tav>
                                      </p:tavLst>
                                    </p:anim>
                                    <p:anim calcmode="lin" valueType="num">
                                      <p:cBhvr additive="base">
                                        <p:cTn id="287" dur="3500"/>
                                        <p:tgtEl>
                                          <p:spTgt spid="18"/>
                                        </p:tgtEl>
                                        <p:attrNameLst>
                                          <p:attrName>ppt_y</p:attrName>
                                        </p:attrNameLst>
                                      </p:cBhvr>
                                      <p:tavLst>
                                        <p:tav tm="0">
                                          <p:val>
                                            <p:strVal val="ppt_y"/>
                                          </p:val>
                                        </p:tav>
                                        <p:tav tm="100000">
                                          <p:val>
                                            <p:strVal val="ppt_y"/>
                                          </p:val>
                                        </p:tav>
                                      </p:tavLst>
                                    </p:anim>
                                    <p:set>
                                      <p:cBhvr>
                                        <p:cTn id="288" dur="1" fill="hold">
                                          <p:stCondLst>
                                            <p:cond delay="3499"/>
                                          </p:stCondLst>
                                        </p:cTn>
                                        <p:tgtEl>
                                          <p:spTgt spid="18"/>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500"/>
                                        <p:tgtEl>
                                          <p:spTgt spid="19"/>
                                        </p:tgtEl>
                                        <p:attrNameLst>
                                          <p:attrName>ppt_x</p:attrName>
                                        </p:attrNameLst>
                                      </p:cBhvr>
                                      <p:tavLst>
                                        <p:tav tm="0">
                                          <p:val>
                                            <p:strVal val="ppt_x"/>
                                          </p:val>
                                        </p:tav>
                                        <p:tav tm="100000">
                                          <p:val>
                                            <p:strVal val="1+ppt_w/2"/>
                                          </p:val>
                                        </p:tav>
                                      </p:tavLst>
                                    </p:anim>
                                    <p:anim calcmode="lin" valueType="num">
                                      <p:cBhvr additive="base">
                                        <p:cTn id="291" dur="3500"/>
                                        <p:tgtEl>
                                          <p:spTgt spid="19"/>
                                        </p:tgtEl>
                                        <p:attrNameLst>
                                          <p:attrName>ppt_y</p:attrName>
                                        </p:attrNameLst>
                                      </p:cBhvr>
                                      <p:tavLst>
                                        <p:tav tm="0">
                                          <p:val>
                                            <p:strVal val="ppt_y"/>
                                          </p:val>
                                        </p:tav>
                                        <p:tav tm="100000">
                                          <p:val>
                                            <p:strVal val="ppt_y"/>
                                          </p:val>
                                        </p:tav>
                                      </p:tavLst>
                                    </p:anim>
                                    <p:set>
                                      <p:cBhvr>
                                        <p:cTn id="292" dur="1" fill="hold">
                                          <p:stCondLst>
                                            <p:cond delay="3499"/>
                                          </p:stCondLst>
                                        </p:cTn>
                                        <p:tgtEl>
                                          <p:spTgt spid="19"/>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500"/>
                                        <p:tgtEl>
                                          <p:spTgt spid="17"/>
                                        </p:tgtEl>
                                        <p:attrNameLst>
                                          <p:attrName>ppt_x</p:attrName>
                                        </p:attrNameLst>
                                      </p:cBhvr>
                                      <p:tavLst>
                                        <p:tav tm="0">
                                          <p:val>
                                            <p:strVal val="ppt_x"/>
                                          </p:val>
                                        </p:tav>
                                        <p:tav tm="100000">
                                          <p:val>
                                            <p:strVal val="1+ppt_w/2"/>
                                          </p:val>
                                        </p:tav>
                                      </p:tavLst>
                                    </p:anim>
                                    <p:anim calcmode="lin" valueType="num">
                                      <p:cBhvr additive="base">
                                        <p:cTn id="295" dur="3500"/>
                                        <p:tgtEl>
                                          <p:spTgt spid="17"/>
                                        </p:tgtEl>
                                        <p:attrNameLst>
                                          <p:attrName>ppt_y</p:attrName>
                                        </p:attrNameLst>
                                      </p:cBhvr>
                                      <p:tavLst>
                                        <p:tav tm="0">
                                          <p:val>
                                            <p:strVal val="ppt_y"/>
                                          </p:val>
                                        </p:tav>
                                        <p:tav tm="100000">
                                          <p:val>
                                            <p:strVal val="ppt_y"/>
                                          </p:val>
                                        </p:tav>
                                      </p:tavLst>
                                    </p:anim>
                                    <p:set>
                                      <p:cBhvr>
                                        <p:cTn id="296" dur="1" fill="hold">
                                          <p:stCondLst>
                                            <p:cond delay="3499"/>
                                          </p:stCondLst>
                                        </p:cTn>
                                        <p:tgtEl>
                                          <p:spTgt spid="17"/>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500"/>
                                        <p:tgtEl>
                                          <p:spTgt spid="16"/>
                                        </p:tgtEl>
                                        <p:attrNameLst>
                                          <p:attrName>ppt_x</p:attrName>
                                        </p:attrNameLst>
                                      </p:cBhvr>
                                      <p:tavLst>
                                        <p:tav tm="0">
                                          <p:val>
                                            <p:strVal val="ppt_x"/>
                                          </p:val>
                                        </p:tav>
                                        <p:tav tm="100000">
                                          <p:val>
                                            <p:strVal val="1+ppt_w/2"/>
                                          </p:val>
                                        </p:tav>
                                      </p:tavLst>
                                    </p:anim>
                                    <p:anim calcmode="lin" valueType="num">
                                      <p:cBhvr additive="base">
                                        <p:cTn id="299" dur="3500"/>
                                        <p:tgtEl>
                                          <p:spTgt spid="16"/>
                                        </p:tgtEl>
                                        <p:attrNameLst>
                                          <p:attrName>ppt_y</p:attrName>
                                        </p:attrNameLst>
                                      </p:cBhvr>
                                      <p:tavLst>
                                        <p:tav tm="0">
                                          <p:val>
                                            <p:strVal val="ppt_y"/>
                                          </p:val>
                                        </p:tav>
                                        <p:tav tm="100000">
                                          <p:val>
                                            <p:strVal val="ppt_y"/>
                                          </p:val>
                                        </p:tav>
                                      </p:tavLst>
                                    </p:anim>
                                    <p:set>
                                      <p:cBhvr>
                                        <p:cTn id="300" dur="1" fill="hold">
                                          <p:stCondLst>
                                            <p:cond delay="3499"/>
                                          </p:stCondLst>
                                        </p:cTn>
                                        <p:tgtEl>
                                          <p:spTgt spid="16"/>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500"/>
                                        <p:tgtEl>
                                          <p:spTgt spid="23"/>
                                        </p:tgtEl>
                                        <p:attrNameLst>
                                          <p:attrName>ppt_x</p:attrName>
                                        </p:attrNameLst>
                                      </p:cBhvr>
                                      <p:tavLst>
                                        <p:tav tm="0">
                                          <p:val>
                                            <p:strVal val="ppt_x"/>
                                          </p:val>
                                        </p:tav>
                                        <p:tav tm="100000">
                                          <p:val>
                                            <p:strVal val="1+ppt_w/2"/>
                                          </p:val>
                                        </p:tav>
                                      </p:tavLst>
                                    </p:anim>
                                    <p:anim calcmode="lin" valueType="num">
                                      <p:cBhvr additive="base">
                                        <p:cTn id="303" dur="3500"/>
                                        <p:tgtEl>
                                          <p:spTgt spid="23"/>
                                        </p:tgtEl>
                                        <p:attrNameLst>
                                          <p:attrName>ppt_y</p:attrName>
                                        </p:attrNameLst>
                                      </p:cBhvr>
                                      <p:tavLst>
                                        <p:tav tm="0">
                                          <p:val>
                                            <p:strVal val="ppt_y"/>
                                          </p:val>
                                        </p:tav>
                                        <p:tav tm="100000">
                                          <p:val>
                                            <p:strVal val="ppt_y"/>
                                          </p:val>
                                        </p:tav>
                                      </p:tavLst>
                                    </p:anim>
                                    <p:set>
                                      <p:cBhvr>
                                        <p:cTn id="304" dur="1" fill="hold">
                                          <p:stCondLst>
                                            <p:cond delay="3499"/>
                                          </p:stCondLst>
                                        </p:cTn>
                                        <p:tgtEl>
                                          <p:spTgt spid="23"/>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500"/>
                                        <p:tgtEl>
                                          <p:spTgt spid="21"/>
                                        </p:tgtEl>
                                        <p:attrNameLst>
                                          <p:attrName>ppt_x</p:attrName>
                                        </p:attrNameLst>
                                      </p:cBhvr>
                                      <p:tavLst>
                                        <p:tav tm="0">
                                          <p:val>
                                            <p:strVal val="ppt_x"/>
                                          </p:val>
                                        </p:tav>
                                        <p:tav tm="100000">
                                          <p:val>
                                            <p:strVal val="1+ppt_w/2"/>
                                          </p:val>
                                        </p:tav>
                                      </p:tavLst>
                                    </p:anim>
                                    <p:anim calcmode="lin" valueType="num">
                                      <p:cBhvr additive="base">
                                        <p:cTn id="307" dur="3500"/>
                                        <p:tgtEl>
                                          <p:spTgt spid="21"/>
                                        </p:tgtEl>
                                        <p:attrNameLst>
                                          <p:attrName>ppt_y</p:attrName>
                                        </p:attrNameLst>
                                      </p:cBhvr>
                                      <p:tavLst>
                                        <p:tav tm="0">
                                          <p:val>
                                            <p:strVal val="ppt_y"/>
                                          </p:val>
                                        </p:tav>
                                        <p:tav tm="100000">
                                          <p:val>
                                            <p:strVal val="ppt_y"/>
                                          </p:val>
                                        </p:tav>
                                      </p:tavLst>
                                    </p:anim>
                                    <p:set>
                                      <p:cBhvr>
                                        <p:cTn id="308" dur="1" fill="hold">
                                          <p:stCondLst>
                                            <p:cond delay="3499"/>
                                          </p:stCondLst>
                                        </p:cTn>
                                        <p:tgtEl>
                                          <p:spTgt spid="21"/>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500"/>
                                        <p:tgtEl>
                                          <p:spTgt spid="20"/>
                                        </p:tgtEl>
                                        <p:attrNameLst>
                                          <p:attrName>ppt_x</p:attrName>
                                        </p:attrNameLst>
                                      </p:cBhvr>
                                      <p:tavLst>
                                        <p:tav tm="0">
                                          <p:val>
                                            <p:strVal val="ppt_x"/>
                                          </p:val>
                                        </p:tav>
                                        <p:tav tm="100000">
                                          <p:val>
                                            <p:strVal val="1+ppt_w/2"/>
                                          </p:val>
                                        </p:tav>
                                      </p:tavLst>
                                    </p:anim>
                                    <p:anim calcmode="lin" valueType="num">
                                      <p:cBhvr additive="base">
                                        <p:cTn id="311" dur="3500"/>
                                        <p:tgtEl>
                                          <p:spTgt spid="20"/>
                                        </p:tgtEl>
                                        <p:attrNameLst>
                                          <p:attrName>ppt_y</p:attrName>
                                        </p:attrNameLst>
                                      </p:cBhvr>
                                      <p:tavLst>
                                        <p:tav tm="0">
                                          <p:val>
                                            <p:strVal val="ppt_y"/>
                                          </p:val>
                                        </p:tav>
                                        <p:tav tm="100000">
                                          <p:val>
                                            <p:strVal val="ppt_y"/>
                                          </p:val>
                                        </p:tav>
                                      </p:tavLst>
                                    </p:anim>
                                    <p:set>
                                      <p:cBhvr>
                                        <p:cTn id="312" dur="1" fill="hold">
                                          <p:stCondLst>
                                            <p:cond delay="3499"/>
                                          </p:stCondLst>
                                        </p:cTn>
                                        <p:tgtEl>
                                          <p:spTgt spid="20"/>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500"/>
                                        <p:tgtEl>
                                          <p:spTgt spid="22"/>
                                        </p:tgtEl>
                                        <p:attrNameLst>
                                          <p:attrName>ppt_x</p:attrName>
                                        </p:attrNameLst>
                                      </p:cBhvr>
                                      <p:tavLst>
                                        <p:tav tm="0">
                                          <p:val>
                                            <p:strVal val="ppt_x"/>
                                          </p:val>
                                        </p:tav>
                                        <p:tav tm="100000">
                                          <p:val>
                                            <p:strVal val="1+ppt_w/2"/>
                                          </p:val>
                                        </p:tav>
                                      </p:tavLst>
                                    </p:anim>
                                    <p:anim calcmode="lin" valueType="num">
                                      <p:cBhvr additive="base">
                                        <p:cTn id="315" dur="3500"/>
                                        <p:tgtEl>
                                          <p:spTgt spid="22"/>
                                        </p:tgtEl>
                                        <p:attrNameLst>
                                          <p:attrName>ppt_y</p:attrName>
                                        </p:attrNameLst>
                                      </p:cBhvr>
                                      <p:tavLst>
                                        <p:tav tm="0">
                                          <p:val>
                                            <p:strVal val="ppt_y"/>
                                          </p:val>
                                        </p:tav>
                                        <p:tav tm="100000">
                                          <p:val>
                                            <p:strVal val="ppt_y"/>
                                          </p:val>
                                        </p:tav>
                                      </p:tavLst>
                                    </p:anim>
                                    <p:set>
                                      <p:cBhvr>
                                        <p:cTn id="316" dur="1" fill="hold">
                                          <p:stCondLst>
                                            <p:cond delay="3499"/>
                                          </p:stCondLst>
                                        </p:cTn>
                                        <p:tgtEl>
                                          <p:spTgt spid="22"/>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500"/>
                                        <p:tgtEl>
                                          <p:spTgt spid="24"/>
                                        </p:tgtEl>
                                        <p:attrNameLst>
                                          <p:attrName>ppt_x</p:attrName>
                                        </p:attrNameLst>
                                      </p:cBhvr>
                                      <p:tavLst>
                                        <p:tav tm="0">
                                          <p:val>
                                            <p:strVal val="ppt_x"/>
                                          </p:val>
                                        </p:tav>
                                        <p:tav tm="100000">
                                          <p:val>
                                            <p:strVal val="1+ppt_w/2"/>
                                          </p:val>
                                        </p:tav>
                                      </p:tavLst>
                                    </p:anim>
                                    <p:anim calcmode="lin" valueType="num">
                                      <p:cBhvr additive="base">
                                        <p:cTn id="319" dur="3500"/>
                                        <p:tgtEl>
                                          <p:spTgt spid="24"/>
                                        </p:tgtEl>
                                        <p:attrNameLst>
                                          <p:attrName>ppt_y</p:attrName>
                                        </p:attrNameLst>
                                      </p:cBhvr>
                                      <p:tavLst>
                                        <p:tav tm="0">
                                          <p:val>
                                            <p:strVal val="ppt_y"/>
                                          </p:val>
                                        </p:tav>
                                        <p:tav tm="100000">
                                          <p:val>
                                            <p:strVal val="ppt_y"/>
                                          </p:val>
                                        </p:tav>
                                      </p:tavLst>
                                    </p:anim>
                                    <p:set>
                                      <p:cBhvr>
                                        <p:cTn id="320" dur="1" fill="hold">
                                          <p:stCondLst>
                                            <p:cond delay="3499"/>
                                          </p:stCondLst>
                                        </p:cTn>
                                        <p:tgtEl>
                                          <p:spTgt spid="24"/>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500"/>
                                        <p:tgtEl>
                                          <p:spTgt spid="28"/>
                                        </p:tgtEl>
                                        <p:attrNameLst>
                                          <p:attrName>ppt_x</p:attrName>
                                        </p:attrNameLst>
                                      </p:cBhvr>
                                      <p:tavLst>
                                        <p:tav tm="0">
                                          <p:val>
                                            <p:strVal val="ppt_x"/>
                                          </p:val>
                                        </p:tav>
                                        <p:tav tm="100000">
                                          <p:val>
                                            <p:strVal val="1+ppt_w/2"/>
                                          </p:val>
                                        </p:tav>
                                      </p:tavLst>
                                    </p:anim>
                                    <p:anim calcmode="lin" valueType="num">
                                      <p:cBhvr additive="base">
                                        <p:cTn id="323" dur="3500"/>
                                        <p:tgtEl>
                                          <p:spTgt spid="28"/>
                                        </p:tgtEl>
                                        <p:attrNameLst>
                                          <p:attrName>ppt_y</p:attrName>
                                        </p:attrNameLst>
                                      </p:cBhvr>
                                      <p:tavLst>
                                        <p:tav tm="0">
                                          <p:val>
                                            <p:strVal val="ppt_y"/>
                                          </p:val>
                                        </p:tav>
                                        <p:tav tm="100000">
                                          <p:val>
                                            <p:strVal val="ppt_y"/>
                                          </p:val>
                                        </p:tav>
                                      </p:tavLst>
                                    </p:anim>
                                    <p:set>
                                      <p:cBhvr>
                                        <p:cTn id="324" dur="1" fill="hold">
                                          <p:stCondLst>
                                            <p:cond delay="3499"/>
                                          </p:stCondLst>
                                        </p:cTn>
                                        <p:tgtEl>
                                          <p:spTgt spid="28"/>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500"/>
                                        <p:tgtEl>
                                          <p:spTgt spid="26"/>
                                        </p:tgtEl>
                                        <p:attrNameLst>
                                          <p:attrName>ppt_x</p:attrName>
                                        </p:attrNameLst>
                                      </p:cBhvr>
                                      <p:tavLst>
                                        <p:tav tm="0">
                                          <p:val>
                                            <p:strVal val="ppt_x"/>
                                          </p:val>
                                        </p:tav>
                                        <p:tav tm="100000">
                                          <p:val>
                                            <p:strVal val="1+ppt_w/2"/>
                                          </p:val>
                                        </p:tav>
                                      </p:tavLst>
                                    </p:anim>
                                    <p:anim calcmode="lin" valueType="num">
                                      <p:cBhvr additive="base">
                                        <p:cTn id="327" dur="3500"/>
                                        <p:tgtEl>
                                          <p:spTgt spid="26"/>
                                        </p:tgtEl>
                                        <p:attrNameLst>
                                          <p:attrName>ppt_y</p:attrName>
                                        </p:attrNameLst>
                                      </p:cBhvr>
                                      <p:tavLst>
                                        <p:tav tm="0">
                                          <p:val>
                                            <p:strVal val="ppt_y"/>
                                          </p:val>
                                        </p:tav>
                                        <p:tav tm="100000">
                                          <p:val>
                                            <p:strVal val="ppt_y"/>
                                          </p:val>
                                        </p:tav>
                                      </p:tavLst>
                                    </p:anim>
                                    <p:set>
                                      <p:cBhvr>
                                        <p:cTn id="328" dur="1" fill="hold">
                                          <p:stCondLst>
                                            <p:cond delay="3499"/>
                                          </p:stCondLst>
                                        </p:cTn>
                                        <p:tgtEl>
                                          <p:spTgt spid="26"/>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500"/>
                                        <p:tgtEl>
                                          <p:spTgt spid="25"/>
                                        </p:tgtEl>
                                        <p:attrNameLst>
                                          <p:attrName>ppt_x</p:attrName>
                                        </p:attrNameLst>
                                      </p:cBhvr>
                                      <p:tavLst>
                                        <p:tav tm="0">
                                          <p:val>
                                            <p:strVal val="ppt_x"/>
                                          </p:val>
                                        </p:tav>
                                        <p:tav tm="100000">
                                          <p:val>
                                            <p:strVal val="1+ppt_w/2"/>
                                          </p:val>
                                        </p:tav>
                                      </p:tavLst>
                                    </p:anim>
                                    <p:anim calcmode="lin" valueType="num">
                                      <p:cBhvr additive="base">
                                        <p:cTn id="331" dur="3500"/>
                                        <p:tgtEl>
                                          <p:spTgt spid="25"/>
                                        </p:tgtEl>
                                        <p:attrNameLst>
                                          <p:attrName>ppt_y</p:attrName>
                                        </p:attrNameLst>
                                      </p:cBhvr>
                                      <p:tavLst>
                                        <p:tav tm="0">
                                          <p:val>
                                            <p:strVal val="ppt_y"/>
                                          </p:val>
                                        </p:tav>
                                        <p:tav tm="100000">
                                          <p:val>
                                            <p:strVal val="ppt_y"/>
                                          </p:val>
                                        </p:tav>
                                      </p:tavLst>
                                    </p:anim>
                                    <p:set>
                                      <p:cBhvr>
                                        <p:cTn id="332" dur="1" fill="hold">
                                          <p:stCondLst>
                                            <p:cond delay="3499"/>
                                          </p:stCondLst>
                                        </p:cTn>
                                        <p:tgtEl>
                                          <p:spTgt spid="25"/>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500"/>
                                        <p:tgtEl>
                                          <p:spTgt spid="27"/>
                                        </p:tgtEl>
                                        <p:attrNameLst>
                                          <p:attrName>ppt_x</p:attrName>
                                        </p:attrNameLst>
                                      </p:cBhvr>
                                      <p:tavLst>
                                        <p:tav tm="0">
                                          <p:val>
                                            <p:strVal val="ppt_x"/>
                                          </p:val>
                                        </p:tav>
                                        <p:tav tm="100000">
                                          <p:val>
                                            <p:strVal val="1+ppt_w/2"/>
                                          </p:val>
                                        </p:tav>
                                      </p:tavLst>
                                    </p:anim>
                                    <p:anim calcmode="lin" valueType="num">
                                      <p:cBhvr additive="base">
                                        <p:cTn id="335" dur="3500"/>
                                        <p:tgtEl>
                                          <p:spTgt spid="27"/>
                                        </p:tgtEl>
                                        <p:attrNameLst>
                                          <p:attrName>ppt_y</p:attrName>
                                        </p:attrNameLst>
                                      </p:cBhvr>
                                      <p:tavLst>
                                        <p:tav tm="0">
                                          <p:val>
                                            <p:strVal val="ppt_y"/>
                                          </p:val>
                                        </p:tav>
                                        <p:tav tm="100000">
                                          <p:val>
                                            <p:strVal val="ppt_y"/>
                                          </p:val>
                                        </p:tav>
                                      </p:tavLst>
                                    </p:anim>
                                    <p:set>
                                      <p:cBhvr>
                                        <p:cTn id="336" dur="1" fill="hold">
                                          <p:stCondLst>
                                            <p:cond delay="3499"/>
                                          </p:stCondLst>
                                        </p:cTn>
                                        <p:tgtEl>
                                          <p:spTgt spid="27"/>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500"/>
                                        <p:tgtEl>
                                          <p:spTgt spid="29"/>
                                        </p:tgtEl>
                                        <p:attrNameLst>
                                          <p:attrName>ppt_x</p:attrName>
                                        </p:attrNameLst>
                                      </p:cBhvr>
                                      <p:tavLst>
                                        <p:tav tm="0">
                                          <p:val>
                                            <p:strVal val="ppt_x"/>
                                          </p:val>
                                        </p:tav>
                                        <p:tav tm="100000">
                                          <p:val>
                                            <p:strVal val="1+ppt_w/2"/>
                                          </p:val>
                                        </p:tav>
                                      </p:tavLst>
                                    </p:anim>
                                    <p:anim calcmode="lin" valueType="num">
                                      <p:cBhvr additive="base">
                                        <p:cTn id="339" dur="3500"/>
                                        <p:tgtEl>
                                          <p:spTgt spid="29"/>
                                        </p:tgtEl>
                                        <p:attrNameLst>
                                          <p:attrName>ppt_y</p:attrName>
                                        </p:attrNameLst>
                                      </p:cBhvr>
                                      <p:tavLst>
                                        <p:tav tm="0">
                                          <p:val>
                                            <p:strVal val="ppt_y"/>
                                          </p:val>
                                        </p:tav>
                                        <p:tav tm="100000">
                                          <p:val>
                                            <p:strVal val="ppt_y"/>
                                          </p:val>
                                        </p:tav>
                                      </p:tavLst>
                                    </p:anim>
                                    <p:set>
                                      <p:cBhvr>
                                        <p:cTn id="340" dur="1" fill="hold">
                                          <p:stCondLst>
                                            <p:cond delay="3499"/>
                                          </p:stCondLst>
                                        </p:cTn>
                                        <p:tgtEl>
                                          <p:spTgt spid="2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500"/>
                                        <p:tgtEl>
                                          <p:spTgt spid="8"/>
                                        </p:tgtEl>
                                        <p:attrNameLst>
                                          <p:attrName>ppt_x</p:attrName>
                                        </p:attrNameLst>
                                      </p:cBhvr>
                                      <p:tavLst>
                                        <p:tav tm="0">
                                          <p:val>
                                            <p:strVal val="ppt_x"/>
                                          </p:val>
                                        </p:tav>
                                        <p:tav tm="100000">
                                          <p:val>
                                            <p:strVal val="1+ppt_w/2"/>
                                          </p:val>
                                        </p:tav>
                                      </p:tavLst>
                                    </p:anim>
                                    <p:anim calcmode="lin" valueType="num">
                                      <p:cBhvr additive="base">
                                        <p:cTn id="343" dur="3500"/>
                                        <p:tgtEl>
                                          <p:spTgt spid="8"/>
                                        </p:tgtEl>
                                        <p:attrNameLst>
                                          <p:attrName>ppt_y</p:attrName>
                                        </p:attrNameLst>
                                      </p:cBhvr>
                                      <p:tavLst>
                                        <p:tav tm="0">
                                          <p:val>
                                            <p:strVal val="ppt_y"/>
                                          </p:val>
                                        </p:tav>
                                        <p:tav tm="100000">
                                          <p:val>
                                            <p:strVal val="ppt_y"/>
                                          </p:val>
                                        </p:tav>
                                      </p:tavLst>
                                    </p:anim>
                                    <p:set>
                                      <p:cBhvr>
                                        <p:cTn id="344" dur="1" fill="hold">
                                          <p:stCondLst>
                                            <p:cond delay="3499"/>
                                          </p:stCondLst>
                                        </p:cTn>
                                        <p:tgtEl>
                                          <p:spTgt spid="8"/>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500"/>
                                        <p:tgtEl>
                                          <p:spTgt spid="63"/>
                                        </p:tgtEl>
                                        <p:attrNameLst>
                                          <p:attrName>ppt_x</p:attrName>
                                        </p:attrNameLst>
                                      </p:cBhvr>
                                      <p:tavLst>
                                        <p:tav tm="0">
                                          <p:val>
                                            <p:strVal val="ppt_x"/>
                                          </p:val>
                                        </p:tav>
                                        <p:tav tm="100000">
                                          <p:val>
                                            <p:strVal val="0-ppt_w/2"/>
                                          </p:val>
                                        </p:tav>
                                      </p:tavLst>
                                    </p:anim>
                                    <p:anim calcmode="lin" valueType="num">
                                      <p:cBhvr additive="base">
                                        <p:cTn id="347" dur="3500"/>
                                        <p:tgtEl>
                                          <p:spTgt spid="63"/>
                                        </p:tgtEl>
                                        <p:attrNameLst>
                                          <p:attrName>ppt_y</p:attrName>
                                        </p:attrNameLst>
                                      </p:cBhvr>
                                      <p:tavLst>
                                        <p:tav tm="0">
                                          <p:val>
                                            <p:strVal val="ppt_y"/>
                                          </p:val>
                                        </p:tav>
                                        <p:tav tm="100000">
                                          <p:val>
                                            <p:strVal val="ppt_y"/>
                                          </p:val>
                                        </p:tav>
                                      </p:tavLst>
                                    </p:anim>
                                    <p:set>
                                      <p:cBhvr>
                                        <p:cTn id="348" dur="1" fill="hold">
                                          <p:stCondLst>
                                            <p:cond delay="3499"/>
                                          </p:stCondLst>
                                        </p:cTn>
                                        <p:tgtEl>
                                          <p:spTgt spid="63"/>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3500"/>
                                        <p:tgtEl>
                                          <p:spTgt spid="64"/>
                                        </p:tgtEl>
                                        <p:attrNameLst>
                                          <p:attrName>ppt_x</p:attrName>
                                        </p:attrNameLst>
                                      </p:cBhvr>
                                      <p:tavLst>
                                        <p:tav tm="0">
                                          <p:val>
                                            <p:strVal val="ppt_x"/>
                                          </p:val>
                                        </p:tav>
                                        <p:tav tm="100000">
                                          <p:val>
                                            <p:strVal val="0-ppt_w/2"/>
                                          </p:val>
                                        </p:tav>
                                      </p:tavLst>
                                    </p:anim>
                                    <p:anim calcmode="lin" valueType="num">
                                      <p:cBhvr additive="base">
                                        <p:cTn id="351" dur="3500"/>
                                        <p:tgtEl>
                                          <p:spTgt spid="64"/>
                                        </p:tgtEl>
                                        <p:attrNameLst>
                                          <p:attrName>ppt_y</p:attrName>
                                        </p:attrNameLst>
                                      </p:cBhvr>
                                      <p:tavLst>
                                        <p:tav tm="0">
                                          <p:val>
                                            <p:strVal val="ppt_y"/>
                                          </p:val>
                                        </p:tav>
                                        <p:tav tm="100000">
                                          <p:val>
                                            <p:strVal val="ppt_y"/>
                                          </p:val>
                                        </p:tav>
                                      </p:tavLst>
                                    </p:anim>
                                    <p:set>
                                      <p:cBhvr>
                                        <p:cTn id="352" dur="1" fill="hold">
                                          <p:stCondLst>
                                            <p:cond delay="3499"/>
                                          </p:stCondLst>
                                        </p:cTn>
                                        <p:tgtEl>
                                          <p:spTgt spid="64"/>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500"/>
                                        <p:tgtEl>
                                          <p:spTgt spid="65"/>
                                        </p:tgtEl>
                                        <p:attrNameLst>
                                          <p:attrName>ppt_x</p:attrName>
                                        </p:attrNameLst>
                                      </p:cBhvr>
                                      <p:tavLst>
                                        <p:tav tm="0">
                                          <p:val>
                                            <p:strVal val="ppt_x"/>
                                          </p:val>
                                        </p:tav>
                                        <p:tav tm="100000">
                                          <p:val>
                                            <p:strVal val="0-ppt_w/2"/>
                                          </p:val>
                                        </p:tav>
                                      </p:tavLst>
                                    </p:anim>
                                    <p:anim calcmode="lin" valueType="num">
                                      <p:cBhvr additive="base">
                                        <p:cTn id="355" dur="3500"/>
                                        <p:tgtEl>
                                          <p:spTgt spid="65"/>
                                        </p:tgtEl>
                                        <p:attrNameLst>
                                          <p:attrName>ppt_y</p:attrName>
                                        </p:attrNameLst>
                                      </p:cBhvr>
                                      <p:tavLst>
                                        <p:tav tm="0">
                                          <p:val>
                                            <p:strVal val="ppt_y"/>
                                          </p:val>
                                        </p:tav>
                                        <p:tav tm="100000">
                                          <p:val>
                                            <p:strVal val="ppt_y"/>
                                          </p:val>
                                        </p:tav>
                                      </p:tavLst>
                                    </p:anim>
                                    <p:set>
                                      <p:cBhvr>
                                        <p:cTn id="356" dur="1" fill="hold">
                                          <p:stCondLst>
                                            <p:cond delay="3499"/>
                                          </p:stCondLst>
                                        </p:cTn>
                                        <p:tgtEl>
                                          <p:spTgt spid="65"/>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3500"/>
                                        <p:tgtEl>
                                          <p:spTgt spid="66"/>
                                        </p:tgtEl>
                                        <p:attrNameLst>
                                          <p:attrName>ppt_x</p:attrName>
                                        </p:attrNameLst>
                                      </p:cBhvr>
                                      <p:tavLst>
                                        <p:tav tm="0">
                                          <p:val>
                                            <p:strVal val="ppt_x"/>
                                          </p:val>
                                        </p:tav>
                                        <p:tav tm="100000">
                                          <p:val>
                                            <p:strVal val="0-ppt_w/2"/>
                                          </p:val>
                                        </p:tav>
                                      </p:tavLst>
                                    </p:anim>
                                    <p:anim calcmode="lin" valueType="num">
                                      <p:cBhvr additive="base">
                                        <p:cTn id="359" dur="3500"/>
                                        <p:tgtEl>
                                          <p:spTgt spid="66"/>
                                        </p:tgtEl>
                                        <p:attrNameLst>
                                          <p:attrName>ppt_y</p:attrName>
                                        </p:attrNameLst>
                                      </p:cBhvr>
                                      <p:tavLst>
                                        <p:tav tm="0">
                                          <p:val>
                                            <p:strVal val="ppt_y"/>
                                          </p:val>
                                        </p:tav>
                                        <p:tav tm="100000">
                                          <p:val>
                                            <p:strVal val="ppt_y"/>
                                          </p:val>
                                        </p:tav>
                                      </p:tavLst>
                                    </p:anim>
                                    <p:set>
                                      <p:cBhvr>
                                        <p:cTn id="360" dur="1" fill="hold">
                                          <p:stCondLst>
                                            <p:cond delay="3499"/>
                                          </p:stCondLst>
                                        </p:cTn>
                                        <p:tgtEl>
                                          <p:spTgt spid="66"/>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500"/>
                                        <p:tgtEl>
                                          <p:spTgt spid="67"/>
                                        </p:tgtEl>
                                        <p:attrNameLst>
                                          <p:attrName>ppt_x</p:attrName>
                                        </p:attrNameLst>
                                      </p:cBhvr>
                                      <p:tavLst>
                                        <p:tav tm="0">
                                          <p:val>
                                            <p:strVal val="ppt_x"/>
                                          </p:val>
                                        </p:tav>
                                        <p:tav tm="100000">
                                          <p:val>
                                            <p:strVal val="0-ppt_w/2"/>
                                          </p:val>
                                        </p:tav>
                                      </p:tavLst>
                                    </p:anim>
                                    <p:anim calcmode="lin" valueType="num">
                                      <p:cBhvr additive="base">
                                        <p:cTn id="363" dur="3500"/>
                                        <p:tgtEl>
                                          <p:spTgt spid="67"/>
                                        </p:tgtEl>
                                        <p:attrNameLst>
                                          <p:attrName>ppt_y</p:attrName>
                                        </p:attrNameLst>
                                      </p:cBhvr>
                                      <p:tavLst>
                                        <p:tav tm="0">
                                          <p:val>
                                            <p:strVal val="ppt_y"/>
                                          </p:val>
                                        </p:tav>
                                        <p:tav tm="100000">
                                          <p:val>
                                            <p:strVal val="ppt_y"/>
                                          </p:val>
                                        </p:tav>
                                      </p:tavLst>
                                    </p:anim>
                                    <p:set>
                                      <p:cBhvr>
                                        <p:cTn id="364" dur="1" fill="hold">
                                          <p:stCondLst>
                                            <p:cond delay="3499"/>
                                          </p:stCondLst>
                                        </p:cTn>
                                        <p:tgtEl>
                                          <p:spTgt spid="67"/>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500"/>
                                        <p:tgtEl>
                                          <p:spTgt spid="68"/>
                                        </p:tgtEl>
                                        <p:attrNameLst>
                                          <p:attrName>ppt_x</p:attrName>
                                        </p:attrNameLst>
                                      </p:cBhvr>
                                      <p:tavLst>
                                        <p:tav tm="0">
                                          <p:val>
                                            <p:strVal val="ppt_x"/>
                                          </p:val>
                                        </p:tav>
                                        <p:tav tm="100000">
                                          <p:val>
                                            <p:strVal val="0-ppt_w/2"/>
                                          </p:val>
                                        </p:tav>
                                      </p:tavLst>
                                    </p:anim>
                                    <p:anim calcmode="lin" valueType="num">
                                      <p:cBhvr additive="base">
                                        <p:cTn id="367" dur="3500"/>
                                        <p:tgtEl>
                                          <p:spTgt spid="68"/>
                                        </p:tgtEl>
                                        <p:attrNameLst>
                                          <p:attrName>ppt_y</p:attrName>
                                        </p:attrNameLst>
                                      </p:cBhvr>
                                      <p:tavLst>
                                        <p:tav tm="0">
                                          <p:val>
                                            <p:strVal val="ppt_y"/>
                                          </p:val>
                                        </p:tav>
                                        <p:tav tm="100000">
                                          <p:val>
                                            <p:strVal val="ppt_y"/>
                                          </p:val>
                                        </p:tav>
                                      </p:tavLst>
                                    </p:anim>
                                    <p:set>
                                      <p:cBhvr>
                                        <p:cTn id="368" dur="1" fill="hold">
                                          <p:stCondLst>
                                            <p:cond delay="3499"/>
                                          </p:stCondLst>
                                        </p:cTn>
                                        <p:tgtEl>
                                          <p:spTgt spid="68"/>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500"/>
                                        <p:tgtEl>
                                          <p:spTgt spid="69"/>
                                        </p:tgtEl>
                                        <p:attrNameLst>
                                          <p:attrName>ppt_x</p:attrName>
                                        </p:attrNameLst>
                                      </p:cBhvr>
                                      <p:tavLst>
                                        <p:tav tm="0">
                                          <p:val>
                                            <p:strVal val="ppt_x"/>
                                          </p:val>
                                        </p:tav>
                                        <p:tav tm="100000">
                                          <p:val>
                                            <p:strVal val="0-ppt_w/2"/>
                                          </p:val>
                                        </p:tav>
                                      </p:tavLst>
                                    </p:anim>
                                    <p:anim calcmode="lin" valueType="num">
                                      <p:cBhvr additive="base">
                                        <p:cTn id="371" dur="3500"/>
                                        <p:tgtEl>
                                          <p:spTgt spid="69"/>
                                        </p:tgtEl>
                                        <p:attrNameLst>
                                          <p:attrName>ppt_y</p:attrName>
                                        </p:attrNameLst>
                                      </p:cBhvr>
                                      <p:tavLst>
                                        <p:tav tm="0">
                                          <p:val>
                                            <p:strVal val="ppt_y"/>
                                          </p:val>
                                        </p:tav>
                                        <p:tav tm="100000">
                                          <p:val>
                                            <p:strVal val="ppt_y"/>
                                          </p:val>
                                        </p:tav>
                                      </p:tavLst>
                                    </p:anim>
                                    <p:set>
                                      <p:cBhvr>
                                        <p:cTn id="372" dur="1" fill="hold">
                                          <p:stCondLst>
                                            <p:cond delay="3499"/>
                                          </p:stCondLst>
                                        </p:cTn>
                                        <p:tgtEl>
                                          <p:spTgt spid="69"/>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500"/>
                                        <p:tgtEl>
                                          <p:spTgt spid="70"/>
                                        </p:tgtEl>
                                        <p:attrNameLst>
                                          <p:attrName>ppt_x</p:attrName>
                                        </p:attrNameLst>
                                      </p:cBhvr>
                                      <p:tavLst>
                                        <p:tav tm="0">
                                          <p:val>
                                            <p:strVal val="ppt_x"/>
                                          </p:val>
                                        </p:tav>
                                        <p:tav tm="100000">
                                          <p:val>
                                            <p:strVal val="0-ppt_w/2"/>
                                          </p:val>
                                        </p:tav>
                                      </p:tavLst>
                                    </p:anim>
                                    <p:anim calcmode="lin" valueType="num">
                                      <p:cBhvr additive="base">
                                        <p:cTn id="375" dur="3500"/>
                                        <p:tgtEl>
                                          <p:spTgt spid="70"/>
                                        </p:tgtEl>
                                        <p:attrNameLst>
                                          <p:attrName>ppt_y</p:attrName>
                                        </p:attrNameLst>
                                      </p:cBhvr>
                                      <p:tavLst>
                                        <p:tav tm="0">
                                          <p:val>
                                            <p:strVal val="ppt_y"/>
                                          </p:val>
                                        </p:tav>
                                        <p:tav tm="100000">
                                          <p:val>
                                            <p:strVal val="ppt_y"/>
                                          </p:val>
                                        </p:tav>
                                      </p:tavLst>
                                    </p:anim>
                                    <p:set>
                                      <p:cBhvr>
                                        <p:cTn id="376" dur="1" fill="hold">
                                          <p:stCondLst>
                                            <p:cond delay="3499"/>
                                          </p:stCondLst>
                                        </p:cTn>
                                        <p:tgtEl>
                                          <p:spTgt spid="70"/>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500"/>
                                        <p:tgtEl>
                                          <p:spTgt spid="71"/>
                                        </p:tgtEl>
                                        <p:attrNameLst>
                                          <p:attrName>ppt_x</p:attrName>
                                        </p:attrNameLst>
                                      </p:cBhvr>
                                      <p:tavLst>
                                        <p:tav tm="0">
                                          <p:val>
                                            <p:strVal val="ppt_x"/>
                                          </p:val>
                                        </p:tav>
                                        <p:tav tm="100000">
                                          <p:val>
                                            <p:strVal val="0-ppt_w/2"/>
                                          </p:val>
                                        </p:tav>
                                      </p:tavLst>
                                    </p:anim>
                                    <p:anim calcmode="lin" valueType="num">
                                      <p:cBhvr additive="base">
                                        <p:cTn id="379" dur="3500"/>
                                        <p:tgtEl>
                                          <p:spTgt spid="71"/>
                                        </p:tgtEl>
                                        <p:attrNameLst>
                                          <p:attrName>ppt_y</p:attrName>
                                        </p:attrNameLst>
                                      </p:cBhvr>
                                      <p:tavLst>
                                        <p:tav tm="0">
                                          <p:val>
                                            <p:strVal val="ppt_y"/>
                                          </p:val>
                                        </p:tav>
                                        <p:tav tm="100000">
                                          <p:val>
                                            <p:strVal val="ppt_y"/>
                                          </p:val>
                                        </p:tav>
                                      </p:tavLst>
                                    </p:anim>
                                    <p:set>
                                      <p:cBhvr>
                                        <p:cTn id="380" dur="1" fill="hold">
                                          <p:stCondLst>
                                            <p:cond delay="3499"/>
                                          </p:stCondLst>
                                        </p:cTn>
                                        <p:tgtEl>
                                          <p:spTgt spid="71"/>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500"/>
                                        <p:tgtEl>
                                          <p:spTgt spid="72"/>
                                        </p:tgtEl>
                                        <p:attrNameLst>
                                          <p:attrName>ppt_x</p:attrName>
                                        </p:attrNameLst>
                                      </p:cBhvr>
                                      <p:tavLst>
                                        <p:tav tm="0">
                                          <p:val>
                                            <p:strVal val="ppt_x"/>
                                          </p:val>
                                        </p:tav>
                                        <p:tav tm="100000">
                                          <p:val>
                                            <p:strVal val="0-ppt_w/2"/>
                                          </p:val>
                                        </p:tav>
                                      </p:tavLst>
                                    </p:anim>
                                    <p:anim calcmode="lin" valueType="num">
                                      <p:cBhvr additive="base">
                                        <p:cTn id="383" dur="3500"/>
                                        <p:tgtEl>
                                          <p:spTgt spid="72"/>
                                        </p:tgtEl>
                                        <p:attrNameLst>
                                          <p:attrName>ppt_y</p:attrName>
                                        </p:attrNameLst>
                                      </p:cBhvr>
                                      <p:tavLst>
                                        <p:tav tm="0">
                                          <p:val>
                                            <p:strVal val="ppt_y"/>
                                          </p:val>
                                        </p:tav>
                                        <p:tav tm="100000">
                                          <p:val>
                                            <p:strVal val="ppt_y"/>
                                          </p:val>
                                        </p:tav>
                                      </p:tavLst>
                                    </p:anim>
                                    <p:set>
                                      <p:cBhvr>
                                        <p:cTn id="384" dur="1" fill="hold">
                                          <p:stCondLst>
                                            <p:cond delay="3499"/>
                                          </p:stCondLst>
                                        </p:cTn>
                                        <p:tgtEl>
                                          <p:spTgt spid="72"/>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500"/>
                                        <p:tgtEl>
                                          <p:spTgt spid="73"/>
                                        </p:tgtEl>
                                        <p:attrNameLst>
                                          <p:attrName>ppt_x</p:attrName>
                                        </p:attrNameLst>
                                      </p:cBhvr>
                                      <p:tavLst>
                                        <p:tav tm="0">
                                          <p:val>
                                            <p:strVal val="ppt_x"/>
                                          </p:val>
                                        </p:tav>
                                        <p:tav tm="100000">
                                          <p:val>
                                            <p:strVal val="0-ppt_w/2"/>
                                          </p:val>
                                        </p:tav>
                                      </p:tavLst>
                                    </p:anim>
                                    <p:anim calcmode="lin" valueType="num">
                                      <p:cBhvr additive="base">
                                        <p:cTn id="387" dur="3500"/>
                                        <p:tgtEl>
                                          <p:spTgt spid="73"/>
                                        </p:tgtEl>
                                        <p:attrNameLst>
                                          <p:attrName>ppt_y</p:attrName>
                                        </p:attrNameLst>
                                      </p:cBhvr>
                                      <p:tavLst>
                                        <p:tav tm="0">
                                          <p:val>
                                            <p:strVal val="ppt_y"/>
                                          </p:val>
                                        </p:tav>
                                        <p:tav tm="100000">
                                          <p:val>
                                            <p:strVal val="ppt_y"/>
                                          </p:val>
                                        </p:tav>
                                      </p:tavLst>
                                    </p:anim>
                                    <p:set>
                                      <p:cBhvr>
                                        <p:cTn id="388" dur="1" fill="hold">
                                          <p:stCondLst>
                                            <p:cond delay="3499"/>
                                          </p:stCondLst>
                                        </p:cTn>
                                        <p:tgtEl>
                                          <p:spTgt spid="73"/>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500"/>
                                        <p:tgtEl>
                                          <p:spTgt spid="74"/>
                                        </p:tgtEl>
                                        <p:attrNameLst>
                                          <p:attrName>ppt_x</p:attrName>
                                        </p:attrNameLst>
                                      </p:cBhvr>
                                      <p:tavLst>
                                        <p:tav tm="0">
                                          <p:val>
                                            <p:strVal val="ppt_x"/>
                                          </p:val>
                                        </p:tav>
                                        <p:tav tm="100000">
                                          <p:val>
                                            <p:strVal val="0-ppt_w/2"/>
                                          </p:val>
                                        </p:tav>
                                      </p:tavLst>
                                    </p:anim>
                                    <p:anim calcmode="lin" valueType="num">
                                      <p:cBhvr additive="base">
                                        <p:cTn id="391" dur="3500"/>
                                        <p:tgtEl>
                                          <p:spTgt spid="74"/>
                                        </p:tgtEl>
                                        <p:attrNameLst>
                                          <p:attrName>ppt_y</p:attrName>
                                        </p:attrNameLst>
                                      </p:cBhvr>
                                      <p:tavLst>
                                        <p:tav tm="0">
                                          <p:val>
                                            <p:strVal val="ppt_y"/>
                                          </p:val>
                                        </p:tav>
                                        <p:tav tm="100000">
                                          <p:val>
                                            <p:strVal val="ppt_y"/>
                                          </p:val>
                                        </p:tav>
                                      </p:tavLst>
                                    </p:anim>
                                    <p:set>
                                      <p:cBhvr>
                                        <p:cTn id="392" dur="1" fill="hold">
                                          <p:stCondLst>
                                            <p:cond delay="3499"/>
                                          </p:stCondLst>
                                        </p:cTn>
                                        <p:tgtEl>
                                          <p:spTgt spid="74"/>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500"/>
                                        <p:tgtEl>
                                          <p:spTgt spid="75"/>
                                        </p:tgtEl>
                                        <p:attrNameLst>
                                          <p:attrName>ppt_x</p:attrName>
                                        </p:attrNameLst>
                                      </p:cBhvr>
                                      <p:tavLst>
                                        <p:tav tm="0">
                                          <p:val>
                                            <p:strVal val="ppt_x"/>
                                          </p:val>
                                        </p:tav>
                                        <p:tav tm="100000">
                                          <p:val>
                                            <p:strVal val="0-ppt_w/2"/>
                                          </p:val>
                                        </p:tav>
                                      </p:tavLst>
                                    </p:anim>
                                    <p:anim calcmode="lin" valueType="num">
                                      <p:cBhvr additive="base">
                                        <p:cTn id="395" dur="3500"/>
                                        <p:tgtEl>
                                          <p:spTgt spid="75"/>
                                        </p:tgtEl>
                                        <p:attrNameLst>
                                          <p:attrName>ppt_y</p:attrName>
                                        </p:attrNameLst>
                                      </p:cBhvr>
                                      <p:tavLst>
                                        <p:tav tm="0">
                                          <p:val>
                                            <p:strVal val="ppt_y"/>
                                          </p:val>
                                        </p:tav>
                                        <p:tav tm="100000">
                                          <p:val>
                                            <p:strVal val="ppt_y"/>
                                          </p:val>
                                        </p:tav>
                                      </p:tavLst>
                                    </p:anim>
                                    <p:set>
                                      <p:cBhvr>
                                        <p:cTn id="396" dur="1" fill="hold">
                                          <p:stCondLst>
                                            <p:cond delay="3499"/>
                                          </p:stCondLst>
                                        </p:cTn>
                                        <p:tgtEl>
                                          <p:spTgt spid="75"/>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500"/>
                                        <p:tgtEl>
                                          <p:spTgt spid="76"/>
                                        </p:tgtEl>
                                        <p:attrNameLst>
                                          <p:attrName>ppt_x</p:attrName>
                                        </p:attrNameLst>
                                      </p:cBhvr>
                                      <p:tavLst>
                                        <p:tav tm="0">
                                          <p:val>
                                            <p:strVal val="ppt_x"/>
                                          </p:val>
                                        </p:tav>
                                        <p:tav tm="100000">
                                          <p:val>
                                            <p:strVal val="0-ppt_w/2"/>
                                          </p:val>
                                        </p:tav>
                                      </p:tavLst>
                                    </p:anim>
                                    <p:anim calcmode="lin" valueType="num">
                                      <p:cBhvr additive="base">
                                        <p:cTn id="399" dur="3500"/>
                                        <p:tgtEl>
                                          <p:spTgt spid="76"/>
                                        </p:tgtEl>
                                        <p:attrNameLst>
                                          <p:attrName>ppt_y</p:attrName>
                                        </p:attrNameLst>
                                      </p:cBhvr>
                                      <p:tavLst>
                                        <p:tav tm="0">
                                          <p:val>
                                            <p:strVal val="ppt_y"/>
                                          </p:val>
                                        </p:tav>
                                        <p:tav tm="100000">
                                          <p:val>
                                            <p:strVal val="ppt_y"/>
                                          </p:val>
                                        </p:tav>
                                      </p:tavLst>
                                    </p:anim>
                                    <p:set>
                                      <p:cBhvr>
                                        <p:cTn id="400" dur="1" fill="hold">
                                          <p:stCondLst>
                                            <p:cond delay="3499"/>
                                          </p:stCondLst>
                                        </p:cTn>
                                        <p:tgtEl>
                                          <p:spTgt spid="76"/>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500"/>
                                        <p:tgtEl>
                                          <p:spTgt spid="77"/>
                                        </p:tgtEl>
                                        <p:attrNameLst>
                                          <p:attrName>ppt_x</p:attrName>
                                        </p:attrNameLst>
                                      </p:cBhvr>
                                      <p:tavLst>
                                        <p:tav tm="0">
                                          <p:val>
                                            <p:strVal val="ppt_x"/>
                                          </p:val>
                                        </p:tav>
                                        <p:tav tm="100000">
                                          <p:val>
                                            <p:strVal val="0-ppt_w/2"/>
                                          </p:val>
                                        </p:tav>
                                      </p:tavLst>
                                    </p:anim>
                                    <p:anim calcmode="lin" valueType="num">
                                      <p:cBhvr additive="base">
                                        <p:cTn id="403" dur="3500"/>
                                        <p:tgtEl>
                                          <p:spTgt spid="77"/>
                                        </p:tgtEl>
                                        <p:attrNameLst>
                                          <p:attrName>ppt_y</p:attrName>
                                        </p:attrNameLst>
                                      </p:cBhvr>
                                      <p:tavLst>
                                        <p:tav tm="0">
                                          <p:val>
                                            <p:strVal val="ppt_y"/>
                                          </p:val>
                                        </p:tav>
                                        <p:tav tm="100000">
                                          <p:val>
                                            <p:strVal val="ppt_y"/>
                                          </p:val>
                                        </p:tav>
                                      </p:tavLst>
                                    </p:anim>
                                    <p:set>
                                      <p:cBhvr>
                                        <p:cTn id="404" dur="1" fill="hold">
                                          <p:stCondLst>
                                            <p:cond delay="3499"/>
                                          </p:stCondLst>
                                        </p:cTn>
                                        <p:tgtEl>
                                          <p:spTgt spid="77"/>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500"/>
                                        <p:tgtEl>
                                          <p:spTgt spid="78"/>
                                        </p:tgtEl>
                                        <p:attrNameLst>
                                          <p:attrName>ppt_x</p:attrName>
                                        </p:attrNameLst>
                                      </p:cBhvr>
                                      <p:tavLst>
                                        <p:tav tm="0">
                                          <p:val>
                                            <p:strVal val="ppt_x"/>
                                          </p:val>
                                        </p:tav>
                                        <p:tav tm="100000">
                                          <p:val>
                                            <p:strVal val="0-ppt_w/2"/>
                                          </p:val>
                                        </p:tav>
                                      </p:tavLst>
                                    </p:anim>
                                    <p:anim calcmode="lin" valueType="num">
                                      <p:cBhvr additive="base">
                                        <p:cTn id="407" dur="3500"/>
                                        <p:tgtEl>
                                          <p:spTgt spid="78"/>
                                        </p:tgtEl>
                                        <p:attrNameLst>
                                          <p:attrName>ppt_y</p:attrName>
                                        </p:attrNameLst>
                                      </p:cBhvr>
                                      <p:tavLst>
                                        <p:tav tm="0">
                                          <p:val>
                                            <p:strVal val="ppt_y"/>
                                          </p:val>
                                        </p:tav>
                                        <p:tav tm="100000">
                                          <p:val>
                                            <p:strVal val="ppt_y"/>
                                          </p:val>
                                        </p:tav>
                                      </p:tavLst>
                                    </p:anim>
                                    <p:set>
                                      <p:cBhvr>
                                        <p:cTn id="408" dur="1" fill="hold">
                                          <p:stCondLst>
                                            <p:cond delay="3499"/>
                                          </p:stCondLst>
                                        </p:cTn>
                                        <p:tgtEl>
                                          <p:spTgt spid="78"/>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500"/>
                                        <p:tgtEl>
                                          <p:spTgt spid="79"/>
                                        </p:tgtEl>
                                        <p:attrNameLst>
                                          <p:attrName>ppt_x</p:attrName>
                                        </p:attrNameLst>
                                      </p:cBhvr>
                                      <p:tavLst>
                                        <p:tav tm="0">
                                          <p:val>
                                            <p:strVal val="ppt_x"/>
                                          </p:val>
                                        </p:tav>
                                        <p:tav tm="100000">
                                          <p:val>
                                            <p:strVal val="0-ppt_w/2"/>
                                          </p:val>
                                        </p:tav>
                                      </p:tavLst>
                                    </p:anim>
                                    <p:anim calcmode="lin" valueType="num">
                                      <p:cBhvr additive="base">
                                        <p:cTn id="411" dur="3500"/>
                                        <p:tgtEl>
                                          <p:spTgt spid="79"/>
                                        </p:tgtEl>
                                        <p:attrNameLst>
                                          <p:attrName>ppt_y</p:attrName>
                                        </p:attrNameLst>
                                      </p:cBhvr>
                                      <p:tavLst>
                                        <p:tav tm="0">
                                          <p:val>
                                            <p:strVal val="ppt_y"/>
                                          </p:val>
                                        </p:tav>
                                        <p:tav tm="100000">
                                          <p:val>
                                            <p:strVal val="ppt_y"/>
                                          </p:val>
                                        </p:tav>
                                      </p:tavLst>
                                    </p:anim>
                                    <p:set>
                                      <p:cBhvr>
                                        <p:cTn id="412" dur="1" fill="hold">
                                          <p:stCondLst>
                                            <p:cond delay="3499"/>
                                          </p:stCondLst>
                                        </p:cTn>
                                        <p:tgtEl>
                                          <p:spTgt spid="79"/>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500"/>
                                        <p:tgtEl>
                                          <p:spTgt spid="80"/>
                                        </p:tgtEl>
                                        <p:attrNameLst>
                                          <p:attrName>ppt_x</p:attrName>
                                        </p:attrNameLst>
                                      </p:cBhvr>
                                      <p:tavLst>
                                        <p:tav tm="0">
                                          <p:val>
                                            <p:strVal val="ppt_x"/>
                                          </p:val>
                                        </p:tav>
                                        <p:tav tm="100000">
                                          <p:val>
                                            <p:strVal val="0-ppt_w/2"/>
                                          </p:val>
                                        </p:tav>
                                      </p:tavLst>
                                    </p:anim>
                                    <p:anim calcmode="lin" valueType="num">
                                      <p:cBhvr additive="base">
                                        <p:cTn id="415" dur="3500"/>
                                        <p:tgtEl>
                                          <p:spTgt spid="80"/>
                                        </p:tgtEl>
                                        <p:attrNameLst>
                                          <p:attrName>ppt_y</p:attrName>
                                        </p:attrNameLst>
                                      </p:cBhvr>
                                      <p:tavLst>
                                        <p:tav tm="0">
                                          <p:val>
                                            <p:strVal val="ppt_y"/>
                                          </p:val>
                                        </p:tav>
                                        <p:tav tm="100000">
                                          <p:val>
                                            <p:strVal val="ppt_y"/>
                                          </p:val>
                                        </p:tav>
                                      </p:tavLst>
                                    </p:anim>
                                    <p:set>
                                      <p:cBhvr>
                                        <p:cTn id="416" dur="1" fill="hold">
                                          <p:stCondLst>
                                            <p:cond delay="3499"/>
                                          </p:stCondLst>
                                        </p:cTn>
                                        <p:tgtEl>
                                          <p:spTgt spid="80"/>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500"/>
                                        <p:tgtEl>
                                          <p:spTgt spid="81"/>
                                        </p:tgtEl>
                                        <p:attrNameLst>
                                          <p:attrName>ppt_x</p:attrName>
                                        </p:attrNameLst>
                                      </p:cBhvr>
                                      <p:tavLst>
                                        <p:tav tm="0">
                                          <p:val>
                                            <p:strVal val="ppt_x"/>
                                          </p:val>
                                        </p:tav>
                                        <p:tav tm="100000">
                                          <p:val>
                                            <p:strVal val="0-ppt_w/2"/>
                                          </p:val>
                                        </p:tav>
                                      </p:tavLst>
                                    </p:anim>
                                    <p:anim calcmode="lin" valueType="num">
                                      <p:cBhvr additive="base">
                                        <p:cTn id="419" dur="3500"/>
                                        <p:tgtEl>
                                          <p:spTgt spid="81"/>
                                        </p:tgtEl>
                                        <p:attrNameLst>
                                          <p:attrName>ppt_y</p:attrName>
                                        </p:attrNameLst>
                                      </p:cBhvr>
                                      <p:tavLst>
                                        <p:tav tm="0">
                                          <p:val>
                                            <p:strVal val="ppt_y"/>
                                          </p:val>
                                        </p:tav>
                                        <p:tav tm="100000">
                                          <p:val>
                                            <p:strVal val="ppt_y"/>
                                          </p:val>
                                        </p:tav>
                                      </p:tavLst>
                                    </p:anim>
                                    <p:set>
                                      <p:cBhvr>
                                        <p:cTn id="420" dur="1" fill="hold">
                                          <p:stCondLst>
                                            <p:cond delay="3499"/>
                                          </p:stCondLst>
                                        </p:cTn>
                                        <p:tgtEl>
                                          <p:spTgt spid="81"/>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500"/>
                                        <p:tgtEl>
                                          <p:spTgt spid="82"/>
                                        </p:tgtEl>
                                        <p:attrNameLst>
                                          <p:attrName>ppt_x</p:attrName>
                                        </p:attrNameLst>
                                      </p:cBhvr>
                                      <p:tavLst>
                                        <p:tav tm="0">
                                          <p:val>
                                            <p:strVal val="ppt_x"/>
                                          </p:val>
                                        </p:tav>
                                        <p:tav tm="100000">
                                          <p:val>
                                            <p:strVal val="0-ppt_w/2"/>
                                          </p:val>
                                        </p:tav>
                                      </p:tavLst>
                                    </p:anim>
                                    <p:anim calcmode="lin" valueType="num">
                                      <p:cBhvr additive="base">
                                        <p:cTn id="423" dur="3500"/>
                                        <p:tgtEl>
                                          <p:spTgt spid="82"/>
                                        </p:tgtEl>
                                        <p:attrNameLst>
                                          <p:attrName>ppt_y</p:attrName>
                                        </p:attrNameLst>
                                      </p:cBhvr>
                                      <p:tavLst>
                                        <p:tav tm="0">
                                          <p:val>
                                            <p:strVal val="ppt_y"/>
                                          </p:val>
                                        </p:tav>
                                        <p:tav tm="100000">
                                          <p:val>
                                            <p:strVal val="ppt_y"/>
                                          </p:val>
                                        </p:tav>
                                      </p:tavLst>
                                    </p:anim>
                                    <p:set>
                                      <p:cBhvr>
                                        <p:cTn id="424" dur="1" fill="hold">
                                          <p:stCondLst>
                                            <p:cond delay="3499"/>
                                          </p:stCondLst>
                                        </p:cTn>
                                        <p:tgtEl>
                                          <p:spTgt spid="82"/>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500"/>
                                        <p:tgtEl>
                                          <p:spTgt spid="83"/>
                                        </p:tgtEl>
                                        <p:attrNameLst>
                                          <p:attrName>ppt_x</p:attrName>
                                        </p:attrNameLst>
                                      </p:cBhvr>
                                      <p:tavLst>
                                        <p:tav tm="0">
                                          <p:val>
                                            <p:strVal val="ppt_x"/>
                                          </p:val>
                                        </p:tav>
                                        <p:tav tm="100000">
                                          <p:val>
                                            <p:strVal val="0-ppt_w/2"/>
                                          </p:val>
                                        </p:tav>
                                      </p:tavLst>
                                    </p:anim>
                                    <p:anim calcmode="lin" valueType="num">
                                      <p:cBhvr additive="base">
                                        <p:cTn id="427" dur="3500"/>
                                        <p:tgtEl>
                                          <p:spTgt spid="83"/>
                                        </p:tgtEl>
                                        <p:attrNameLst>
                                          <p:attrName>ppt_y</p:attrName>
                                        </p:attrNameLst>
                                      </p:cBhvr>
                                      <p:tavLst>
                                        <p:tav tm="0">
                                          <p:val>
                                            <p:strVal val="ppt_y"/>
                                          </p:val>
                                        </p:tav>
                                        <p:tav tm="100000">
                                          <p:val>
                                            <p:strVal val="ppt_y"/>
                                          </p:val>
                                        </p:tav>
                                      </p:tavLst>
                                    </p:anim>
                                    <p:set>
                                      <p:cBhvr>
                                        <p:cTn id="428" dur="1" fill="hold">
                                          <p:stCondLst>
                                            <p:cond delay="3499"/>
                                          </p:stCondLst>
                                        </p:cTn>
                                        <p:tgtEl>
                                          <p:spTgt spid="83"/>
                                        </p:tgtEl>
                                        <p:attrNameLst>
                                          <p:attrName>style.visibility</p:attrName>
                                        </p:attrNameLst>
                                      </p:cBhvr>
                                      <p:to>
                                        <p:strVal val="hidden"/>
                                      </p:to>
                                    </p:set>
                                  </p:childTnLst>
                                </p:cTn>
                              </p:par>
                              <p:par>
                                <p:cTn id="429" presetID="6" presetClass="entr" presetSubtype="32" fill="hold" nodeType="withEffect">
                                  <p:stCondLst>
                                    <p:cond delay="1500"/>
                                  </p:stCondLst>
                                  <p:childTnLst>
                                    <p:set>
                                      <p:cBhvr>
                                        <p:cTn id="430" dur="1" fill="hold">
                                          <p:stCondLst>
                                            <p:cond delay="0"/>
                                          </p:stCondLst>
                                        </p:cTn>
                                        <p:tgtEl>
                                          <p:spTgt spid="49"/>
                                        </p:tgtEl>
                                        <p:attrNameLst>
                                          <p:attrName>style.visibility</p:attrName>
                                        </p:attrNameLst>
                                      </p:cBhvr>
                                      <p:to>
                                        <p:strVal val="visible"/>
                                      </p:to>
                                    </p:set>
                                    <p:animEffect transition="in" filter="circle(out)">
                                      <p:cBhvr>
                                        <p:cTn id="431" dur="2250"/>
                                        <p:tgtEl>
                                          <p:spTgt spid="49"/>
                                        </p:tgtEl>
                                      </p:cBhvr>
                                    </p:animEffect>
                                  </p:childTnLst>
                                </p:cTn>
                              </p:par>
                              <p:par>
                                <p:cTn id="432" presetID="23" presetClass="entr" presetSubtype="16" fill="hold" nodeType="withEffect">
                                  <p:stCondLst>
                                    <p:cond delay="1500"/>
                                  </p:stCondLst>
                                  <p:childTnLst>
                                    <p:set>
                                      <p:cBhvr>
                                        <p:cTn id="433" dur="1" fill="hold">
                                          <p:stCondLst>
                                            <p:cond delay="0"/>
                                          </p:stCondLst>
                                        </p:cTn>
                                        <p:tgtEl>
                                          <p:spTgt spid="49"/>
                                        </p:tgtEl>
                                        <p:attrNameLst>
                                          <p:attrName>style.visibility</p:attrName>
                                        </p:attrNameLst>
                                      </p:cBhvr>
                                      <p:to>
                                        <p:strVal val="visible"/>
                                      </p:to>
                                    </p:set>
                                    <p:anim calcmode="lin" valueType="num">
                                      <p:cBhvr>
                                        <p:cTn id="434" dur="2250" fill="hold"/>
                                        <p:tgtEl>
                                          <p:spTgt spid="49"/>
                                        </p:tgtEl>
                                        <p:attrNameLst>
                                          <p:attrName>ppt_w</p:attrName>
                                        </p:attrNameLst>
                                      </p:cBhvr>
                                      <p:tavLst>
                                        <p:tav tm="0">
                                          <p:val>
                                            <p:fltVal val="0"/>
                                          </p:val>
                                        </p:tav>
                                        <p:tav tm="100000">
                                          <p:val>
                                            <p:strVal val="#ppt_w"/>
                                          </p:val>
                                        </p:tav>
                                      </p:tavLst>
                                    </p:anim>
                                    <p:anim calcmode="lin" valueType="num">
                                      <p:cBhvr>
                                        <p:cTn id="435" dur="2250" fill="hold"/>
                                        <p:tgtEl>
                                          <p:spTgt spid="49"/>
                                        </p:tgtEl>
                                        <p:attrNameLst>
                                          <p:attrName>ppt_h</p:attrName>
                                        </p:attrNameLst>
                                      </p:cBhvr>
                                      <p:tavLst>
                                        <p:tav tm="0">
                                          <p:val>
                                            <p:fltVal val="0"/>
                                          </p:val>
                                        </p:tav>
                                        <p:tav tm="100000">
                                          <p:val>
                                            <p:strVal val="#ppt_h"/>
                                          </p:val>
                                        </p:tav>
                                      </p:tavLst>
                                    </p:anim>
                                  </p:childTnLst>
                                </p:cTn>
                              </p:par>
                              <p:par>
                                <p:cTn id="436" presetID="23" presetClass="entr" presetSubtype="16" fill="hold" grpId="0" nodeType="withEffect">
                                  <p:stCondLst>
                                    <p:cond delay="1500"/>
                                  </p:stCondLst>
                                  <p:childTnLst>
                                    <p:set>
                                      <p:cBhvr>
                                        <p:cTn id="437" dur="1" fill="hold">
                                          <p:stCondLst>
                                            <p:cond delay="0"/>
                                          </p:stCondLst>
                                        </p:cTn>
                                        <p:tgtEl>
                                          <p:spTgt spid="2"/>
                                        </p:tgtEl>
                                        <p:attrNameLst>
                                          <p:attrName>style.visibility</p:attrName>
                                        </p:attrNameLst>
                                      </p:cBhvr>
                                      <p:to>
                                        <p:strVal val="visible"/>
                                      </p:to>
                                    </p:set>
                                    <p:anim calcmode="lin" valueType="num">
                                      <p:cBhvr>
                                        <p:cTn id="438" dur="2000" fill="hold"/>
                                        <p:tgtEl>
                                          <p:spTgt spid="2"/>
                                        </p:tgtEl>
                                        <p:attrNameLst>
                                          <p:attrName>ppt_w</p:attrName>
                                        </p:attrNameLst>
                                      </p:cBhvr>
                                      <p:tavLst>
                                        <p:tav tm="0">
                                          <p:val>
                                            <p:fltVal val="0"/>
                                          </p:val>
                                        </p:tav>
                                        <p:tav tm="100000">
                                          <p:val>
                                            <p:strVal val="#ppt_w"/>
                                          </p:val>
                                        </p:tav>
                                      </p:tavLst>
                                    </p:anim>
                                    <p:anim calcmode="lin" valueType="num">
                                      <p:cBhvr>
                                        <p:cTn id="439" dur="2000" fill="hold"/>
                                        <p:tgtEl>
                                          <p:spTgt spid="2"/>
                                        </p:tgtEl>
                                        <p:attrNameLst>
                                          <p:attrName>ppt_h</p:attrName>
                                        </p:attrNameLst>
                                      </p:cBhvr>
                                      <p:tavLst>
                                        <p:tav tm="0">
                                          <p:val>
                                            <p:fltVal val="0"/>
                                          </p:val>
                                        </p:tav>
                                        <p:tav tm="100000">
                                          <p:val>
                                            <p:strVal val="#ppt_h"/>
                                          </p:val>
                                        </p:tav>
                                      </p:tavLst>
                                    </p:anim>
                                  </p:childTnLst>
                                </p:cTn>
                              </p:par>
                              <p:par>
                                <p:cTn id="440" presetID="23" presetClass="entr" presetSubtype="288" fill="hold" nodeType="withEffect">
                                  <p:stCondLst>
                                    <p:cond delay="2000"/>
                                  </p:stCondLst>
                                  <p:childTnLst>
                                    <p:set>
                                      <p:cBhvr>
                                        <p:cTn id="441" dur="1" fill="hold">
                                          <p:stCondLst>
                                            <p:cond delay="0"/>
                                          </p:stCondLst>
                                        </p:cTn>
                                        <p:tgtEl>
                                          <p:spTgt spid="51"/>
                                        </p:tgtEl>
                                        <p:attrNameLst>
                                          <p:attrName>style.visibility</p:attrName>
                                        </p:attrNameLst>
                                      </p:cBhvr>
                                      <p:to>
                                        <p:strVal val="visible"/>
                                      </p:to>
                                    </p:set>
                                    <p:anim calcmode="lin" valueType="num">
                                      <p:cBhvr>
                                        <p:cTn id="442" dur="1750" fill="hold"/>
                                        <p:tgtEl>
                                          <p:spTgt spid="51"/>
                                        </p:tgtEl>
                                        <p:attrNameLst>
                                          <p:attrName>ppt_w</p:attrName>
                                        </p:attrNameLst>
                                      </p:cBhvr>
                                      <p:tavLst>
                                        <p:tav tm="0">
                                          <p:val>
                                            <p:strVal val="4/3*#ppt_w"/>
                                          </p:val>
                                        </p:tav>
                                        <p:tav tm="100000">
                                          <p:val>
                                            <p:strVal val="#ppt_w"/>
                                          </p:val>
                                        </p:tav>
                                      </p:tavLst>
                                    </p:anim>
                                    <p:anim calcmode="lin" valueType="num">
                                      <p:cBhvr>
                                        <p:cTn id="443" dur="1750" fill="hold"/>
                                        <p:tgtEl>
                                          <p:spTgt spid="51"/>
                                        </p:tgtEl>
                                        <p:attrNameLst>
                                          <p:attrName>ppt_h</p:attrName>
                                        </p:attrNameLst>
                                      </p:cBhvr>
                                      <p:tavLst>
                                        <p:tav tm="0">
                                          <p:val>
                                            <p:strVal val="4/3*#ppt_h"/>
                                          </p:val>
                                        </p:tav>
                                        <p:tav tm="100000">
                                          <p:val>
                                            <p:strVal val="#ppt_h"/>
                                          </p:val>
                                        </p:tav>
                                      </p:tavLst>
                                    </p:anim>
                                  </p:childTnLst>
                                </p:cTn>
                              </p:par>
                              <p:par>
                                <p:cTn id="444" presetID="10" presetClass="entr" presetSubtype="0" fill="hold" nodeType="withEffect">
                                  <p:stCondLst>
                                    <p:cond delay="2000"/>
                                  </p:stCondLst>
                                  <p:childTnLst>
                                    <p:set>
                                      <p:cBhvr>
                                        <p:cTn id="445" dur="1" fill="hold">
                                          <p:stCondLst>
                                            <p:cond delay="0"/>
                                          </p:stCondLst>
                                        </p:cTn>
                                        <p:tgtEl>
                                          <p:spTgt spid="51"/>
                                        </p:tgtEl>
                                        <p:attrNameLst>
                                          <p:attrName>style.visibility</p:attrName>
                                        </p:attrNameLst>
                                      </p:cBhvr>
                                      <p:to>
                                        <p:strVal val="visible"/>
                                      </p:to>
                                    </p:set>
                                    <p:animEffect transition="in" filter="fade">
                                      <p:cBhvr>
                                        <p:cTn id="446"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8" grpId="1" animBg="1"/>
      <p:bldP spid="8" grpId="2" animBg="1"/>
      <p:bldP spid="80" grpId="0" animBg="1"/>
      <p:bldP spid="80" grpId="1" animBg="1"/>
      <p:bldP spid="80"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13" grpId="0" animBg="1"/>
      <p:bldP spid="13" grpId="1" animBg="1"/>
      <p:bldP spid="13" grpId="2" animBg="1"/>
      <p:bldP spid="14" grpId="0" animBg="1"/>
      <p:bldP spid="14" grpId="1" animBg="1"/>
      <p:bldP spid="14" grpId="2" animBg="1"/>
      <p:bldP spid="15" grpId="0" animBg="1"/>
      <p:bldP spid="15" grpId="1" animBg="1"/>
      <p:bldP spid="15" grpId="2" animBg="1"/>
      <p:bldP spid="11" grpId="0" animBg="1"/>
      <p:bldP spid="11" grpId="1" animBg="1"/>
      <p:bldP spid="11" grpId="2" animBg="1"/>
      <p:bldP spid="12" grpId="0" animBg="1"/>
      <p:bldP spid="12" grpId="1" animBg="1"/>
      <p:bldP spid="12" grpId="2" animBg="1"/>
      <p:bldP spid="10" grpId="0" animBg="1"/>
      <p:bldP spid="10" grpId="1" animBg="1"/>
      <p:bldP spid="10"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1" grpId="0" animBg="1"/>
      <p:bldP spid="81" grpId="1" animBg="1"/>
      <p:bldP spid="81" grpId="2" animBg="1"/>
      <p:bldP spid="82" grpId="0" animBg="1"/>
      <p:bldP spid="82" grpId="1" animBg="1"/>
      <p:bldP spid="82" grpId="2" animBg="1"/>
      <p:bldP spid="83" grpId="0" animBg="1"/>
      <p:bldP spid="83" grpId="1" animBg="1"/>
      <p:bldP spid="83" grpId="2" animBg="1"/>
      <p:bldP spid="5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 y="1166"/>
            <a:ext cx="9144000" cy="5143500"/>
          </a:xfrm>
          <a:prstGeom prst="rect">
            <a:avLst/>
          </a:prstGeom>
        </p:spPr>
      </p:pic>
      <p:sp>
        <p:nvSpPr>
          <p:cNvPr id="4" name="3 Rectángulo"/>
          <p:cNvSpPr/>
          <p:nvPr/>
        </p:nvSpPr>
        <p:spPr>
          <a:xfrm>
            <a:off x="1619672" y="195486"/>
            <a:ext cx="6912768" cy="4462760"/>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smtClean="0">
              <a:solidFill>
                <a:srgbClr val="3E0015"/>
              </a:solidFill>
              <a:latin typeface="Hobo Std" pitchFamily="34" charset="0"/>
            </a:endParaRPr>
          </a:p>
          <a:p>
            <a:pPr algn="ctr"/>
            <a:r>
              <a:rPr lang="es-ES" sz="1100" dirty="0" smtClean="0">
                <a:solidFill>
                  <a:srgbClr val="600020"/>
                </a:solidFill>
                <a:latin typeface="Hobo Std" pitchFamily="34" charset="0"/>
              </a:rPr>
              <a:t>EFECTOS SECUNDARIOS DE LA GRANADA:</a:t>
            </a:r>
          </a:p>
          <a:p>
            <a:pPr algn="ctr"/>
            <a:r>
              <a:rPr lang="es-ES" sz="1100" dirty="0" smtClean="0">
                <a:solidFill>
                  <a:srgbClr val="600020"/>
                </a:solidFill>
                <a:latin typeface="Hobo Std" pitchFamily="34" charset="0"/>
              </a:rPr>
              <a:t>Aunque la granada ofrece una gran cantidad de ventajas, también puede causar algunos efectos</a:t>
            </a:r>
          </a:p>
          <a:p>
            <a:pPr algn="ctr"/>
            <a:r>
              <a:rPr lang="es-ES" sz="1100" dirty="0" smtClean="0">
                <a:solidFill>
                  <a:srgbClr val="600020"/>
                </a:solidFill>
                <a:latin typeface="Hobo Std" pitchFamily="34" charset="0"/>
              </a:rPr>
              <a:t> secundarios! Algunos de estos efectos son:</a:t>
            </a:r>
          </a:p>
          <a:p>
            <a:pPr algn="ctr"/>
            <a:r>
              <a:rPr lang="es-ES" sz="1100" dirty="0" smtClean="0">
                <a:solidFill>
                  <a:srgbClr val="600020"/>
                </a:solidFill>
                <a:latin typeface="Hobo Std" pitchFamily="34" charset="0"/>
              </a:rPr>
              <a:t>EFECTO DE LAS ENZIMAS:</a:t>
            </a:r>
          </a:p>
          <a:p>
            <a:pPr algn="ctr"/>
            <a:r>
              <a:rPr lang="es-ES" sz="1100" dirty="0" smtClean="0">
                <a:solidFill>
                  <a:srgbClr val="600020"/>
                </a:solidFill>
                <a:latin typeface="Hobo Std" pitchFamily="34" charset="0"/>
              </a:rPr>
              <a:t>Las enzimas presentes en la granada pueden interferir con el funcionamiento de ciertas enzimas en el hígado. Si usted está en tratamiento con cualquier medicamento específico para los trastornos del hígado, consulte a su médico antes de consumir esta fruta o su jugo.</a:t>
            </a:r>
          </a:p>
          <a:p>
            <a:pPr algn="ctr"/>
            <a:r>
              <a:rPr lang="es-ES" sz="1100" dirty="0" smtClean="0">
                <a:solidFill>
                  <a:srgbClr val="600020"/>
                </a:solidFill>
                <a:latin typeface="Hobo Std" pitchFamily="34" charset="0"/>
              </a:rPr>
              <a:t>ALTO CONTENIDO DE AZÚCAR:</a:t>
            </a:r>
          </a:p>
          <a:p>
            <a:pPr algn="ctr"/>
            <a:r>
              <a:rPr lang="es-ES" sz="1100" dirty="0" smtClean="0">
                <a:solidFill>
                  <a:srgbClr val="600020"/>
                </a:solidFill>
                <a:latin typeface="Hobo Std" pitchFamily="34" charset="0"/>
              </a:rPr>
              <a:t>Si usted está sufriendo de diabetes, debe abstenerse de consumir granada, ya que tiene un alto contenido de azúcar.</a:t>
            </a:r>
          </a:p>
          <a:p>
            <a:pPr algn="ctr"/>
            <a:r>
              <a:rPr lang="es-ES" sz="1100" dirty="0" smtClean="0">
                <a:solidFill>
                  <a:srgbClr val="600020"/>
                </a:solidFill>
                <a:latin typeface="Hobo Std" pitchFamily="34" charset="0"/>
              </a:rPr>
              <a:t>TRASTORNOS DIGESTIVOS:</a:t>
            </a:r>
          </a:p>
          <a:p>
            <a:pPr algn="ctr"/>
            <a:r>
              <a:rPr lang="es-ES" sz="1100" dirty="0" smtClean="0">
                <a:solidFill>
                  <a:srgbClr val="600020"/>
                </a:solidFill>
                <a:latin typeface="Hobo Std" pitchFamily="34" charset="0"/>
              </a:rPr>
              <a:t>El consumo excesivo de esta fruta puede producir náuseas, vómitos, dolor abdominal y diarrea. Pero, estos síntomas generalmente desaparecen después de unas horas. </a:t>
            </a:r>
          </a:p>
          <a:p>
            <a:pPr algn="ctr"/>
            <a:r>
              <a:rPr lang="es-ES" sz="1100" dirty="0" smtClean="0">
                <a:solidFill>
                  <a:srgbClr val="600020"/>
                </a:solidFill>
                <a:latin typeface="Hobo Std" pitchFamily="34" charset="0"/>
              </a:rPr>
              <a:t>ALERGIAS:</a:t>
            </a:r>
          </a:p>
          <a:p>
            <a:pPr algn="ctr"/>
            <a:r>
              <a:rPr lang="es-ES" sz="1100" dirty="0" smtClean="0">
                <a:solidFill>
                  <a:srgbClr val="600020"/>
                </a:solidFill>
                <a:latin typeface="Hobo Std" pitchFamily="34" charset="0"/>
              </a:rPr>
              <a:t>El consumo de esta fruta también puede causar síntomas que </a:t>
            </a:r>
          </a:p>
          <a:p>
            <a:pPr algn="ctr"/>
            <a:r>
              <a:rPr lang="es-ES" sz="1100" dirty="0" smtClean="0">
                <a:solidFill>
                  <a:srgbClr val="600020"/>
                </a:solidFill>
                <a:latin typeface="Hobo Std" pitchFamily="34" charset="0"/>
              </a:rPr>
              <a:t>conducen a alergias. Estos síntomas son:</a:t>
            </a:r>
          </a:p>
          <a:p>
            <a:pPr algn="ctr"/>
            <a:r>
              <a:rPr lang="es-ES" sz="1100" dirty="0" smtClean="0">
                <a:solidFill>
                  <a:srgbClr val="600020"/>
                </a:solidFill>
                <a:latin typeface="Hobo Std" pitchFamily="34" charset="0"/>
              </a:rPr>
              <a:t>Dolor al tragar</a:t>
            </a:r>
          </a:p>
          <a:p>
            <a:pPr algn="ctr"/>
            <a:r>
              <a:rPr lang="es-ES" sz="1100" dirty="0" smtClean="0">
                <a:solidFill>
                  <a:srgbClr val="600020"/>
                </a:solidFill>
                <a:latin typeface="Hobo Std" pitchFamily="34" charset="0"/>
              </a:rPr>
              <a:t>    Erupciones</a:t>
            </a:r>
          </a:p>
          <a:p>
            <a:pPr algn="ctr"/>
            <a:r>
              <a:rPr lang="es-ES" sz="1100" dirty="0" smtClean="0">
                <a:solidFill>
                  <a:srgbClr val="600020"/>
                </a:solidFill>
                <a:latin typeface="Hobo Std" pitchFamily="34" charset="0"/>
              </a:rPr>
              <a:t>    Urticaria</a:t>
            </a:r>
          </a:p>
          <a:p>
            <a:pPr algn="ctr"/>
            <a:r>
              <a:rPr lang="es-ES" sz="1100" dirty="0" smtClean="0">
                <a:solidFill>
                  <a:srgbClr val="600020"/>
                </a:solidFill>
                <a:latin typeface="Hobo Std" pitchFamily="34" charset="0"/>
              </a:rPr>
              <a:t>    Hinchazón de la cara</a:t>
            </a:r>
          </a:p>
          <a:p>
            <a:pPr algn="ctr"/>
            <a:r>
              <a:rPr lang="es-ES" sz="1100" dirty="0" smtClean="0">
                <a:solidFill>
                  <a:srgbClr val="600020"/>
                </a:solidFill>
                <a:latin typeface="Hobo Std" pitchFamily="34" charset="0"/>
              </a:rPr>
              <a:t>    Dificultad para respirar</a:t>
            </a:r>
          </a:p>
          <a:p>
            <a:pPr algn="ctr"/>
            <a:r>
              <a:rPr lang="es-ES" sz="1100" dirty="0" smtClean="0">
                <a:solidFill>
                  <a:srgbClr val="600020"/>
                </a:solidFill>
                <a:latin typeface="Hobo Std" pitchFamily="34" charset="0"/>
              </a:rPr>
              <a:t>    Dolor e hinchazón en la boca</a:t>
            </a:r>
          </a:p>
          <a:p>
            <a:pPr algn="ctr"/>
            <a:endParaRPr lang="es-ES" sz="1200" dirty="0" smtClean="0">
              <a:solidFill>
                <a:srgbClr val="600020"/>
              </a:solidFill>
              <a:latin typeface="Hobo Std" pitchFamily="34" charset="0"/>
            </a:endParaRPr>
          </a:p>
          <a:p>
            <a:pPr algn="ctr"/>
            <a:endParaRPr lang="es-ES" sz="1600" dirty="0">
              <a:solidFill>
                <a:srgbClr val="600020"/>
              </a:solidFill>
              <a:latin typeface="Hobo Std" pitchFamily="34" charset="0"/>
            </a:endParaRPr>
          </a:p>
        </p:txBody>
      </p:sp>
    </p:spTree>
    <p:extLst>
      <p:ext uri="{BB962C8B-B14F-4D97-AF65-F5344CB8AC3E}">
        <p14:creationId xmlns:p14="http://schemas.microsoft.com/office/powerpoint/2010/main" val="51654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71 Grupo"/>
          <p:cNvGrpSpPr/>
          <p:nvPr/>
        </p:nvGrpSpPr>
        <p:grpSpPr>
          <a:xfrm>
            <a:off x="0" y="0"/>
            <a:ext cx="9144000" cy="5143500"/>
            <a:chOff x="0" y="0"/>
            <a:chExt cx="9144000" cy="5143500"/>
          </a:xfrm>
        </p:grpSpPr>
        <p:sp>
          <p:nvSpPr>
            <p:cNvPr id="73" name="72 Rectángulo"/>
            <p:cNvSpPr/>
            <p:nvPr/>
          </p:nvSpPr>
          <p:spPr>
            <a:xfrm>
              <a:off x="4572000" y="257175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0800000" flipH="1">
              <a:off x="4572000" y="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flipH="1">
              <a:off x="0" y="257175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0800000">
              <a:off x="0" y="0"/>
              <a:ext cx="4572000" cy="2571750"/>
            </a:xfrm>
            <a:prstGeom prst="rect">
              <a:avLst/>
            </a:prstGeom>
            <a:gradFill>
              <a:gsLst>
                <a:gs pos="833">
                  <a:srgbClr val="EF0F44"/>
                </a:gs>
                <a:gs pos="32512">
                  <a:srgbClr val="ED0803">
                    <a:lumMod val="40000"/>
                  </a:srgbClr>
                </a:gs>
                <a:gs pos="61000">
                  <a:srgbClr val="CE0853"/>
                </a:gs>
                <a:gs pos="62934">
                  <a:srgbClr val="FFC000"/>
                </a:gs>
                <a:gs pos="100000">
                  <a:srgbClr val="C00000">
                    <a:lumMod val="4000"/>
                  </a:srgbClr>
                </a:gs>
                <a:gs pos="8000">
                  <a:schemeClr val="tx1">
                    <a:lumMod val="64000"/>
                    <a:lumOff val="36000"/>
                  </a:schemeClr>
                </a:gs>
                <a:gs pos="10000">
                  <a:srgbClr val="FFC000"/>
                </a:gs>
                <a:gs pos="58000">
                  <a:srgbClr val="D70D3D"/>
                </a:gs>
                <a:gs pos="67000">
                  <a:srgbClr val="EF0F44"/>
                </a:gs>
                <a:gs pos="15000">
                  <a:srgbClr val="EF0F44">
                    <a:lumMod val="8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1" name="70 Imagen" descr="Diapositiva4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r="394" b="390"/>
          <a:stretch/>
        </p:blipFill>
        <p:spPr>
          <a:xfrm>
            <a:off x="-34411" y="-10708"/>
            <a:ext cx="9170926" cy="5143500"/>
          </a:xfrm>
          <a:prstGeom prst="rect">
            <a:avLst/>
          </a:prstGeom>
          <a:noFill/>
          <a:ln>
            <a:noFill/>
          </a:ln>
        </p:spPr>
      </p:pic>
      <p:grpSp>
        <p:nvGrpSpPr>
          <p:cNvPr id="15" name="14 Grupo"/>
          <p:cNvGrpSpPr/>
          <p:nvPr/>
        </p:nvGrpSpPr>
        <p:grpSpPr>
          <a:xfrm rot="18295164">
            <a:off x="40416" y="324000"/>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16" name="15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18295164">
            <a:off x="1236944" y="-179546"/>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11" name="1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rot="18295164">
            <a:off x="2522353" y="-637327"/>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2" name="1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3304836" flipH="1">
            <a:off x="7385446" y="357178"/>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33" name="32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 name="22 Grupo"/>
          <p:cNvGrpSpPr/>
          <p:nvPr/>
        </p:nvGrpSpPr>
        <p:grpSpPr>
          <a:xfrm rot="3304836" flipH="1">
            <a:off x="6188919" y="-146368"/>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29" name="28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 name="23 Grupo"/>
          <p:cNvGrpSpPr/>
          <p:nvPr/>
        </p:nvGrpSpPr>
        <p:grpSpPr>
          <a:xfrm rot="3304836" flipH="1">
            <a:off x="4903510" y="-604149"/>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rot lat="0" lon="0" rev="6000000"/>
            </a:lightRig>
          </a:scene3d>
        </p:grpSpPr>
        <p:sp>
          <p:nvSpPr>
            <p:cNvPr id="25" name="2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 name="37 Grupo"/>
          <p:cNvGrpSpPr/>
          <p:nvPr/>
        </p:nvGrpSpPr>
        <p:grpSpPr>
          <a:xfrm rot="3304836" flipV="1">
            <a:off x="4487" y="3683152"/>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49" name="48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 name="38 Grupo"/>
          <p:cNvGrpSpPr/>
          <p:nvPr/>
        </p:nvGrpSpPr>
        <p:grpSpPr>
          <a:xfrm rot="3304836" flipV="1">
            <a:off x="1201016" y="4186698"/>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45" name="4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 name="39 Grupo"/>
          <p:cNvGrpSpPr/>
          <p:nvPr/>
        </p:nvGrpSpPr>
        <p:grpSpPr>
          <a:xfrm rot="3304836" flipV="1">
            <a:off x="2486425" y="4644479"/>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41" name="4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4" name="53 Grupo"/>
          <p:cNvGrpSpPr/>
          <p:nvPr/>
        </p:nvGrpSpPr>
        <p:grpSpPr>
          <a:xfrm rot="18295164" flipH="1" flipV="1">
            <a:off x="7349516" y="3716330"/>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65" name="64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8295164" flipH="1" flipV="1">
            <a:off x="6152991" y="4219876"/>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61" name="60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8295164" flipH="1" flipV="1">
            <a:off x="4867582" y="4677657"/>
            <a:ext cx="1724579" cy="1019594"/>
            <a:chOff x="3203848" y="699542"/>
            <a:chExt cx="2124208" cy="1296144"/>
          </a:xfrm>
          <a:gradFill flip="none" rotWithShape="1">
            <a:gsLst>
              <a:gs pos="100000">
                <a:srgbClr val="FF0000"/>
              </a:gs>
              <a:gs pos="81000">
                <a:srgbClr val="FFC000"/>
              </a:gs>
              <a:gs pos="9000">
                <a:schemeClr val="tx1"/>
              </a:gs>
              <a:gs pos="62000">
                <a:schemeClr val="accent3">
                  <a:lumMod val="75000"/>
                </a:schemeClr>
              </a:gs>
              <a:gs pos="33000">
                <a:srgbClr val="3366FF">
                  <a:lumMod val="29000"/>
                  <a:lumOff val="71000"/>
                </a:srgbClr>
              </a:gs>
            </a:gsLst>
            <a:lin ang="5400000" scaled="1"/>
            <a:tileRect/>
          </a:gradFill>
          <a:scene3d>
            <a:camera prst="orthographicFront"/>
            <a:lightRig rig="flat" dir="t"/>
          </a:scene3d>
        </p:grpSpPr>
        <p:sp>
          <p:nvSpPr>
            <p:cNvPr id="57" name="56 Triángulo isósceles"/>
            <p:cNvSpPr/>
            <p:nvPr/>
          </p:nvSpPr>
          <p:spPr>
            <a:xfrm>
              <a:off x="320384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a:off x="374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a:off x="4283968"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a:off x="4824000" y="699542"/>
              <a:ext cx="504056" cy="1296144"/>
            </a:xfrm>
            <a:prstGeom prst="triangle">
              <a:avLst/>
            </a:prstGeom>
            <a:grpFill/>
            <a:ln>
              <a:noFill/>
            </a:ln>
            <a:sp3d prstMaterial="metal">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0" name="69 Rectángulo"/>
          <p:cNvSpPr/>
          <p:nvPr/>
        </p:nvSpPr>
        <p:spPr>
          <a:xfrm flipH="1">
            <a:off x="-252536" y="-884634"/>
            <a:ext cx="9829600" cy="6840760"/>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46892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ppt_x</p:attrName>
                                        </p:attrNameLst>
                                      </p:cBhvr>
                                      <p:tavLst>
                                        <p:tav tm="0">
                                          <p:val>
                                            <p:strVal val="#ppt_x"/>
                                          </p:val>
                                        </p:tav>
                                        <p:tav tm="100000">
                                          <p:val>
                                            <p:strVal val="#ppt_x"/>
                                          </p:val>
                                        </p:tav>
                                      </p:tavLst>
                                    </p:anim>
                                    <p:anim calcmode="lin" valueType="num">
                                      <p:cBhvr>
                                        <p:cTn id="8" dur="3000" fill="hold"/>
                                        <p:tgtEl>
                                          <p:spTgt spid="15"/>
                                        </p:tgtEl>
                                        <p:attrNameLst>
                                          <p:attrName>ppt_y</p:attrName>
                                        </p:attrNameLst>
                                      </p:cBhvr>
                                      <p:tavLst>
                                        <p:tav tm="0">
                                          <p:val>
                                            <p:strVal val="#ppt_y+#ppt_h/2"/>
                                          </p:val>
                                        </p:tav>
                                        <p:tav tm="100000">
                                          <p:val>
                                            <p:strVal val="#ppt_y"/>
                                          </p:val>
                                        </p:tav>
                                      </p:tavLst>
                                    </p:anim>
                                    <p:anim calcmode="lin" valueType="num">
                                      <p:cBhvr>
                                        <p:cTn id="9" dur="3000" fill="hold"/>
                                        <p:tgtEl>
                                          <p:spTgt spid="15"/>
                                        </p:tgtEl>
                                        <p:attrNameLst>
                                          <p:attrName>ppt_w</p:attrName>
                                        </p:attrNameLst>
                                      </p:cBhvr>
                                      <p:tavLst>
                                        <p:tav tm="0">
                                          <p:val>
                                            <p:strVal val="#ppt_w"/>
                                          </p:val>
                                        </p:tav>
                                        <p:tav tm="100000">
                                          <p:val>
                                            <p:strVal val="#ppt_w"/>
                                          </p:val>
                                        </p:tav>
                                      </p:tavLst>
                                    </p:anim>
                                    <p:anim calcmode="lin" valueType="num">
                                      <p:cBhvr>
                                        <p:cTn id="10" dur="3000" fill="hold"/>
                                        <p:tgtEl>
                                          <p:spTgt spid="15"/>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15"/>
                                        </p:tgtEl>
                                      </p:cBhvr>
                                      <p:by x="400000" y="100000"/>
                                    </p:animScale>
                                  </p:childTnLst>
                                </p:cTn>
                              </p:par>
                              <p:par>
                                <p:cTn id="13" presetID="2" presetClass="exit" presetSubtype="6" fill="hold" nodeType="withEffect">
                                  <p:stCondLst>
                                    <p:cond delay="0"/>
                                  </p:stCondLst>
                                  <p:childTnLst>
                                    <p:anim calcmode="lin" valueType="num">
                                      <p:cBhvr additive="base">
                                        <p:cTn id="14" dur="3500"/>
                                        <p:tgtEl>
                                          <p:spTgt spid="15"/>
                                        </p:tgtEl>
                                        <p:attrNameLst>
                                          <p:attrName>ppt_x</p:attrName>
                                        </p:attrNameLst>
                                      </p:cBhvr>
                                      <p:tavLst>
                                        <p:tav tm="0">
                                          <p:val>
                                            <p:strVal val="ppt_x"/>
                                          </p:val>
                                        </p:tav>
                                        <p:tav tm="100000">
                                          <p:val>
                                            <p:strVal val="1+ppt_w/2"/>
                                          </p:val>
                                        </p:tav>
                                      </p:tavLst>
                                    </p:anim>
                                    <p:anim calcmode="lin" valueType="num">
                                      <p:cBhvr additive="base">
                                        <p:cTn id="15" dur="3500"/>
                                        <p:tgtEl>
                                          <p:spTgt spid="15"/>
                                        </p:tgtEl>
                                        <p:attrNameLst>
                                          <p:attrName>ppt_y</p:attrName>
                                        </p:attrNameLst>
                                      </p:cBhvr>
                                      <p:tavLst>
                                        <p:tav tm="0">
                                          <p:val>
                                            <p:strVal val="ppt_y"/>
                                          </p:val>
                                        </p:tav>
                                        <p:tav tm="100000">
                                          <p:val>
                                            <p:strVal val="1+ppt_h/2"/>
                                          </p:val>
                                        </p:tav>
                                      </p:tavLst>
                                    </p:anim>
                                    <p:set>
                                      <p:cBhvr>
                                        <p:cTn id="16" dur="1" fill="hold">
                                          <p:stCondLst>
                                            <p:cond delay="3499"/>
                                          </p:stCondLst>
                                        </p:cTn>
                                        <p:tgtEl>
                                          <p:spTgt spid="15"/>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0"/>
                                        </p:tgtEl>
                                      </p:cBhvr>
                                      <p:by x="400000" y="100000"/>
                                    </p:animScale>
                                  </p:childTnLst>
                                </p:cTn>
                              </p:par>
                              <p:par>
                                <p:cTn id="25" presetID="2" presetClass="exit" presetSubtype="6" fill="hold" nodeType="withEffect">
                                  <p:stCondLst>
                                    <p:cond delay="0"/>
                                  </p:stCondLst>
                                  <p:childTnLst>
                                    <p:anim calcmode="lin" valueType="num">
                                      <p:cBhvr additive="base">
                                        <p:cTn id="26" dur="3500"/>
                                        <p:tgtEl>
                                          <p:spTgt spid="10"/>
                                        </p:tgtEl>
                                        <p:attrNameLst>
                                          <p:attrName>ppt_x</p:attrName>
                                        </p:attrNameLst>
                                      </p:cBhvr>
                                      <p:tavLst>
                                        <p:tav tm="0">
                                          <p:val>
                                            <p:strVal val="ppt_x"/>
                                          </p:val>
                                        </p:tav>
                                        <p:tav tm="100000">
                                          <p:val>
                                            <p:strVal val="1+ppt_w/2"/>
                                          </p:val>
                                        </p:tav>
                                      </p:tavLst>
                                    </p:anim>
                                    <p:anim calcmode="lin" valueType="num">
                                      <p:cBhvr additive="base">
                                        <p:cTn id="27" dur="3500"/>
                                        <p:tgtEl>
                                          <p:spTgt spid="10"/>
                                        </p:tgtEl>
                                        <p:attrNameLst>
                                          <p:attrName>ppt_y</p:attrName>
                                        </p:attrNameLst>
                                      </p:cBhvr>
                                      <p:tavLst>
                                        <p:tav tm="0">
                                          <p:val>
                                            <p:strVal val="ppt_y"/>
                                          </p:val>
                                        </p:tav>
                                        <p:tav tm="100000">
                                          <p:val>
                                            <p:strVal val="1+ppt_h/2"/>
                                          </p:val>
                                        </p:tav>
                                      </p:tavLst>
                                    </p:anim>
                                    <p:set>
                                      <p:cBhvr>
                                        <p:cTn id="28" dur="1" fill="hold">
                                          <p:stCondLst>
                                            <p:cond delay="3499"/>
                                          </p:stCondLst>
                                        </p:cTn>
                                        <p:tgtEl>
                                          <p:spTgt spid="10"/>
                                        </p:tgtEl>
                                        <p:attrNameLst>
                                          <p:attrName>style.visibility</p:attrName>
                                        </p:attrNameLst>
                                      </p:cBhvr>
                                      <p:to>
                                        <p:strVal val="hidden"/>
                                      </p:to>
                                    </p:set>
                                  </p:childTnLst>
                                </p:cTn>
                              </p:par>
                              <p:par>
                                <p:cTn id="29" presetID="17"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6"/>
                                        </p:tgtEl>
                                      </p:cBhvr>
                                      <p:by x="400000" y="100000"/>
                                    </p:animScale>
                                  </p:childTnLst>
                                </p:cTn>
                              </p:par>
                              <p:par>
                                <p:cTn id="37" presetID="2" presetClass="exit" presetSubtype="6" fill="hold" nodeType="withEffect">
                                  <p:stCondLst>
                                    <p:cond delay="0"/>
                                  </p:stCondLst>
                                  <p:childTnLst>
                                    <p:anim calcmode="lin" valueType="num">
                                      <p:cBhvr additive="base">
                                        <p:cTn id="38" dur="3500"/>
                                        <p:tgtEl>
                                          <p:spTgt spid="6"/>
                                        </p:tgtEl>
                                        <p:attrNameLst>
                                          <p:attrName>ppt_x</p:attrName>
                                        </p:attrNameLst>
                                      </p:cBhvr>
                                      <p:tavLst>
                                        <p:tav tm="0">
                                          <p:val>
                                            <p:strVal val="ppt_x"/>
                                          </p:val>
                                        </p:tav>
                                        <p:tav tm="100000">
                                          <p:val>
                                            <p:strVal val="1+ppt_w/2"/>
                                          </p:val>
                                        </p:tav>
                                      </p:tavLst>
                                    </p:anim>
                                    <p:anim calcmode="lin" valueType="num">
                                      <p:cBhvr additive="base">
                                        <p:cTn id="39" dur="3500"/>
                                        <p:tgtEl>
                                          <p:spTgt spid="6"/>
                                        </p:tgtEl>
                                        <p:attrNameLst>
                                          <p:attrName>ppt_y</p:attrName>
                                        </p:attrNameLst>
                                      </p:cBhvr>
                                      <p:tavLst>
                                        <p:tav tm="0">
                                          <p:val>
                                            <p:strVal val="ppt_y"/>
                                          </p:val>
                                        </p:tav>
                                        <p:tav tm="100000">
                                          <p:val>
                                            <p:strVal val="1+ppt_h/2"/>
                                          </p:val>
                                        </p:tav>
                                      </p:tavLst>
                                    </p:anim>
                                    <p:set>
                                      <p:cBhvr>
                                        <p:cTn id="40" dur="1" fill="hold">
                                          <p:stCondLst>
                                            <p:cond delay="3499"/>
                                          </p:stCondLst>
                                        </p:cTn>
                                        <p:tgtEl>
                                          <p:spTgt spid="6"/>
                                        </p:tgtEl>
                                        <p:attrNameLst>
                                          <p:attrName>style.visibility</p:attrName>
                                        </p:attrNameLst>
                                      </p:cBhvr>
                                      <p:to>
                                        <p:strVal val="hidden"/>
                                      </p:to>
                                    </p:set>
                                  </p:childTnLst>
                                </p:cTn>
                              </p:par>
                              <p:par>
                                <p:cTn id="41" presetID="17" presetClass="entr" presetSubtype="4"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3000" fill="hold"/>
                                        <p:tgtEl>
                                          <p:spTgt spid="24"/>
                                        </p:tgtEl>
                                        <p:attrNameLst>
                                          <p:attrName>ppt_x</p:attrName>
                                        </p:attrNameLst>
                                      </p:cBhvr>
                                      <p:tavLst>
                                        <p:tav tm="0">
                                          <p:val>
                                            <p:strVal val="#ppt_x"/>
                                          </p:val>
                                        </p:tav>
                                        <p:tav tm="100000">
                                          <p:val>
                                            <p:strVal val="#ppt_x"/>
                                          </p:val>
                                        </p:tav>
                                      </p:tavLst>
                                    </p:anim>
                                    <p:anim calcmode="lin" valueType="num">
                                      <p:cBhvr>
                                        <p:cTn id="44" dur="3000" fill="hold"/>
                                        <p:tgtEl>
                                          <p:spTgt spid="24"/>
                                        </p:tgtEl>
                                        <p:attrNameLst>
                                          <p:attrName>ppt_y</p:attrName>
                                        </p:attrNameLst>
                                      </p:cBhvr>
                                      <p:tavLst>
                                        <p:tav tm="0">
                                          <p:val>
                                            <p:strVal val="#ppt_y+#ppt_h/2"/>
                                          </p:val>
                                        </p:tav>
                                        <p:tav tm="100000">
                                          <p:val>
                                            <p:strVal val="#ppt_y"/>
                                          </p:val>
                                        </p:tav>
                                      </p:tavLst>
                                    </p:anim>
                                    <p:anim calcmode="lin" valueType="num">
                                      <p:cBhvr>
                                        <p:cTn id="45" dur="3000" fill="hold"/>
                                        <p:tgtEl>
                                          <p:spTgt spid="24"/>
                                        </p:tgtEl>
                                        <p:attrNameLst>
                                          <p:attrName>ppt_w</p:attrName>
                                        </p:attrNameLst>
                                      </p:cBhvr>
                                      <p:tavLst>
                                        <p:tav tm="0">
                                          <p:val>
                                            <p:strVal val="#ppt_w"/>
                                          </p:val>
                                        </p:tav>
                                        <p:tav tm="100000">
                                          <p:val>
                                            <p:strVal val="#ppt_w"/>
                                          </p:val>
                                        </p:tav>
                                      </p:tavLst>
                                    </p:anim>
                                    <p:anim calcmode="lin" valueType="num">
                                      <p:cBhvr>
                                        <p:cTn id="46" dur="3000" fill="hold"/>
                                        <p:tgtEl>
                                          <p:spTgt spid="24"/>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24"/>
                                        </p:tgtEl>
                                      </p:cBhvr>
                                      <p:by x="400000" y="100000"/>
                                    </p:animScale>
                                  </p:childTnLst>
                                </p:cTn>
                              </p:par>
                              <p:par>
                                <p:cTn id="49" presetID="2" presetClass="exit" presetSubtype="12" fill="hold" nodeType="withEffect">
                                  <p:stCondLst>
                                    <p:cond delay="0"/>
                                  </p:stCondLst>
                                  <p:childTnLst>
                                    <p:anim calcmode="lin" valueType="num">
                                      <p:cBhvr additive="base">
                                        <p:cTn id="50" dur="3500"/>
                                        <p:tgtEl>
                                          <p:spTgt spid="24"/>
                                        </p:tgtEl>
                                        <p:attrNameLst>
                                          <p:attrName>ppt_x</p:attrName>
                                        </p:attrNameLst>
                                      </p:cBhvr>
                                      <p:tavLst>
                                        <p:tav tm="0">
                                          <p:val>
                                            <p:strVal val="ppt_x"/>
                                          </p:val>
                                        </p:tav>
                                        <p:tav tm="100000">
                                          <p:val>
                                            <p:strVal val="0-ppt_w/2"/>
                                          </p:val>
                                        </p:tav>
                                      </p:tavLst>
                                    </p:anim>
                                    <p:anim calcmode="lin" valueType="num">
                                      <p:cBhvr additive="base">
                                        <p:cTn id="51" dur="3500"/>
                                        <p:tgtEl>
                                          <p:spTgt spid="24"/>
                                        </p:tgtEl>
                                        <p:attrNameLst>
                                          <p:attrName>ppt_y</p:attrName>
                                        </p:attrNameLst>
                                      </p:cBhvr>
                                      <p:tavLst>
                                        <p:tav tm="0">
                                          <p:val>
                                            <p:strVal val="ppt_y"/>
                                          </p:val>
                                        </p:tav>
                                        <p:tav tm="100000">
                                          <p:val>
                                            <p:strVal val="1+ppt_h/2"/>
                                          </p:val>
                                        </p:tav>
                                      </p:tavLst>
                                    </p:anim>
                                    <p:set>
                                      <p:cBhvr>
                                        <p:cTn id="52" dur="1" fill="hold">
                                          <p:stCondLst>
                                            <p:cond delay="3499"/>
                                          </p:stCondLst>
                                        </p:cTn>
                                        <p:tgtEl>
                                          <p:spTgt spid="24"/>
                                        </p:tgtEl>
                                        <p:attrNameLst>
                                          <p:attrName>style.visibility</p:attrName>
                                        </p:attrNameLst>
                                      </p:cBhvr>
                                      <p:to>
                                        <p:strVal val="hidden"/>
                                      </p:to>
                                    </p:set>
                                  </p:childTnLst>
                                </p:cTn>
                              </p:par>
                              <p:par>
                                <p:cTn id="53" presetID="17" presetClass="entr" presetSubtype="4"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3000" fill="hold"/>
                                        <p:tgtEl>
                                          <p:spTgt spid="23"/>
                                        </p:tgtEl>
                                        <p:attrNameLst>
                                          <p:attrName>ppt_x</p:attrName>
                                        </p:attrNameLst>
                                      </p:cBhvr>
                                      <p:tavLst>
                                        <p:tav tm="0">
                                          <p:val>
                                            <p:strVal val="#ppt_x"/>
                                          </p:val>
                                        </p:tav>
                                        <p:tav tm="100000">
                                          <p:val>
                                            <p:strVal val="#ppt_x"/>
                                          </p:val>
                                        </p:tav>
                                      </p:tavLst>
                                    </p:anim>
                                    <p:anim calcmode="lin" valueType="num">
                                      <p:cBhvr>
                                        <p:cTn id="56" dur="3000" fill="hold"/>
                                        <p:tgtEl>
                                          <p:spTgt spid="23"/>
                                        </p:tgtEl>
                                        <p:attrNameLst>
                                          <p:attrName>ppt_y</p:attrName>
                                        </p:attrNameLst>
                                      </p:cBhvr>
                                      <p:tavLst>
                                        <p:tav tm="0">
                                          <p:val>
                                            <p:strVal val="#ppt_y+#ppt_h/2"/>
                                          </p:val>
                                        </p:tav>
                                        <p:tav tm="100000">
                                          <p:val>
                                            <p:strVal val="#ppt_y"/>
                                          </p:val>
                                        </p:tav>
                                      </p:tavLst>
                                    </p:anim>
                                    <p:anim calcmode="lin" valueType="num">
                                      <p:cBhvr>
                                        <p:cTn id="57" dur="3000" fill="hold"/>
                                        <p:tgtEl>
                                          <p:spTgt spid="23"/>
                                        </p:tgtEl>
                                        <p:attrNameLst>
                                          <p:attrName>ppt_w</p:attrName>
                                        </p:attrNameLst>
                                      </p:cBhvr>
                                      <p:tavLst>
                                        <p:tav tm="0">
                                          <p:val>
                                            <p:strVal val="#ppt_w"/>
                                          </p:val>
                                        </p:tav>
                                        <p:tav tm="100000">
                                          <p:val>
                                            <p:strVal val="#ppt_w"/>
                                          </p:val>
                                        </p:tav>
                                      </p:tavLst>
                                    </p:anim>
                                    <p:anim calcmode="lin" valueType="num">
                                      <p:cBhvr>
                                        <p:cTn id="58" dur="3000" fill="hold"/>
                                        <p:tgtEl>
                                          <p:spTgt spid="23"/>
                                        </p:tgtEl>
                                        <p:attrNameLst>
                                          <p:attrName>ppt_h</p:attrName>
                                        </p:attrNameLst>
                                      </p:cBhvr>
                                      <p:tavLst>
                                        <p:tav tm="0">
                                          <p:val>
                                            <p:fltVal val="0"/>
                                          </p:val>
                                        </p:tav>
                                        <p:tav tm="100000">
                                          <p:val>
                                            <p:strVal val="#ppt_h"/>
                                          </p:val>
                                        </p:tav>
                                      </p:tavLst>
                                    </p:anim>
                                  </p:childTnLst>
                                </p:cTn>
                              </p:par>
                              <p:par>
                                <p:cTn id="59" presetID="6" presetClass="emph" presetSubtype="0" fill="hold" nodeType="withEffect">
                                  <p:stCondLst>
                                    <p:cond delay="0"/>
                                  </p:stCondLst>
                                  <p:childTnLst>
                                    <p:animScale>
                                      <p:cBhvr>
                                        <p:cTn id="60" dur="3000" fill="hold"/>
                                        <p:tgtEl>
                                          <p:spTgt spid="23"/>
                                        </p:tgtEl>
                                      </p:cBhvr>
                                      <p:by x="400000" y="100000"/>
                                    </p:animScale>
                                  </p:childTnLst>
                                </p:cTn>
                              </p:par>
                              <p:par>
                                <p:cTn id="61" presetID="2" presetClass="exit" presetSubtype="12" fill="hold" nodeType="withEffect">
                                  <p:stCondLst>
                                    <p:cond delay="0"/>
                                  </p:stCondLst>
                                  <p:childTnLst>
                                    <p:anim calcmode="lin" valueType="num">
                                      <p:cBhvr additive="base">
                                        <p:cTn id="62" dur="3500"/>
                                        <p:tgtEl>
                                          <p:spTgt spid="23"/>
                                        </p:tgtEl>
                                        <p:attrNameLst>
                                          <p:attrName>ppt_x</p:attrName>
                                        </p:attrNameLst>
                                      </p:cBhvr>
                                      <p:tavLst>
                                        <p:tav tm="0">
                                          <p:val>
                                            <p:strVal val="ppt_x"/>
                                          </p:val>
                                        </p:tav>
                                        <p:tav tm="100000">
                                          <p:val>
                                            <p:strVal val="0-ppt_w/2"/>
                                          </p:val>
                                        </p:tav>
                                      </p:tavLst>
                                    </p:anim>
                                    <p:anim calcmode="lin" valueType="num">
                                      <p:cBhvr additive="base">
                                        <p:cTn id="63" dur="3500"/>
                                        <p:tgtEl>
                                          <p:spTgt spid="23"/>
                                        </p:tgtEl>
                                        <p:attrNameLst>
                                          <p:attrName>ppt_y</p:attrName>
                                        </p:attrNameLst>
                                      </p:cBhvr>
                                      <p:tavLst>
                                        <p:tav tm="0">
                                          <p:val>
                                            <p:strVal val="ppt_y"/>
                                          </p:val>
                                        </p:tav>
                                        <p:tav tm="100000">
                                          <p:val>
                                            <p:strVal val="1+ppt_h/2"/>
                                          </p:val>
                                        </p:tav>
                                      </p:tavLst>
                                    </p:anim>
                                    <p:set>
                                      <p:cBhvr>
                                        <p:cTn id="64" dur="1" fill="hold">
                                          <p:stCondLst>
                                            <p:cond delay="3499"/>
                                          </p:stCondLst>
                                        </p:cTn>
                                        <p:tgtEl>
                                          <p:spTgt spid="23"/>
                                        </p:tgtEl>
                                        <p:attrNameLst>
                                          <p:attrName>style.visibility</p:attrName>
                                        </p:attrNameLst>
                                      </p:cBhvr>
                                      <p:to>
                                        <p:strVal val="hidden"/>
                                      </p:to>
                                    </p:set>
                                  </p:childTnLst>
                                </p:cTn>
                              </p:par>
                              <p:par>
                                <p:cTn id="65" presetID="17" presetClass="entr" presetSubtype="4"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3000" fill="hold"/>
                                        <p:tgtEl>
                                          <p:spTgt spid="22"/>
                                        </p:tgtEl>
                                        <p:attrNameLst>
                                          <p:attrName>ppt_x</p:attrName>
                                        </p:attrNameLst>
                                      </p:cBhvr>
                                      <p:tavLst>
                                        <p:tav tm="0">
                                          <p:val>
                                            <p:strVal val="#ppt_x"/>
                                          </p:val>
                                        </p:tav>
                                        <p:tav tm="100000">
                                          <p:val>
                                            <p:strVal val="#ppt_x"/>
                                          </p:val>
                                        </p:tav>
                                      </p:tavLst>
                                    </p:anim>
                                    <p:anim calcmode="lin" valueType="num">
                                      <p:cBhvr>
                                        <p:cTn id="68" dur="3000" fill="hold"/>
                                        <p:tgtEl>
                                          <p:spTgt spid="22"/>
                                        </p:tgtEl>
                                        <p:attrNameLst>
                                          <p:attrName>ppt_y</p:attrName>
                                        </p:attrNameLst>
                                      </p:cBhvr>
                                      <p:tavLst>
                                        <p:tav tm="0">
                                          <p:val>
                                            <p:strVal val="#ppt_y+#ppt_h/2"/>
                                          </p:val>
                                        </p:tav>
                                        <p:tav tm="100000">
                                          <p:val>
                                            <p:strVal val="#ppt_y"/>
                                          </p:val>
                                        </p:tav>
                                      </p:tavLst>
                                    </p:anim>
                                    <p:anim calcmode="lin" valueType="num">
                                      <p:cBhvr>
                                        <p:cTn id="69" dur="3000" fill="hold"/>
                                        <p:tgtEl>
                                          <p:spTgt spid="22"/>
                                        </p:tgtEl>
                                        <p:attrNameLst>
                                          <p:attrName>ppt_w</p:attrName>
                                        </p:attrNameLst>
                                      </p:cBhvr>
                                      <p:tavLst>
                                        <p:tav tm="0">
                                          <p:val>
                                            <p:strVal val="#ppt_w"/>
                                          </p:val>
                                        </p:tav>
                                        <p:tav tm="100000">
                                          <p:val>
                                            <p:strVal val="#ppt_w"/>
                                          </p:val>
                                        </p:tav>
                                      </p:tavLst>
                                    </p:anim>
                                    <p:anim calcmode="lin" valueType="num">
                                      <p:cBhvr>
                                        <p:cTn id="70" dur="3000" fill="hold"/>
                                        <p:tgtEl>
                                          <p:spTgt spid="22"/>
                                        </p:tgtEl>
                                        <p:attrNameLst>
                                          <p:attrName>ppt_h</p:attrName>
                                        </p:attrNameLst>
                                      </p:cBhvr>
                                      <p:tavLst>
                                        <p:tav tm="0">
                                          <p:val>
                                            <p:fltVal val="0"/>
                                          </p:val>
                                        </p:tav>
                                        <p:tav tm="100000">
                                          <p:val>
                                            <p:strVal val="#ppt_h"/>
                                          </p:val>
                                        </p:tav>
                                      </p:tavLst>
                                    </p:anim>
                                  </p:childTnLst>
                                </p:cTn>
                              </p:par>
                              <p:par>
                                <p:cTn id="71" presetID="6" presetClass="emph" presetSubtype="0" fill="hold" nodeType="withEffect">
                                  <p:stCondLst>
                                    <p:cond delay="0"/>
                                  </p:stCondLst>
                                  <p:childTnLst>
                                    <p:animScale>
                                      <p:cBhvr>
                                        <p:cTn id="72" dur="3000" fill="hold"/>
                                        <p:tgtEl>
                                          <p:spTgt spid="22"/>
                                        </p:tgtEl>
                                      </p:cBhvr>
                                      <p:by x="400000" y="100000"/>
                                    </p:animScale>
                                  </p:childTnLst>
                                </p:cTn>
                              </p:par>
                              <p:par>
                                <p:cTn id="73" presetID="2" presetClass="exit" presetSubtype="12" fill="hold" nodeType="withEffect">
                                  <p:stCondLst>
                                    <p:cond delay="0"/>
                                  </p:stCondLst>
                                  <p:childTnLst>
                                    <p:anim calcmode="lin" valueType="num">
                                      <p:cBhvr additive="base">
                                        <p:cTn id="74" dur="3500"/>
                                        <p:tgtEl>
                                          <p:spTgt spid="22"/>
                                        </p:tgtEl>
                                        <p:attrNameLst>
                                          <p:attrName>ppt_x</p:attrName>
                                        </p:attrNameLst>
                                      </p:cBhvr>
                                      <p:tavLst>
                                        <p:tav tm="0">
                                          <p:val>
                                            <p:strVal val="ppt_x"/>
                                          </p:val>
                                        </p:tav>
                                        <p:tav tm="100000">
                                          <p:val>
                                            <p:strVal val="0-ppt_w/2"/>
                                          </p:val>
                                        </p:tav>
                                      </p:tavLst>
                                    </p:anim>
                                    <p:anim calcmode="lin" valueType="num">
                                      <p:cBhvr additive="base">
                                        <p:cTn id="75" dur="3500"/>
                                        <p:tgtEl>
                                          <p:spTgt spid="22"/>
                                        </p:tgtEl>
                                        <p:attrNameLst>
                                          <p:attrName>ppt_y</p:attrName>
                                        </p:attrNameLst>
                                      </p:cBhvr>
                                      <p:tavLst>
                                        <p:tav tm="0">
                                          <p:val>
                                            <p:strVal val="ppt_y"/>
                                          </p:val>
                                        </p:tav>
                                        <p:tav tm="100000">
                                          <p:val>
                                            <p:strVal val="1+ppt_h/2"/>
                                          </p:val>
                                        </p:tav>
                                      </p:tavLst>
                                    </p:anim>
                                    <p:set>
                                      <p:cBhvr>
                                        <p:cTn id="76" dur="1" fill="hold">
                                          <p:stCondLst>
                                            <p:cond delay="3499"/>
                                          </p:stCondLst>
                                        </p:cTn>
                                        <p:tgtEl>
                                          <p:spTgt spid="22"/>
                                        </p:tgtEl>
                                        <p:attrNameLst>
                                          <p:attrName>style.visibility</p:attrName>
                                        </p:attrNameLst>
                                      </p:cBhvr>
                                      <p:to>
                                        <p:strVal val="hidden"/>
                                      </p:to>
                                    </p:set>
                                  </p:childTnLst>
                                </p:cTn>
                              </p:par>
                              <p:par>
                                <p:cTn id="77" presetID="17" presetClass="entr" presetSubtype="1"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 calcmode="lin" valueType="num">
                                      <p:cBhvr>
                                        <p:cTn id="79" dur="3000" fill="hold"/>
                                        <p:tgtEl>
                                          <p:spTgt spid="38"/>
                                        </p:tgtEl>
                                        <p:attrNameLst>
                                          <p:attrName>ppt_x</p:attrName>
                                        </p:attrNameLst>
                                      </p:cBhvr>
                                      <p:tavLst>
                                        <p:tav tm="0">
                                          <p:val>
                                            <p:strVal val="#ppt_x"/>
                                          </p:val>
                                        </p:tav>
                                        <p:tav tm="100000">
                                          <p:val>
                                            <p:strVal val="#ppt_x"/>
                                          </p:val>
                                        </p:tav>
                                      </p:tavLst>
                                    </p:anim>
                                    <p:anim calcmode="lin" valueType="num">
                                      <p:cBhvr>
                                        <p:cTn id="80" dur="3000" fill="hold"/>
                                        <p:tgtEl>
                                          <p:spTgt spid="38"/>
                                        </p:tgtEl>
                                        <p:attrNameLst>
                                          <p:attrName>ppt_y</p:attrName>
                                        </p:attrNameLst>
                                      </p:cBhvr>
                                      <p:tavLst>
                                        <p:tav tm="0">
                                          <p:val>
                                            <p:strVal val="#ppt_y-#ppt_h/2"/>
                                          </p:val>
                                        </p:tav>
                                        <p:tav tm="100000">
                                          <p:val>
                                            <p:strVal val="#ppt_y"/>
                                          </p:val>
                                        </p:tav>
                                      </p:tavLst>
                                    </p:anim>
                                    <p:anim calcmode="lin" valueType="num">
                                      <p:cBhvr>
                                        <p:cTn id="81" dur="3000" fill="hold"/>
                                        <p:tgtEl>
                                          <p:spTgt spid="38"/>
                                        </p:tgtEl>
                                        <p:attrNameLst>
                                          <p:attrName>ppt_w</p:attrName>
                                        </p:attrNameLst>
                                      </p:cBhvr>
                                      <p:tavLst>
                                        <p:tav tm="0">
                                          <p:val>
                                            <p:strVal val="#ppt_w"/>
                                          </p:val>
                                        </p:tav>
                                        <p:tav tm="100000">
                                          <p:val>
                                            <p:strVal val="#ppt_w"/>
                                          </p:val>
                                        </p:tav>
                                      </p:tavLst>
                                    </p:anim>
                                    <p:anim calcmode="lin" valueType="num">
                                      <p:cBhvr>
                                        <p:cTn id="82" dur="3000" fill="hold"/>
                                        <p:tgtEl>
                                          <p:spTgt spid="38"/>
                                        </p:tgtEl>
                                        <p:attrNameLst>
                                          <p:attrName>ppt_h</p:attrName>
                                        </p:attrNameLst>
                                      </p:cBhvr>
                                      <p:tavLst>
                                        <p:tav tm="0">
                                          <p:val>
                                            <p:fltVal val="0"/>
                                          </p:val>
                                        </p:tav>
                                        <p:tav tm="100000">
                                          <p:val>
                                            <p:strVal val="#ppt_h"/>
                                          </p:val>
                                        </p:tav>
                                      </p:tavLst>
                                    </p:anim>
                                  </p:childTnLst>
                                </p:cTn>
                              </p:par>
                              <p:par>
                                <p:cTn id="83" presetID="6" presetClass="emph" presetSubtype="0" fill="hold" nodeType="withEffect">
                                  <p:stCondLst>
                                    <p:cond delay="0"/>
                                  </p:stCondLst>
                                  <p:childTnLst>
                                    <p:animScale>
                                      <p:cBhvr>
                                        <p:cTn id="84" dur="3000" fill="hold"/>
                                        <p:tgtEl>
                                          <p:spTgt spid="38"/>
                                        </p:tgtEl>
                                      </p:cBhvr>
                                      <p:by x="400000" y="100000"/>
                                    </p:animScale>
                                  </p:childTnLst>
                                </p:cTn>
                              </p:par>
                              <p:par>
                                <p:cTn id="85" presetID="2" presetClass="exit" presetSubtype="3" fill="hold" nodeType="withEffect">
                                  <p:stCondLst>
                                    <p:cond delay="0"/>
                                  </p:stCondLst>
                                  <p:childTnLst>
                                    <p:anim calcmode="lin" valueType="num">
                                      <p:cBhvr additive="base">
                                        <p:cTn id="86" dur="3500"/>
                                        <p:tgtEl>
                                          <p:spTgt spid="38"/>
                                        </p:tgtEl>
                                        <p:attrNameLst>
                                          <p:attrName>ppt_x</p:attrName>
                                        </p:attrNameLst>
                                      </p:cBhvr>
                                      <p:tavLst>
                                        <p:tav tm="0">
                                          <p:val>
                                            <p:strVal val="ppt_x"/>
                                          </p:val>
                                        </p:tav>
                                        <p:tav tm="100000">
                                          <p:val>
                                            <p:strVal val="1+ppt_w/2"/>
                                          </p:val>
                                        </p:tav>
                                      </p:tavLst>
                                    </p:anim>
                                    <p:anim calcmode="lin" valueType="num">
                                      <p:cBhvr additive="base">
                                        <p:cTn id="87" dur="3500"/>
                                        <p:tgtEl>
                                          <p:spTgt spid="38"/>
                                        </p:tgtEl>
                                        <p:attrNameLst>
                                          <p:attrName>ppt_y</p:attrName>
                                        </p:attrNameLst>
                                      </p:cBhvr>
                                      <p:tavLst>
                                        <p:tav tm="0">
                                          <p:val>
                                            <p:strVal val="ppt_y"/>
                                          </p:val>
                                        </p:tav>
                                        <p:tav tm="100000">
                                          <p:val>
                                            <p:strVal val="0-ppt_h/2"/>
                                          </p:val>
                                        </p:tav>
                                      </p:tavLst>
                                    </p:anim>
                                    <p:set>
                                      <p:cBhvr>
                                        <p:cTn id="88" dur="1" fill="hold">
                                          <p:stCondLst>
                                            <p:cond delay="3499"/>
                                          </p:stCondLst>
                                        </p:cTn>
                                        <p:tgtEl>
                                          <p:spTgt spid="38"/>
                                        </p:tgtEl>
                                        <p:attrNameLst>
                                          <p:attrName>style.visibility</p:attrName>
                                        </p:attrNameLst>
                                      </p:cBhvr>
                                      <p:to>
                                        <p:strVal val="hidden"/>
                                      </p:to>
                                    </p:set>
                                  </p:childTnLst>
                                </p:cTn>
                              </p:par>
                              <p:par>
                                <p:cTn id="89" presetID="17" presetClass="entr" presetSubtype="1" fill="hold"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3000" fill="hold"/>
                                        <p:tgtEl>
                                          <p:spTgt spid="39"/>
                                        </p:tgtEl>
                                        <p:attrNameLst>
                                          <p:attrName>ppt_x</p:attrName>
                                        </p:attrNameLst>
                                      </p:cBhvr>
                                      <p:tavLst>
                                        <p:tav tm="0">
                                          <p:val>
                                            <p:strVal val="#ppt_x"/>
                                          </p:val>
                                        </p:tav>
                                        <p:tav tm="100000">
                                          <p:val>
                                            <p:strVal val="#ppt_x"/>
                                          </p:val>
                                        </p:tav>
                                      </p:tavLst>
                                    </p:anim>
                                    <p:anim calcmode="lin" valueType="num">
                                      <p:cBhvr>
                                        <p:cTn id="92" dur="3000" fill="hold"/>
                                        <p:tgtEl>
                                          <p:spTgt spid="39"/>
                                        </p:tgtEl>
                                        <p:attrNameLst>
                                          <p:attrName>ppt_y</p:attrName>
                                        </p:attrNameLst>
                                      </p:cBhvr>
                                      <p:tavLst>
                                        <p:tav tm="0">
                                          <p:val>
                                            <p:strVal val="#ppt_y-#ppt_h/2"/>
                                          </p:val>
                                        </p:tav>
                                        <p:tav tm="100000">
                                          <p:val>
                                            <p:strVal val="#ppt_y"/>
                                          </p:val>
                                        </p:tav>
                                      </p:tavLst>
                                    </p:anim>
                                    <p:anim calcmode="lin" valueType="num">
                                      <p:cBhvr>
                                        <p:cTn id="93" dur="3000" fill="hold"/>
                                        <p:tgtEl>
                                          <p:spTgt spid="39"/>
                                        </p:tgtEl>
                                        <p:attrNameLst>
                                          <p:attrName>ppt_w</p:attrName>
                                        </p:attrNameLst>
                                      </p:cBhvr>
                                      <p:tavLst>
                                        <p:tav tm="0">
                                          <p:val>
                                            <p:strVal val="#ppt_w"/>
                                          </p:val>
                                        </p:tav>
                                        <p:tav tm="100000">
                                          <p:val>
                                            <p:strVal val="#ppt_w"/>
                                          </p:val>
                                        </p:tav>
                                      </p:tavLst>
                                    </p:anim>
                                    <p:anim calcmode="lin" valueType="num">
                                      <p:cBhvr>
                                        <p:cTn id="94" dur="3000" fill="hold"/>
                                        <p:tgtEl>
                                          <p:spTgt spid="39"/>
                                        </p:tgtEl>
                                        <p:attrNameLst>
                                          <p:attrName>ppt_h</p:attrName>
                                        </p:attrNameLst>
                                      </p:cBhvr>
                                      <p:tavLst>
                                        <p:tav tm="0">
                                          <p:val>
                                            <p:fltVal val="0"/>
                                          </p:val>
                                        </p:tav>
                                        <p:tav tm="100000">
                                          <p:val>
                                            <p:strVal val="#ppt_h"/>
                                          </p:val>
                                        </p:tav>
                                      </p:tavLst>
                                    </p:anim>
                                  </p:childTnLst>
                                </p:cTn>
                              </p:par>
                              <p:par>
                                <p:cTn id="95" presetID="6" presetClass="emph" presetSubtype="0" fill="hold" nodeType="withEffect">
                                  <p:stCondLst>
                                    <p:cond delay="0"/>
                                  </p:stCondLst>
                                  <p:childTnLst>
                                    <p:animScale>
                                      <p:cBhvr>
                                        <p:cTn id="96" dur="3000" fill="hold"/>
                                        <p:tgtEl>
                                          <p:spTgt spid="39"/>
                                        </p:tgtEl>
                                      </p:cBhvr>
                                      <p:by x="400000" y="100000"/>
                                    </p:animScale>
                                  </p:childTnLst>
                                </p:cTn>
                              </p:par>
                              <p:par>
                                <p:cTn id="97" presetID="2" presetClass="exit" presetSubtype="3" fill="hold" nodeType="withEffect">
                                  <p:stCondLst>
                                    <p:cond delay="0"/>
                                  </p:stCondLst>
                                  <p:childTnLst>
                                    <p:anim calcmode="lin" valueType="num">
                                      <p:cBhvr additive="base">
                                        <p:cTn id="98" dur="3500"/>
                                        <p:tgtEl>
                                          <p:spTgt spid="39"/>
                                        </p:tgtEl>
                                        <p:attrNameLst>
                                          <p:attrName>ppt_x</p:attrName>
                                        </p:attrNameLst>
                                      </p:cBhvr>
                                      <p:tavLst>
                                        <p:tav tm="0">
                                          <p:val>
                                            <p:strVal val="ppt_x"/>
                                          </p:val>
                                        </p:tav>
                                        <p:tav tm="100000">
                                          <p:val>
                                            <p:strVal val="1+ppt_w/2"/>
                                          </p:val>
                                        </p:tav>
                                      </p:tavLst>
                                    </p:anim>
                                    <p:anim calcmode="lin" valueType="num">
                                      <p:cBhvr additive="base">
                                        <p:cTn id="99" dur="3500"/>
                                        <p:tgtEl>
                                          <p:spTgt spid="39"/>
                                        </p:tgtEl>
                                        <p:attrNameLst>
                                          <p:attrName>ppt_y</p:attrName>
                                        </p:attrNameLst>
                                      </p:cBhvr>
                                      <p:tavLst>
                                        <p:tav tm="0">
                                          <p:val>
                                            <p:strVal val="ppt_y"/>
                                          </p:val>
                                        </p:tav>
                                        <p:tav tm="100000">
                                          <p:val>
                                            <p:strVal val="0-ppt_h/2"/>
                                          </p:val>
                                        </p:tav>
                                      </p:tavLst>
                                    </p:anim>
                                    <p:set>
                                      <p:cBhvr>
                                        <p:cTn id="100" dur="1" fill="hold">
                                          <p:stCondLst>
                                            <p:cond delay="3499"/>
                                          </p:stCondLst>
                                        </p:cTn>
                                        <p:tgtEl>
                                          <p:spTgt spid="39"/>
                                        </p:tgtEl>
                                        <p:attrNameLst>
                                          <p:attrName>style.visibility</p:attrName>
                                        </p:attrNameLst>
                                      </p:cBhvr>
                                      <p:to>
                                        <p:strVal val="hidden"/>
                                      </p:to>
                                    </p:set>
                                  </p:childTnLst>
                                </p:cTn>
                              </p:par>
                              <p:par>
                                <p:cTn id="101" presetID="17" presetClass="entr" presetSubtype="1" fill="hold"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p:cTn id="103" dur="3000" fill="hold"/>
                                        <p:tgtEl>
                                          <p:spTgt spid="40"/>
                                        </p:tgtEl>
                                        <p:attrNameLst>
                                          <p:attrName>ppt_x</p:attrName>
                                        </p:attrNameLst>
                                      </p:cBhvr>
                                      <p:tavLst>
                                        <p:tav tm="0">
                                          <p:val>
                                            <p:strVal val="#ppt_x"/>
                                          </p:val>
                                        </p:tav>
                                        <p:tav tm="100000">
                                          <p:val>
                                            <p:strVal val="#ppt_x"/>
                                          </p:val>
                                        </p:tav>
                                      </p:tavLst>
                                    </p:anim>
                                    <p:anim calcmode="lin" valueType="num">
                                      <p:cBhvr>
                                        <p:cTn id="104" dur="3000" fill="hold"/>
                                        <p:tgtEl>
                                          <p:spTgt spid="40"/>
                                        </p:tgtEl>
                                        <p:attrNameLst>
                                          <p:attrName>ppt_y</p:attrName>
                                        </p:attrNameLst>
                                      </p:cBhvr>
                                      <p:tavLst>
                                        <p:tav tm="0">
                                          <p:val>
                                            <p:strVal val="#ppt_y-#ppt_h/2"/>
                                          </p:val>
                                        </p:tav>
                                        <p:tav tm="100000">
                                          <p:val>
                                            <p:strVal val="#ppt_y"/>
                                          </p:val>
                                        </p:tav>
                                      </p:tavLst>
                                    </p:anim>
                                    <p:anim calcmode="lin" valueType="num">
                                      <p:cBhvr>
                                        <p:cTn id="105" dur="3000" fill="hold"/>
                                        <p:tgtEl>
                                          <p:spTgt spid="40"/>
                                        </p:tgtEl>
                                        <p:attrNameLst>
                                          <p:attrName>ppt_w</p:attrName>
                                        </p:attrNameLst>
                                      </p:cBhvr>
                                      <p:tavLst>
                                        <p:tav tm="0">
                                          <p:val>
                                            <p:strVal val="#ppt_w"/>
                                          </p:val>
                                        </p:tav>
                                        <p:tav tm="100000">
                                          <p:val>
                                            <p:strVal val="#ppt_w"/>
                                          </p:val>
                                        </p:tav>
                                      </p:tavLst>
                                    </p:anim>
                                    <p:anim calcmode="lin" valueType="num">
                                      <p:cBhvr>
                                        <p:cTn id="106" dur="3000" fill="hold"/>
                                        <p:tgtEl>
                                          <p:spTgt spid="40"/>
                                        </p:tgtEl>
                                        <p:attrNameLst>
                                          <p:attrName>ppt_h</p:attrName>
                                        </p:attrNameLst>
                                      </p:cBhvr>
                                      <p:tavLst>
                                        <p:tav tm="0">
                                          <p:val>
                                            <p:fltVal val="0"/>
                                          </p:val>
                                        </p:tav>
                                        <p:tav tm="100000">
                                          <p:val>
                                            <p:strVal val="#ppt_h"/>
                                          </p:val>
                                        </p:tav>
                                      </p:tavLst>
                                    </p:anim>
                                  </p:childTnLst>
                                </p:cTn>
                              </p:par>
                              <p:par>
                                <p:cTn id="107" presetID="6" presetClass="emph" presetSubtype="0" fill="hold" nodeType="withEffect">
                                  <p:stCondLst>
                                    <p:cond delay="0"/>
                                  </p:stCondLst>
                                  <p:childTnLst>
                                    <p:animScale>
                                      <p:cBhvr>
                                        <p:cTn id="108" dur="3000" fill="hold"/>
                                        <p:tgtEl>
                                          <p:spTgt spid="40"/>
                                        </p:tgtEl>
                                      </p:cBhvr>
                                      <p:by x="400000" y="100000"/>
                                    </p:animScale>
                                  </p:childTnLst>
                                </p:cTn>
                              </p:par>
                              <p:par>
                                <p:cTn id="109" presetID="2" presetClass="exit" presetSubtype="3" fill="hold" nodeType="withEffect">
                                  <p:stCondLst>
                                    <p:cond delay="0"/>
                                  </p:stCondLst>
                                  <p:childTnLst>
                                    <p:anim calcmode="lin" valueType="num">
                                      <p:cBhvr additive="base">
                                        <p:cTn id="110" dur="3500"/>
                                        <p:tgtEl>
                                          <p:spTgt spid="40"/>
                                        </p:tgtEl>
                                        <p:attrNameLst>
                                          <p:attrName>ppt_x</p:attrName>
                                        </p:attrNameLst>
                                      </p:cBhvr>
                                      <p:tavLst>
                                        <p:tav tm="0">
                                          <p:val>
                                            <p:strVal val="ppt_x"/>
                                          </p:val>
                                        </p:tav>
                                        <p:tav tm="100000">
                                          <p:val>
                                            <p:strVal val="1+ppt_w/2"/>
                                          </p:val>
                                        </p:tav>
                                      </p:tavLst>
                                    </p:anim>
                                    <p:anim calcmode="lin" valueType="num">
                                      <p:cBhvr additive="base">
                                        <p:cTn id="111" dur="3500"/>
                                        <p:tgtEl>
                                          <p:spTgt spid="40"/>
                                        </p:tgtEl>
                                        <p:attrNameLst>
                                          <p:attrName>ppt_y</p:attrName>
                                        </p:attrNameLst>
                                      </p:cBhvr>
                                      <p:tavLst>
                                        <p:tav tm="0">
                                          <p:val>
                                            <p:strVal val="ppt_y"/>
                                          </p:val>
                                        </p:tav>
                                        <p:tav tm="100000">
                                          <p:val>
                                            <p:strVal val="0-ppt_h/2"/>
                                          </p:val>
                                        </p:tav>
                                      </p:tavLst>
                                    </p:anim>
                                    <p:set>
                                      <p:cBhvr>
                                        <p:cTn id="112" dur="1" fill="hold">
                                          <p:stCondLst>
                                            <p:cond delay="3499"/>
                                          </p:stCondLst>
                                        </p:cTn>
                                        <p:tgtEl>
                                          <p:spTgt spid="40"/>
                                        </p:tgtEl>
                                        <p:attrNameLst>
                                          <p:attrName>style.visibility</p:attrName>
                                        </p:attrNameLst>
                                      </p:cBhvr>
                                      <p:to>
                                        <p:strVal val="hidden"/>
                                      </p:to>
                                    </p:set>
                                  </p:childTnLst>
                                </p:cTn>
                              </p:par>
                              <p:par>
                                <p:cTn id="113" presetID="17" presetClass="entr" presetSubtype="1" fill="hold" nodeType="withEffect">
                                  <p:stCondLst>
                                    <p:cond delay="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3000" fill="hold"/>
                                        <p:tgtEl>
                                          <p:spTgt spid="56"/>
                                        </p:tgtEl>
                                        <p:attrNameLst>
                                          <p:attrName>ppt_x</p:attrName>
                                        </p:attrNameLst>
                                      </p:cBhvr>
                                      <p:tavLst>
                                        <p:tav tm="0">
                                          <p:val>
                                            <p:strVal val="#ppt_x"/>
                                          </p:val>
                                        </p:tav>
                                        <p:tav tm="100000">
                                          <p:val>
                                            <p:strVal val="#ppt_x"/>
                                          </p:val>
                                        </p:tav>
                                      </p:tavLst>
                                    </p:anim>
                                    <p:anim calcmode="lin" valueType="num">
                                      <p:cBhvr>
                                        <p:cTn id="116" dur="3000" fill="hold"/>
                                        <p:tgtEl>
                                          <p:spTgt spid="56"/>
                                        </p:tgtEl>
                                        <p:attrNameLst>
                                          <p:attrName>ppt_y</p:attrName>
                                        </p:attrNameLst>
                                      </p:cBhvr>
                                      <p:tavLst>
                                        <p:tav tm="0">
                                          <p:val>
                                            <p:strVal val="#ppt_y-#ppt_h/2"/>
                                          </p:val>
                                        </p:tav>
                                        <p:tav tm="100000">
                                          <p:val>
                                            <p:strVal val="#ppt_y"/>
                                          </p:val>
                                        </p:tav>
                                      </p:tavLst>
                                    </p:anim>
                                    <p:anim calcmode="lin" valueType="num">
                                      <p:cBhvr>
                                        <p:cTn id="117" dur="3000" fill="hold"/>
                                        <p:tgtEl>
                                          <p:spTgt spid="56"/>
                                        </p:tgtEl>
                                        <p:attrNameLst>
                                          <p:attrName>ppt_w</p:attrName>
                                        </p:attrNameLst>
                                      </p:cBhvr>
                                      <p:tavLst>
                                        <p:tav tm="0">
                                          <p:val>
                                            <p:strVal val="#ppt_w"/>
                                          </p:val>
                                        </p:tav>
                                        <p:tav tm="100000">
                                          <p:val>
                                            <p:strVal val="#ppt_w"/>
                                          </p:val>
                                        </p:tav>
                                      </p:tavLst>
                                    </p:anim>
                                    <p:anim calcmode="lin" valueType="num">
                                      <p:cBhvr>
                                        <p:cTn id="118" dur="3000" fill="hold"/>
                                        <p:tgtEl>
                                          <p:spTgt spid="56"/>
                                        </p:tgtEl>
                                        <p:attrNameLst>
                                          <p:attrName>ppt_h</p:attrName>
                                        </p:attrNameLst>
                                      </p:cBhvr>
                                      <p:tavLst>
                                        <p:tav tm="0">
                                          <p:val>
                                            <p:fltVal val="0"/>
                                          </p:val>
                                        </p:tav>
                                        <p:tav tm="100000">
                                          <p:val>
                                            <p:strVal val="#ppt_h"/>
                                          </p:val>
                                        </p:tav>
                                      </p:tavLst>
                                    </p:anim>
                                  </p:childTnLst>
                                </p:cTn>
                              </p:par>
                              <p:par>
                                <p:cTn id="119" presetID="6" presetClass="emph" presetSubtype="0" fill="hold" nodeType="withEffect">
                                  <p:stCondLst>
                                    <p:cond delay="0"/>
                                  </p:stCondLst>
                                  <p:childTnLst>
                                    <p:animScale>
                                      <p:cBhvr>
                                        <p:cTn id="120" dur="3000" fill="hold"/>
                                        <p:tgtEl>
                                          <p:spTgt spid="56"/>
                                        </p:tgtEl>
                                      </p:cBhvr>
                                      <p:by x="400000" y="100000"/>
                                    </p:animScale>
                                  </p:childTnLst>
                                </p:cTn>
                              </p:par>
                              <p:par>
                                <p:cTn id="121" presetID="2" presetClass="exit" presetSubtype="9" fill="hold" nodeType="withEffect">
                                  <p:stCondLst>
                                    <p:cond delay="0"/>
                                  </p:stCondLst>
                                  <p:childTnLst>
                                    <p:anim calcmode="lin" valueType="num">
                                      <p:cBhvr additive="base">
                                        <p:cTn id="122" dur="3500"/>
                                        <p:tgtEl>
                                          <p:spTgt spid="56"/>
                                        </p:tgtEl>
                                        <p:attrNameLst>
                                          <p:attrName>ppt_x</p:attrName>
                                        </p:attrNameLst>
                                      </p:cBhvr>
                                      <p:tavLst>
                                        <p:tav tm="0">
                                          <p:val>
                                            <p:strVal val="ppt_x"/>
                                          </p:val>
                                        </p:tav>
                                        <p:tav tm="100000">
                                          <p:val>
                                            <p:strVal val="0-ppt_w/2"/>
                                          </p:val>
                                        </p:tav>
                                      </p:tavLst>
                                    </p:anim>
                                    <p:anim calcmode="lin" valueType="num">
                                      <p:cBhvr additive="base">
                                        <p:cTn id="123" dur="3500"/>
                                        <p:tgtEl>
                                          <p:spTgt spid="56"/>
                                        </p:tgtEl>
                                        <p:attrNameLst>
                                          <p:attrName>ppt_y</p:attrName>
                                        </p:attrNameLst>
                                      </p:cBhvr>
                                      <p:tavLst>
                                        <p:tav tm="0">
                                          <p:val>
                                            <p:strVal val="ppt_y"/>
                                          </p:val>
                                        </p:tav>
                                        <p:tav tm="100000">
                                          <p:val>
                                            <p:strVal val="0-ppt_h/2"/>
                                          </p:val>
                                        </p:tav>
                                      </p:tavLst>
                                    </p:anim>
                                    <p:set>
                                      <p:cBhvr>
                                        <p:cTn id="124" dur="1" fill="hold">
                                          <p:stCondLst>
                                            <p:cond delay="3499"/>
                                          </p:stCondLst>
                                        </p:cTn>
                                        <p:tgtEl>
                                          <p:spTgt spid="56"/>
                                        </p:tgtEl>
                                        <p:attrNameLst>
                                          <p:attrName>style.visibility</p:attrName>
                                        </p:attrNameLst>
                                      </p:cBhvr>
                                      <p:to>
                                        <p:strVal val="hidden"/>
                                      </p:to>
                                    </p:set>
                                  </p:childTnLst>
                                </p:cTn>
                              </p:par>
                              <p:par>
                                <p:cTn id="125" presetID="17" presetClass="entr" presetSubtype="1" fill="hold" nodeType="withEffect">
                                  <p:stCondLst>
                                    <p:cond delay="0"/>
                                  </p:stCondLst>
                                  <p:childTnLst>
                                    <p:set>
                                      <p:cBhvr>
                                        <p:cTn id="126" dur="1" fill="hold">
                                          <p:stCondLst>
                                            <p:cond delay="0"/>
                                          </p:stCondLst>
                                        </p:cTn>
                                        <p:tgtEl>
                                          <p:spTgt spid="55"/>
                                        </p:tgtEl>
                                        <p:attrNameLst>
                                          <p:attrName>style.visibility</p:attrName>
                                        </p:attrNameLst>
                                      </p:cBhvr>
                                      <p:to>
                                        <p:strVal val="visible"/>
                                      </p:to>
                                    </p:set>
                                    <p:anim calcmode="lin" valueType="num">
                                      <p:cBhvr>
                                        <p:cTn id="127" dur="3000" fill="hold"/>
                                        <p:tgtEl>
                                          <p:spTgt spid="55"/>
                                        </p:tgtEl>
                                        <p:attrNameLst>
                                          <p:attrName>ppt_x</p:attrName>
                                        </p:attrNameLst>
                                      </p:cBhvr>
                                      <p:tavLst>
                                        <p:tav tm="0">
                                          <p:val>
                                            <p:strVal val="#ppt_x"/>
                                          </p:val>
                                        </p:tav>
                                        <p:tav tm="100000">
                                          <p:val>
                                            <p:strVal val="#ppt_x"/>
                                          </p:val>
                                        </p:tav>
                                      </p:tavLst>
                                    </p:anim>
                                    <p:anim calcmode="lin" valueType="num">
                                      <p:cBhvr>
                                        <p:cTn id="128" dur="3000" fill="hold"/>
                                        <p:tgtEl>
                                          <p:spTgt spid="55"/>
                                        </p:tgtEl>
                                        <p:attrNameLst>
                                          <p:attrName>ppt_y</p:attrName>
                                        </p:attrNameLst>
                                      </p:cBhvr>
                                      <p:tavLst>
                                        <p:tav tm="0">
                                          <p:val>
                                            <p:strVal val="#ppt_y-#ppt_h/2"/>
                                          </p:val>
                                        </p:tav>
                                        <p:tav tm="100000">
                                          <p:val>
                                            <p:strVal val="#ppt_y"/>
                                          </p:val>
                                        </p:tav>
                                      </p:tavLst>
                                    </p:anim>
                                    <p:anim calcmode="lin" valueType="num">
                                      <p:cBhvr>
                                        <p:cTn id="129" dur="3000" fill="hold"/>
                                        <p:tgtEl>
                                          <p:spTgt spid="55"/>
                                        </p:tgtEl>
                                        <p:attrNameLst>
                                          <p:attrName>ppt_w</p:attrName>
                                        </p:attrNameLst>
                                      </p:cBhvr>
                                      <p:tavLst>
                                        <p:tav tm="0">
                                          <p:val>
                                            <p:strVal val="#ppt_w"/>
                                          </p:val>
                                        </p:tav>
                                        <p:tav tm="100000">
                                          <p:val>
                                            <p:strVal val="#ppt_w"/>
                                          </p:val>
                                        </p:tav>
                                      </p:tavLst>
                                    </p:anim>
                                    <p:anim calcmode="lin" valueType="num">
                                      <p:cBhvr>
                                        <p:cTn id="130" dur="3000" fill="hold"/>
                                        <p:tgtEl>
                                          <p:spTgt spid="55"/>
                                        </p:tgtEl>
                                        <p:attrNameLst>
                                          <p:attrName>ppt_h</p:attrName>
                                        </p:attrNameLst>
                                      </p:cBhvr>
                                      <p:tavLst>
                                        <p:tav tm="0">
                                          <p:val>
                                            <p:fltVal val="0"/>
                                          </p:val>
                                        </p:tav>
                                        <p:tav tm="100000">
                                          <p:val>
                                            <p:strVal val="#ppt_h"/>
                                          </p:val>
                                        </p:tav>
                                      </p:tavLst>
                                    </p:anim>
                                  </p:childTnLst>
                                </p:cTn>
                              </p:par>
                              <p:par>
                                <p:cTn id="131" presetID="6" presetClass="emph" presetSubtype="0" fill="hold" nodeType="withEffect">
                                  <p:stCondLst>
                                    <p:cond delay="0"/>
                                  </p:stCondLst>
                                  <p:childTnLst>
                                    <p:animScale>
                                      <p:cBhvr>
                                        <p:cTn id="132" dur="3000" fill="hold"/>
                                        <p:tgtEl>
                                          <p:spTgt spid="55"/>
                                        </p:tgtEl>
                                      </p:cBhvr>
                                      <p:by x="400000" y="100000"/>
                                    </p:animScale>
                                  </p:childTnLst>
                                </p:cTn>
                              </p:par>
                              <p:par>
                                <p:cTn id="133" presetID="2" presetClass="exit" presetSubtype="9" fill="hold" nodeType="withEffect">
                                  <p:stCondLst>
                                    <p:cond delay="0"/>
                                  </p:stCondLst>
                                  <p:childTnLst>
                                    <p:anim calcmode="lin" valueType="num">
                                      <p:cBhvr additive="base">
                                        <p:cTn id="134" dur="3500"/>
                                        <p:tgtEl>
                                          <p:spTgt spid="55"/>
                                        </p:tgtEl>
                                        <p:attrNameLst>
                                          <p:attrName>ppt_x</p:attrName>
                                        </p:attrNameLst>
                                      </p:cBhvr>
                                      <p:tavLst>
                                        <p:tav tm="0">
                                          <p:val>
                                            <p:strVal val="ppt_x"/>
                                          </p:val>
                                        </p:tav>
                                        <p:tav tm="100000">
                                          <p:val>
                                            <p:strVal val="0-ppt_w/2"/>
                                          </p:val>
                                        </p:tav>
                                      </p:tavLst>
                                    </p:anim>
                                    <p:anim calcmode="lin" valueType="num">
                                      <p:cBhvr additive="base">
                                        <p:cTn id="135" dur="3500"/>
                                        <p:tgtEl>
                                          <p:spTgt spid="55"/>
                                        </p:tgtEl>
                                        <p:attrNameLst>
                                          <p:attrName>ppt_y</p:attrName>
                                        </p:attrNameLst>
                                      </p:cBhvr>
                                      <p:tavLst>
                                        <p:tav tm="0">
                                          <p:val>
                                            <p:strVal val="ppt_y"/>
                                          </p:val>
                                        </p:tav>
                                        <p:tav tm="100000">
                                          <p:val>
                                            <p:strVal val="0-ppt_h/2"/>
                                          </p:val>
                                        </p:tav>
                                      </p:tavLst>
                                    </p:anim>
                                    <p:set>
                                      <p:cBhvr>
                                        <p:cTn id="136" dur="1" fill="hold">
                                          <p:stCondLst>
                                            <p:cond delay="3499"/>
                                          </p:stCondLst>
                                        </p:cTn>
                                        <p:tgtEl>
                                          <p:spTgt spid="55"/>
                                        </p:tgtEl>
                                        <p:attrNameLst>
                                          <p:attrName>style.visibility</p:attrName>
                                        </p:attrNameLst>
                                      </p:cBhvr>
                                      <p:to>
                                        <p:strVal val="hidden"/>
                                      </p:to>
                                    </p:set>
                                  </p:childTnLst>
                                </p:cTn>
                              </p:par>
                              <p:par>
                                <p:cTn id="137" presetID="17" presetClass="entr" presetSubtype="1" fill="hold" nodeType="withEffect">
                                  <p:stCondLst>
                                    <p:cond delay="0"/>
                                  </p:stCondLst>
                                  <p:childTnLst>
                                    <p:set>
                                      <p:cBhvr>
                                        <p:cTn id="138" dur="1" fill="hold">
                                          <p:stCondLst>
                                            <p:cond delay="0"/>
                                          </p:stCondLst>
                                        </p:cTn>
                                        <p:tgtEl>
                                          <p:spTgt spid="54"/>
                                        </p:tgtEl>
                                        <p:attrNameLst>
                                          <p:attrName>style.visibility</p:attrName>
                                        </p:attrNameLst>
                                      </p:cBhvr>
                                      <p:to>
                                        <p:strVal val="visible"/>
                                      </p:to>
                                    </p:set>
                                    <p:anim calcmode="lin" valueType="num">
                                      <p:cBhvr>
                                        <p:cTn id="139" dur="3000" fill="hold"/>
                                        <p:tgtEl>
                                          <p:spTgt spid="54"/>
                                        </p:tgtEl>
                                        <p:attrNameLst>
                                          <p:attrName>ppt_x</p:attrName>
                                        </p:attrNameLst>
                                      </p:cBhvr>
                                      <p:tavLst>
                                        <p:tav tm="0">
                                          <p:val>
                                            <p:strVal val="#ppt_x"/>
                                          </p:val>
                                        </p:tav>
                                        <p:tav tm="100000">
                                          <p:val>
                                            <p:strVal val="#ppt_x"/>
                                          </p:val>
                                        </p:tav>
                                      </p:tavLst>
                                    </p:anim>
                                    <p:anim calcmode="lin" valueType="num">
                                      <p:cBhvr>
                                        <p:cTn id="140" dur="3000" fill="hold"/>
                                        <p:tgtEl>
                                          <p:spTgt spid="54"/>
                                        </p:tgtEl>
                                        <p:attrNameLst>
                                          <p:attrName>ppt_y</p:attrName>
                                        </p:attrNameLst>
                                      </p:cBhvr>
                                      <p:tavLst>
                                        <p:tav tm="0">
                                          <p:val>
                                            <p:strVal val="#ppt_y-#ppt_h/2"/>
                                          </p:val>
                                        </p:tav>
                                        <p:tav tm="100000">
                                          <p:val>
                                            <p:strVal val="#ppt_y"/>
                                          </p:val>
                                        </p:tav>
                                      </p:tavLst>
                                    </p:anim>
                                    <p:anim calcmode="lin" valueType="num">
                                      <p:cBhvr>
                                        <p:cTn id="141" dur="3000" fill="hold"/>
                                        <p:tgtEl>
                                          <p:spTgt spid="54"/>
                                        </p:tgtEl>
                                        <p:attrNameLst>
                                          <p:attrName>ppt_w</p:attrName>
                                        </p:attrNameLst>
                                      </p:cBhvr>
                                      <p:tavLst>
                                        <p:tav tm="0">
                                          <p:val>
                                            <p:strVal val="#ppt_w"/>
                                          </p:val>
                                        </p:tav>
                                        <p:tav tm="100000">
                                          <p:val>
                                            <p:strVal val="#ppt_w"/>
                                          </p:val>
                                        </p:tav>
                                      </p:tavLst>
                                    </p:anim>
                                    <p:anim calcmode="lin" valueType="num">
                                      <p:cBhvr>
                                        <p:cTn id="142" dur="3000" fill="hold"/>
                                        <p:tgtEl>
                                          <p:spTgt spid="54"/>
                                        </p:tgtEl>
                                        <p:attrNameLst>
                                          <p:attrName>ppt_h</p:attrName>
                                        </p:attrNameLst>
                                      </p:cBhvr>
                                      <p:tavLst>
                                        <p:tav tm="0">
                                          <p:val>
                                            <p:fltVal val="0"/>
                                          </p:val>
                                        </p:tav>
                                        <p:tav tm="100000">
                                          <p:val>
                                            <p:strVal val="#ppt_h"/>
                                          </p:val>
                                        </p:tav>
                                      </p:tavLst>
                                    </p:anim>
                                  </p:childTnLst>
                                </p:cTn>
                              </p:par>
                              <p:par>
                                <p:cTn id="143" presetID="6" presetClass="emph" presetSubtype="0" fill="hold" nodeType="withEffect">
                                  <p:stCondLst>
                                    <p:cond delay="0"/>
                                  </p:stCondLst>
                                  <p:childTnLst>
                                    <p:animScale>
                                      <p:cBhvr>
                                        <p:cTn id="144" dur="3000" fill="hold"/>
                                        <p:tgtEl>
                                          <p:spTgt spid="54"/>
                                        </p:tgtEl>
                                      </p:cBhvr>
                                      <p:by x="400000" y="100000"/>
                                    </p:animScale>
                                  </p:childTnLst>
                                </p:cTn>
                              </p:par>
                              <p:par>
                                <p:cTn id="145" presetID="2" presetClass="exit" presetSubtype="9" fill="hold" nodeType="withEffect">
                                  <p:stCondLst>
                                    <p:cond delay="0"/>
                                  </p:stCondLst>
                                  <p:childTnLst>
                                    <p:anim calcmode="lin" valueType="num">
                                      <p:cBhvr additive="base">
                                        <p:cTn id="146" dur="3500"/>
                                        <p:tgtEl>
                                          <p:spTgt spid="54"/>
                                        </p:tgtEl>
                                        <p:attrNameLst>
                                          <p:attrName>ppt_x</p:attrName>
                                        </p:attrNameLst>
                                      </p:cBhvr>
                                      <p:tavLst>
                                        <p:tav tm="0">
                                          <p:val>
                                            <p:strVal val="ppt_x"/>
                                          </p:val>
                                        </p:tav>
                                        <p:tav tm="100000">
                                          <p:val>
                                            <p:strVal val="0-ppt_w/2"/>
                                          </p:val>
                                        </p:tav>
                                      </p:tavLst>
                                    </p:anim>
                                    <p:anim calcmode="lin" valueType="num">
                                      <p:cBhvr additive="base">
                                        <p:cTn id="147" dur="3500"/>
                                        <p:tgtEl>
                                          <p:spTgt spid="54"/>
                                        </p:tgtEl>
                                        <p:attrNameLst>
                                          <p:attrName>ppt_y</p:attrName>
                                        </p:attrNameLst>
                                      </p:cBhvr>
                                      <p:tavLst>
                                        <p:tav tm="0">
                                          <p:val>
                                            <p:strVal val="ppt_y"/>
                                          </p:val>
                                        </p:tav>
                                        <p:tav tm="100000">
                                          <p:val>
                                            <p:strVal val="0-ppt_h/2"/>
                                          </p:val>
                                        </p:tav>
                                      </p:tavLst>
                                    </p:anim>
                                    <p:set>
                                      <p:cBhvr>
                                        <p:cTn id="148" dur="1" fill="hold">
                                          <p:stCondLst>
                                            <p:cond delay="3499"/>
                                          </p:stCondLst>
                                        </p:cTn>
                                        <p:tgtEl>
                                          <p:spTgt spid="54"/>
                                        </p:tgtEl>
                                        <p:attrNameLst>
                                          <p:attrName>style.visibility</p:attrName>
                                        </p:attrNameLst>
                                      </p:cBhvr>
                                      <p:to>
                                        <p:strVal val="hidden"/>
                                      </p:to>
                                    </p:set>
                                  </p:childTnLst>
                                </p:cTn>
                              </p:par>
                              <p:par>
                                <p:cTn id="149" presetID="23" presetClass="entr" presetSubtype="272" fill="hold" nodeType="withEffect">
                                  <p:stCondLst>
                                    <p:cond delay="750"/>
                                  </p:stCondLst>
                                  <p:childTnLst>
                                    <p:set>
                                      <p:cBhvr>
                                        <p:cTn id="150" dur="1" fill="hold">
                                          <p:stCondLst>
                                            <p:cond delay="0"/>
                                          </p:stCondLst>
                                        </p:cTn>
                                        <p:tgtEl>
                                          <p:spTgt spid="71"/>
                                        </p:tgtEl>
                                        <p:attrNameLst>
                                          <p:attrName>style.visibility</p:attrName>
                                        </p:attrNameLst>
                                      </p:cBhvr>
                                      <p:to>
                                        <p:strVal val="visible"/>
                                      </p:to>
                                    </p:set>
                                    <p:anim calcmode="lin" valueType="num">
                                      <p:cBhvr>
                                        <p:cTn id="151" dur="2600" fill="hold"/>
                                        <p:tgtEl>
                                          <p:spTgt spid="71"/>
                                        </p:tgtEl>
                                        <p:attrNameLst>
                                          <p:attrName>ppt_w</p:attrName>
                                        </p:attrNameLst>
                                      </p:cBhvr>
                                      <p:tavLst>
                                        <p:tav tm="0">
                                          <p:val>
                                            <p:strVal val="2/3*#ppt_w"/>
                                          </p:val>
                                        </p:tav>
                                        <p:tav tm="100000">
                                          <p:val>
                                            <p:strVal val="#ppt_w"/>
                                          </p:val>
                                        </p:tav>
                                      </p:tavLst>
                                    </p:anim>
                                    <p:anim calcmode="lin" valueType="num">
                                      <p:cBhvr>
                                        <p:cTn id="152" dur="2600" fill="hold"/>
                                        <p:tgtEl>
                                          <p:spTgt spid="71"/>
                                        </p:tgtEl>
                                        <p:attrNameLst>
                                          <p:attrName>ppt_h</p:attrName>
                                        </p:attrNameLst>
                                      </p:cBhvr>
                                      <p:tavLst>
                                        <p:tav tm="0">
                                          <p:val>
                                            <p:strVal val="2/3*#ppt_h"/>
                                          </p:val>
                                        </p:tav>
                                        <p:tav tm="100000">
                                          <p:val>
                                            <p:strVal val="#ppt_h"/>
                                          </p:val>
                                        </p:tav>
                                      </p:tavLst>
                                    </p:anim>
                                  </p:childTnLst>
                                </p:cTn>
                              </p:par>
                              <p:par>
                                <p:cTn id="153" presetID="8" presetClass="entr" presetSubtype="32" fill="hold" nodeType="withEffect">
                                  <p:stCondLst>
                                    <p:cond delay="750"/>
                                  </p:stCondLst>
                                  <p:childTnLst>
                                    <p:set>
                                      <p:cBhvr>
                                        <p:cTn id="154" dur="1" fill="hold">
                                          <p:stCondLst>
                                            <p:cond delay="0"/>
                                          </p:stCondLst>
                                        </p:cTn>
                                        <p:tgtEl>
                                          <p:spTgt spid="71"/>
                                        </p:tgtEl>
                                        <p:attrNameLst>
                                          <p:attrName>style.visibility</p:attrName>
                                        </p:attrNameLst>
                                      </p:cBhvr>
                                      <p:to>
                                        <p:strVal val="visible"/>
                                      </p:to>
                                    </p:set>
                                    <p:animEffect transition="in" filter="diamond(out)">
                                      <p:cBhvr>
                                        <p:cTn id="155" dur="2600"/>
                                        <p:tgtEl>
                                          <p:spTgt spid="71"/>
                                        </p:tgtEl>
                                      </p:cBhvr>
                                    </p:animEffect>
                                  </p:childTnLst>
                                </p:cTn>
                              </p:par>
                              <p:par>
                                <p:cTn id="156" presetID="23" presetClass="entr" presetSubtype="288" fill="hold" nodeType="withEffect">
                                  <p:stCondLst>
                                    <p:cond delay="0"/>
                                  </p:stCondLst>
                                  <p:childTnLst>
                                    <p:set>
                                      <p:cBhvr>
                                        <p:cTn id="157" dur="1" fill="hold">
                                          <p:stCondLst>
                                            <p:cond delay="0"/>
                                          </p:stCondLst>
                                        </p:cTn>
                                        <p:tgtEl>
                                          <p:spTgt spid="72"/>
                                        </p:tgtEl>
                                        <p:attrNameLst>
                                          <p:attrName>style.visibility</p:attrName>
                                        </p:attrNameLst>
                                      </p:cBhvr>
                                      <p:to>
                                        <p:strVal val="visible"/>
                                      </p:to>
                                    </p:set>
                                    <p:anim calcmode="lin" valueType="num">
                                      <p:cBhvr>
                                        <p:cTn id="158" dur="2000" fill="hold"/>
                                        <p:tgtEl>
                                          <p:spTgt spid="72"/>
                                        </p:tgtEl>
                                        <p:attrNameLst>
                                          <p:attrName>ppt_w</p:attrName>
                                        </p:attrNameLst>
                                      </p:cBhvr>
                                      <p:tavLst>
                                        <p:tav tm="0">
                                          <p:val>
                                            <p:strVal val="4/3*#ppt_w"/>
                                          </p:val>
                                        </p:tav>
                                        <p:tav tm="100000">
                                          <p:val>
                                            <p:strVal val="#ppt_w"/>
                                          </p:val>
                                        </p:tav>
                                      </p:tavLst>
                                    </p:anim>
                                    <p:anim calcmode="lin" valueType="num">
                                      <p:cBhvr>
                                        <p:cTn id="159" dur="2000" fill="hold"/>
                                        <p:tgtEl>
                                          <p:spTgt spid="72"/>
                                        </p:tgtEl>
                                        <p:attrNameLst>
                                          <p:attrName>ppt_h</p:attrName>
                                        </p:attrNameLst>
                                      </p:cBhvr>
                                      <p:tavLst>
                                        <p:tav tm="0">
                                          <p:val>
                                            <p:strVal val="4/3*#ppt_h"/>
                                          </p:val>
                                        </p:tav>
                                        <p:tav tm="100000">
                                          <p:val>
                                            <p:strVal val="#ppt_h"/>
                                          </p:val>
                                        </p:tav>
                                      </p:tavLst>
                                    </p:anim>
                                  </p:childTnLst>
                                </p:cTn>
                              </p:par>
                              <p:par>
                                <p:cTn id="160" presetID="23" presetClass="exit" presetSubtype="16" fill="hold" nodeType="withEffect">
                                  <p:stCondLst>
                                    <p:cond delay="0"/>
                                  </p:stCondLst>
                                  <p:childTnLst>
                                    <p:anim calcmode="lin" valueType="num">
                                      <p:cBhvr>
                                        <p:cTn id="161" dur="3500"/>
                                        <p:tgtEl>
                                          <p:spTgt spid="72"/>
                                        </p:tgtEl>
                                        <p:attrNameLst>
                                          <p:attrName>ppt_w</p:attrName>
                                        </p:attrNameLst>
                                      </p:cBhvr>
                                      <p:tavLst>
                                        <p:tav tm="0">
                                          <p:val>
                                            <p:strVal val="ppt_w"/>
                                          </p:val>
                                        </p:tav>
                                        <p:tav tm="100000">
                                          <p:val>
                                            <p:strVal val="4*ppt_w"/>
                                          </p:val>
                                        </p:tav>
                                      </p:tavLst>
                                    </p:anim>
                                    <p:anim calcmode="lin" valueType="num">
                                      <p:cBhvr>
                                        <p:cTn id="162" dur="3500"/>
                                        <p:tgtEl>
                                          <p:spTgt spid="72"/>
                                        </p:tgtEl>
                                        <p:attrNameLst>
                                          <p:attrName>ppt_h</p:attrName>
                                        </p:attrNameLst>
                                      </p:cBhvr>
                                      <p:tavLst>
                                        <p:tav tm="0">
                                          <p:val>
                                            <p:strVal val="ppt_h"/>
                                          </p:val>
                                        </p:tav>
                                        <p:tav tm="100000">
                                          <p:val>
                                            <p:strVal val="4*ppt_h"/>
                                          </p:val>
                                        </p:tav>
                                      </p:tavLst>
                                    </p:anim>
                                    <p:set>
                                      <p:cBhvr>
                                        <p:cTn id="163" dur="1" fill="hold">
                                          <p:stCondLst>
                                            <p:cond delay="3499"/>
                                          </p:stCondLst>
                                        </p:cTn>
                                        <p:tgtEl>
                                          <p:spTgt spid="72"/>
                                        </p:tgtEl>
                                        <p:attrNameLst>
                                          <p:attrName>style.visibility</p:attrName>
                                        </p:attrNameLst>
                                      </p:cBhvr>
                                      <p:to>
                                        <p:strVal val="hidden"/>
                                      </p:to>
                                    </p:set>
                                  </p:childTnLst>
                                </p:cTn>
                              </p:par>
                              <p:par>
                                <p:cTn id="164" presetID="9" presetClass="emph" presetSubtype="0" grpId="0" nodeType="withEffect">
                                  <p:stCondLst>
                                    <p:cond delay="0"/>
                                  </p:stCondLst>
                                  <p:childTnLst>
                                    <p:set>
                                      <p:cBhvr rctx="PPT">
                                        <p:cTn id="165" dur="indefinite"/>
                                        <p:tgtEl>
                                          <p:spTgt spid="70"/>
                                        </p:tgtEl>
                                        <p:attrNameLst>
                                          <p:attrName>style.opacity</p:attrName>
                                        </p:attrNameLst>
                                      </p:cBhvr>
                                      <p:to>
                                        <p:strVal val="0"/>
                                      </p:to>
                                    </p:set>
                                    <p:animEffect filter="image" prLst="opacity: 0">
                                      <p:cBhvr rctx="IE">
                                        <p:cTn id="166" dur="indefinite"/>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67 Rectángulo"/>
          <p:cNvSpPr/>
          <p:nvPr/>
        </p:nvSpPr>
        <p:spPr>
          <a:xfrm rot="10800000" flipV="1">
            <a:off x="11764" y="-164554"/>
            <a:ext cx="9132236" cy="5308054"/>
          </a:xfrm>
          <a:prstGeom prst="rect">
            <a:avLst/>
          </a:prstGeom>
          <a:gradFill>
            <a:gsLst>
              <a:gs pos="0">
                <a:srgbClr val="8BC5D5">
                  <a:lumMod val="43000"/>
                </a:srgbClr>
              </a:gs>
              <a:gs pos="96250">
                <a:schemeClr val="accent5">
                  <a:lumMod val="18000"/>
                </a:schemeClr>
              </a:gs>
              <a:gs pos="20000">
                <a:srgbClr val="245C6B"/>
              </a:gs>
              <a:gs pos="29000">
                <a:schemeClr val="accent5">
                  <a:lumMod val="37000"/>
                </a:schemeClr>
              </a:gs>
              <a:gs pos="12000">
                <a:schemeClr val="accent5">
                  <a:lumMod val="50000"/>
                </a:scheme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0800000">
            <a:off x="-2916832" y="-524594"/>
            <a:ext cx="15049672" cy="5668094"/>
          </a:xfrm>
          <a:prstGeom prst="triangle">
            <a:avLst/>
          </a:prstGeom>
          <a:gradFill>
            <a:gsLst>
              <a:gs pos="0">
                <a:schemeClr val="accent5">
                  <a:lumMod val="50000"/>
                </a:schemeClr>
              </a:gs>
              <a:gs pos="96667">
                <a:schemeClr val="accent5">
                  <a:lumMod val="27000"/>
                </a:schemeClr>
              </a:gs>
              <a:gs pos="74000">
                <a:schemeClr val="accent5">
                  <a:lumMod val="35000"/>
                </a:schemeClr>
              </a:gs>
              <a:gs pos="36000">
                <a:schemeClr val="accent5">
                  <a:lumMod val="50000"/>
                </a:schemeClr>
              </a:gs>
            </a:gsLst>
            <a:lin ang="5400000" scaled="1"/>
          </a:gradFill>
          <a:ln>
            <a:noFill/>
          </a:ln>
          <a:effectLst>
            <a:outerShdw blurRad="939800" dist="50800" dir="5400000" sx="115000" sy="115000" algn="ctr" rotWithShape="0">
              <a:srgbClr val="FFC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6" name="65 Imagen" descr="Diapositiva30"/>
          <p:cNvPicPr>
            <a:picLocks noGrp="1" noChangeAspect="1"/>
          </p:cNvPicPr>
          <p:nvPr isPhoto="1"/>
        </p:nvPicPr>
        <p:blipFill rotWithShape="1">
          <a:blip r:embed="rId3">
            <a:lum/>
            <a:extLst>
              <a:ext uri="{28A0092B-C50C-407E-A947-70E740481C1C}">
                <a14:useLocalDpi xmlns:a14="http://schemas.microsoft.com/office/drawing/2010/main" val="0"/>
              </a:ext>
            </a:extLst>
          </a:blip>
          <a:srcRect t="34" b="390"/>
          <a:stretch/>
        </p:blipFill>
        <p:spPr>
          <a:xfrm>
            <a:off x="0" y="-18366"/>
            <a:ext cx="9145016" cy="5161866"/>
          </a:xfrm>
          <a:prstGeom prst="rect">
            <a:avLst/>
          </a:prstGeom>
          <a:noFill/>
          <a:ln>
            <a:noFill/>
          </a:ln>
        </p:spPr>
      </p:pic>
      <p:pic>
        <p:nvPicPr>
          <p:cNvPr id="62" name="61 Imagen" descr="Diapositiva30"/>
          <p:cNvPicPr>
            <a:picLocks noGrp="1" noChangeAspect="1"/>
          </p:cNvPicPr>
          <p:nvPr isPhoto="1"/>
        </p:nvPicPr>
        <p:blipFill rotWithShape="1">
          <a:blip r:embed="rId3">
            <a:lum/>
            <a:extLst>
              <a:ext uri="{28A0092B-C50C-407E-A947-70E740481C1C}">
                <a14:useLocalDpi xmlns:a14="http://schemas.microsoft.com/office/drawing/2010/main" val="0"/>
              </a:ext>
            </a:extLst>
          </a:blip>
          <a:srcRect t="34" b="390"/>
          <a:stretch/>
        </p:blipFill>
        <p:spPr>
          <a:xfrm>
            <a:off x="0" y="-19184"/>
            <a:ext cx="9130613" cy="5161866"/>
          </a:xfrm>
          <a:prstGeom prst="rect">
            <a:avLst/>
          </a:prstGeom>
          <a:noFill/>
          <a:ln>
            <a:noFill/>
          </a:ln>
        </p:spPr>
      </p:pic>
      <p:sp>
        <p:nvSpPr>
          <p:cNvPr id="5" name="4 Forma libre"/>
          <p:cNvSpPr/>
          <p:nvPr/>
        </p:nvSpPr>
        <p:spPr>
          <a:xfrm rot="16200000">
            <a:off x="-937174" y="-941973"/>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6200000">
            <a:off x="-784774" y="-82767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6200000">
            <a:off x="-632374" y="-71337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6200000">
            <a:off x="-479974" y="-59907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6200000">
            <a:off x="-327574" y="-48477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6200000">
            <a:off x="-175174" y="-370474"/>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6200000">
            <a:off x="-22774" y="-256173"/>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6200000">
            <a:off x="129626" y="-141873"/>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6200000">
            <a:off x="282026" y="-27573"/>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6200000">
            <a:off x="434426" y="867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6200000">
            <a:off x="586826" y="2010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6200000">
            <a:off x="739226" y="3153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6200000">
            <a:off x="891625" y="429626"/>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6200000">
            <a:off x="1044025" y="543926"/>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6200000">
            <a:off x="1196426" y="6582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6200000">
            <a:off x="1348826" y="7725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6200000">
            <a:off x="1501226" y="8868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6200000">
            <a:off x="1653626" y="10011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6200000">
            <a:off x="1806026" y="1115427"/>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6200000">
            <a:off x="1958425" y="1229728"/>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6200000">
            <a:off x="2110825" y="1344028"/>
            <a:ext cx="2572725"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6200000">
            <a:off x="2263222" y="1458329"/>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6200000">
            <a:off x="2415622" y="1559597"/>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6200000">
            <a:off x="2568022" y="1686929"/>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6200000">
            <a:off x="2720422" y="1801229"/>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6200000">
            <a:off x="2872822" y="1915529"/>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6200000">
            <a:off x="3025222" y="2029829"/>
            <a:ext cx="2572730"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5400000" flipH="1">
            <a:off x="3177626" y="2144126"/>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41000">
                  <a:srgbClr val="FF4300"/>
                </a:gs>
                <a:gs pos="64000">
                  <a:srgbClr val="FF6600"/>
                </a:gs>
                <a:gs pos="80000">
                  <a:srgbClr val="66FF33"/>
                </a:gs>
              </a:gsLst>
              <a:lin ang="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5400000" flipH="1" flipV="1">
            <a:off x="7642124" y="-930422"/>
            <a:ext cx="2572719"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5400000" flipH="1" flipV="1">
            <a:off x="7489720" y="-816120"/>
            <a:ext cx="2572727"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5400000" flipH="1" flipV="1">
            <a:off x="7337322" y="-7018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5400000" flipH="1" flipV="1">
            <a:off x="7184922" y="-5875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5400000" flipH="1" flipV="1">
            <a:off x="7032522" y="-4732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5400000" flipH="1" flipV="1">
            <a:off x="6880122" y="-35892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5400000" flipH="1" flipV="1">
            <a:off x="6727722" y="-2446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5400000" flipH="1" flipV="1">
            <a:off x="6575322" y="-1303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5400000" flipH="1" flipV="1">
            <a:off x="6422922" y="-16019"/>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5400000" flipH="1" flipV="1">
            <a:off x="6270522" y="982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5400000" flipH="1" flipV="1">
            <a:off x="6118122" y="2125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5400000" flipH="1" flipV="1">
            <a:off x="5965722" y="3268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5400000" flipH="1" flipV="1">
            <a:off x="5813322" y="4411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5400000" flipH="1" flipV="1">
            <a:off x="5660922" y="5554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5400000" flipH="1" flipV="1">
            <a:off x="5508522" y="6697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5400000" flipH="1" flipV="1">
            <a:off x="5356122" y="7840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5400000" flipH="1" flipV="1">
            <a:off x="5203722" y="8983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5400000" flipH="1" flipV="1">
            <a:off x="5051322" y="10126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5400000" flipH="1" flipV="1">
            <a:off x="4898922" y="112698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5400000" flipH="1" flipV="1">
            <a:off x="4746522" y="12412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5400000" flipH="1" flipV="1">
            <a:off x="4594122" y="13555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5400000" flipH="1" flipV="1">
            <a:off x="4441722" y="14698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5400000" flipH="1" flipV="1">
            <a:off x="4289322" y="15841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5400000" flipH="1" flipV="1">
            <a:off x="4136922" y="16984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5400000" flipH="1" flipV="1">
            <a:off x="3984522" y="18127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5400000" flipH="1" flipV="1">
            <a:off x="3832122" y="1927080"/>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5400000" flipH="1" flipV="1">
            <a:off x="3679722" y="20413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50000">
                  <a:srgbClr val="FF6600"/>
                </a:gs>
                <a:gs pos="39167">
                  <a:srgbClr val="FFC000"/>
                </a:gs>
                <a:gs pos="62911">
                  <a:srgbClr val="FFC000"/>
                </a:gs>
                <a:gs pos="51000">
                  <a:srgbClr val="FF6600"/>
                </a:gs>
                <a:gs pos="80000">
                  <a:srgbClr val="66FF33"/>
                </a:gs>
              </a:gsLst>
              <a:lin ang="540000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5400000" flipH="1" flipV="1">
            <a:off x="3527322" y="2155681"/>
            <a:ext cx="2572722" cy="151216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31750" cap="rnd" cmpd="sng" algn="ctr">
            <a:gradFill flip="none" rotWithShape="1">
              <a:gsLst>
                <a:gs pos="100000">
                  <a:schemeClr val="accent5">
                    <a:lumMod val="60000"/>
                    <a:lumOff val="40000"/>
                  </a:schemeClr>
                </a:gs>
                <a:gs pos="6000">
                  <a:schemeClr val="accent5">
                    <a:lumMod val="60000"/>
                    <a:lumOff val="40000"/>
                  </a:schemeClr>
                </a:gs>
                <a:gs pos="26000">
                  <a:srgbClr val="99FF33"/>
                </a:gs>
                <a:gs pos="52000">
                  <a:srgbClr val="FF0000"/>
                </a:gs>
                <a:gs pos="41000">
                  <a:srgbClr val="FF4300"/>
                </a:gs>
                <a:gs pos="64000">
                  <a:srgbClr val="FF6600"/>
                </a:gs>
                <a:gs pos="80000">
                  <a:srgbClr val="66FF33"/>
                </a:gs>
              </a:gsLst>
              <a:lin ang="0" scaled="1"/>
              <a:tileRect/>
            </a:gradFill>
            <a:prstDash val="sysDot"/>
          </a:ln>
          <a:effectLst>
            <a:reflection blurRad="6350" endPos="55000" dir="5400000" sy="-100000" algn="bl" rotWithShape="0"/>
          </a:effectLst>
          <a:scene3d>
            <a:camera prst="orthographicFront"/>
            <a:lightRig rig="brightRoom" dir="t"/>
          </a:scene3d>
          <a:sp3d prstMaterial="powder"/>
        </p:spPr>
        <p:txBody>
          <a:bodyPr rtlCol="0" anchor="ctr"/>
          <a:lstStyle/>
          <a:p>
            <a:pPr algn="ctr">
              <a:defRPr/>
            </a:pPr>
            <a:endParaRPr lang="es-ES_tradnl" kern="0">
              <a:solidFill>
                <a:prstClr val="white"/>
              </a:solidFill>
              <a:latin typeface="Calibri"/>
            </a:endParaRPr>
          </a:p>
        </p:txBody>
      </p:sp>
      <p:sp>
        <p:nvSpPr>
          <p:cNvPr id="63" name="62 Rectángulo"/>
          <p:cNvSpPr/>
          <p:nvPr/>
        </p:nvSpPr>
        <p:spPr>
          <a:xfrm>
            <a:off x="-2844824" y="-1244674"/>
            <a:ext cx="14905656" cy="6768752"/>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3892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1+ppt_w/2"/>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6"/>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1+ppt_h/2"/>
                                          </p:val>
                                        </p:tav>
                                      </p:tavLst>
                                    </p:anim>
                                    <p:set>
                                      <p:cBhvr>
                                        <p:cTn id="28" dur="1" fill="hold">
                                          <p:stCondLst>
                                            <p:cond delay="3999"/>
                                          </p:stCondLst>
                                        </p:cTn>
                                        <p:tgtEl>
                                          <p:spTgt spid="6"/>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1+ppt_w/2"/>
                                          </p:val>
                                        </p:tav>
                                      </p:tavLst>
                                    </p:anim>
                                    <p:anim calcmode="lin" valueType="num">
                                      <p:cBhvr additive="base">
                                        <p:cTn id="39" dur="4000"/>
                                        <p:tgtEl>
                                          <p:spTgt spid="7"/>
                                        </p:tgtEl>
                                        <p:attrNameLst>
                                          <p:attrName>ppt_y</p:attrName>
                                        </p:attrNameLst>
                                      </p:cBhvr>
                                      <p:tavLst>
                                        <p:tav tm="0">
                                          <p:val>
                                            <p:strVal val="ppt_y"/>
                                          </p:val>
                                        </p:tav>
                                        <p:tav tm="100000">
                                          <p:val>
                                            <p:strVal val="1+ppt_h/2"/>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8"/>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1+ppt_w/2"/>
                                          </p:val>
                                        </p:tav>
                                      </p:tavLst>
                                    </p:anim>
                                    <p:anim calcmode="lin" valueType="num">
                                      <p:cBhvr additive="base">
                                        <p:cTn id="51" dur="4000"/>
                                        <p:tgtEl>
                                          <p:spTgt spid="8"/>
                                        </p:tgtEl>
                                        <p:attrNameLst>
                                          <p:attrName>ppt_y</p:attrName>
                                        </p:attrNameLst>
                                      </p:cBhvr>
                                      <p:tavLst>
                                        <p:tav tm="0">
                                          <p:val>
                                            <p:strVal val="ppt_y"/>
                                          </p:val>
                                        </p:tav>
                                        <p:tav tm="100000">
                                          <p:val>
                                            <p:strVal val="1+ppt_h/2"/>
                                          </p:val>
                                        </p:tav>
                                      </p:tavLst>
                                    </p:anim>
                                    <p:set>
                                      <p:cBhvr>
                                        <p:cTn id="52" dur="1" fill="hold">
                                          <p:stCondLst>
                                            <p:cond delay="3999"/>
                                          </p:stCondLst>
                                        </p:cTn>
                                        <p:tgtEl>
                                          <p:spTgt spid="8"/>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
                                          </p:val>
                                        </p:tav>
                                        <p:tav tm="100000">
                                          <p:val>
                                            <p:strVal val="#ppt_x"/>
                                          </p:val>
                                        </p:tav>
                                      </p:tavLst>
                                    </p:anim>
                                    <p:anim calcmode="lin" valueType="num">
                                      <p:cBhvr>
                                        <p:cTn id="56" dur="3000" fill="hold"/>
                                        <p:tgtEl>
                                          <p:spTgt spid="9"/>
                                        </p:tgtEl>
                                        <p:attrNameLst>
                                          <p:attrName>ppt_y</p:attrName>
                                        </p:attrNameLst>
                                      </p:cBhvr>
                                      <p:tavLst>
                                        <p:tav tm="0">
                                          <p:val>
                                            <p:strVal val="#ppt_y+#ppt_h/2"/>
                                          </p:val>
                                        </p:tav>
                                        <p:tav tm="100000">
                                          <p:val>
                                            <p:strVal val="#ppt_y"/>
                                          </p:val>
                                        </p:tav>
                                      </p:tavLst>
                                    </p:anim>
                                    <p:anim calcmode="lin" valueType="num">
                                      <p:cBhvr>
                                        <p:cTn id="57" dur="3000" fill="hold"/>
                                        <p:tgtEl>
                                          <p:spTgt spid="9"/>
                                        </p:tgtEl>
                                        <p:attrNameLst>
                                          <p:attrName>ppt_w</p:attrName>
                                        </p:attrNameLst>
                                      </p:cBhvr>
                                      <p:tavLst>
                                        <p:tav tm="0">
                                          <p:val>
                                            <p:strVal val="#ppt_w"/>
                                          </p:val>
                                        </p:tav>
                                        <p:tav tm="100000">
                                          <p:val>
                                            <p:strVal val="#ppt_w"/>
                                          </p:val>
                                        </p:tav>
                                      </p:tavLst>
                                    </p:anim>
                                    <p:anim calcmode="lin" valueType="num">
                                      <p:cBhvr>
                                        <p:cTn id="58" dur="3000" fill="hold"/>
                                        <p:tgtEl>
                                          <p:spTgt spid="9"/>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9"/>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9"/>
                                        </p:tgtEl>
                                        <p:attrNameLst>
                                          <p:attrName>ppt_x</p:attrName>
                                        </p:attrNameLst>
                                      </p:cBhvr>
                                      <p:tavLst>
                                        <p:tav tm="0">
                                          <p:val>
                                            <p:strVal val="ppt_x"/>
                                          </p:val>
                                        </p:tav>
                                        <p:tav tm="100000">
                                          <p:val>
                                            <p:strVal val="1+ppt_w/2"/>
                                          </p:val>
                                        </p:tav>
                                      </p:tavLst>
                                    </p:anim>
                                    <p:anim calcmode="lin" valueType="num">
                                      <p:cBhvr additive="base">
                                        <p:cTn id="63" dur="4000"/>
                                        <p:tgtEl>
                                          <p:spTgt spid="9"/>
                                        </p:tgtEl>
                                        <p:attrNameLst>
                                          <p:attrName>ppt_y</p:attrName>
                                        </p:attrNameLst>
                                      </p:cBhvr>
                                      <p:tavLst>
                                        <p:tav tm="0">
                                          <p:val>
                                            <p:strVal val="ppt_y"/>
                                          </p:val>
                                        </p:tav>
                                        <p:tav tm="100000">
                                          <p:val>
                                            <p:strVal val="1+ppt_h/2"/>
                                          </p:val>
                                        </p:tav>
                                      </p:tavLst>
                                    </p:anim>
                                    <p:set>
                                      <p:cBhvr>
                                        <p:cTn id="64" dur="1" fill="hold">
                                          <p:stCondLst>
                                            <p:cond delay="3999"/>
                                          </p:stCondLst>
                                        </p:cTn>
                                        <p:tgtEl>
                                          <p:spTgt spid="9"/>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ppt_x</p:attrName>
                                        </p:attrNameLst>
                                      </p:cBhvr>
                                      <p:tavLst>
                                        <p:tav tm="0">
                                          <p:val>
                                            <p:strVal val="#ppt_x"/>
                                          </p:val>
                                        </p:tav>
                                        <p:tav tm="100000">
                                          <p:val>
                                            <p:strVal val="#ppt_x"/>
                                          </p:val>
                                        </p:tav>
                                      </p:tavLst>
                                    </p:anim>
                                    <p:anim calcmode="lin" valueType="num">
                                      <p:cBhvr>
                                        <p:cTn id="68" dur="3000" fill="hold"/>
                                        <p:tgtEl>
                                          <p:spTgt spid="10"/>
                                        </p:tgtEl>
                                        <p:attrNameLst>
                                          <p:attrName>ppt_y</p:attrName>
                                        </p:attrNameLst>
                                      </p:cBhvr>
                                      <p:tavLst>
                                        <p:tav tm="0">
                                          <p:val>
                                            <p:strVal val="#ppt_y+#ppt_h/2"/>
                                          </p:val>
                                        </p:tav>
                                        <p:tav tm="100000">
                                          <p:val>
                                            <p:strVal val="#ppt_y"/>
                                          </p:val>
                                        </p:tav>
                                      </p:tavLst>
                                    </p:anim>
                                    <p:anim calcmode="lin" valueType="num">
                                      <p:cBhvr>
                                        <p:cTn id="69" dur="3000" fill="hold"/>
                                        <p:tgtEl>
                                          <p:spTgt spid="10"/>
                                        </p:tgtEl>
                                        <p:attrNameLst>
                                          <p:attrName>ppt_w</p:attrName>
                                        </p:attrNameLst>
                                      </p:cBhvr>
                                      <p:tavLst>
                                        <p:tav tm="0">
                                          <p:val>
                                            <p:strVal val="#ppt_w"/>
                                          </p:val>
                                        </p:tav>
                                        <p:tav tm="100000">
                                          <p:val>
                                            <p:strVal val="#ppt_w"/>
                                          </p:val>
                                        </p:tav>
                                      </p:tavLst>
                                    </p:anim>
                                    <p:anim calcmode="lin" valueType="num">
                                      <p:cBhvr>
                                        <p:cTn id="70" dur="3000" fill="hold"/>
                                        <p:tgtEl>
                                          <p:spTgt spid="10"/>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10"/>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10"/>
                                        </p:tgtEl>
                                        <p:attrNameLst>
                                          <p:attrName>ppt_x</p:attrName>
                                        </p:attrNameLst>
                                      </p:cBhvr>
                                      <p:tavLst>
                                        <p:tav tm="0">
                                          <p:val>
                                            <p:strVal val="ppt_x"/>
                                          </p:val>
                                        </p:tav>
                                        <p:tav tm="100000">
                                          <p:val>
                                            <p:strVal val="1+ppt_w/2"/>
                                          </p:val>
                                        </p:tav>
                                      </p:tavLst>
                                    </p:anim>
                                    <p:anim calcmode="lin" valueType="num">
                                      <p:cBhvr additive="base">
                                        <p:cTn id="75" dur="4000"/>
                                        <p:tgtEl>
                                          <p:spTgt spid="10"/>
                                        </p:tgtEl>
                                        <p:attrNameLst>
                                          <p:attrName>ppt_y</p:attrName>
                                        </p:attrNameLst>
                                      </p:cBhvr>
                                      <p:tavLst>
                                        <p:tav tm="0">
                                          <p:val>
                                            <p:strVal val="ppt_y"/>
                                          </p:val>
                                        </p:tav>
                                        <p:tav tm="100000">
                                          <p:val>
                                            <p:strVal val="1+ppt_h/2"/>
                                          </p:val>
                                        </p:tav>
                                      </p:tavLst>
                                    </p:anim>
                                    <p:set>
                                      <p:cBhvr>
                                        <p:cTn id="76" dur="1" fill="hold">
                                          <p:stCondLst>
                                            <p:cond delay="3999"/>
                                          </p:stCondLst>
                                        </p:cTn>
                                        <p:tgtEl>
                                          <p:spTgt spid="10"/>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ppt_x</p:attrName>
                                        </p:attrNameLst>
                                      </p:cBhvr>
                                      <p:tavLst>
                                        <p:tav tm="0">
                                          <p:val>
                                            <p:strVal val="#ppt_x"/>
                                          </p:val>
                                        </p:tav>
                                        <p:tav tm="100000">
                                          <p:val>
                                            <p:strVal val="#ppt_x"/>
                                          </p:val>
                                        </p:tav>
                                      </p:tavLst>
                                    </p:anim>
                                    <p:anim calcmode="lin" valueType="num">
                                      <p:cBhvr>
                                        <p:cTn id="80" dur="3000" fill="hold"/>
                                        <p:tgtEl>
                                          <p:spTgt spid="11"/>
                                        </p:tgtEl>
                                        <p:attrNameLst>
                                          <p:attrName>ppt_y</p:attrName>
                                        </p:attrNameLst>
                                      </p:cBhvr>
                                      <p:tavLst>
                                        <p:tav tm="0">
                                          <p:val>
                                            <p:strVal val="#ppt_y+#ppt_h/2"/>
                                          </p:val>
                                        </p:tav>
                                        <p:tav tm="100000">
                                          <p:val>
                                            <p:strVal val="#ppt_y"/>
                                          </p:val>
                                        </p:tav>
                                      </p:tavLst>
                                    </p:anim>
                                    <p:anim calcmode="lin" valueType="num">
                                      <p:cBhvr>
                                        <p:cTn id="81" dur="3000" fill="hold"/>
                                        <p:tgtEl>
                                          <p:spTgt spid="11"/>
                                        </p:tgtEl>
                                        <p:attrNameLst>
                                          <p:attrName>ppt_w</p:attrName>
                                        </p:attrNameLst>
                                      </p:cBhvr>
                                      <p:tavLst>
                                        <p:tav tm="0">
                                          <p:val>
                                            <p:strVal val="#ppt_w"/>
                                          </p:val>
                                        </p:tav>
                                        <p:tav tm="100000">
                                          <p:val>
                                            <p:strVal val="#ppt_w"/>
                                          </p:val>
                                        </p:tav>
                                      </p:tavLst>
                                    </p:anim>
                                    <p:anim calcmode="lin" valueType="num">
                                      <p:cBhvr>
                                        <p:cTn id="82" dur="3000" fill="hold"/>
                                        <p:tgtEl>
                                          <p:spTgt spid="11"/>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11"/>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11"/>
                                        </p:tgtEl>
                                        <p:attrNameLst>
                                          <p:attrName>ppt_x</p:attrName>
                                        </p:attrNameLst>
                                      </p:cBhvr>
                                      <p:tavLst>
                                        <p:tav tm="0">
                                          <p:val>
                                            <p:strVal val="ppt_x"/>
                                          </p:val>
                                        </p:tav>
                                        <p:tav tm="100000">
                                          <p:val>
                                            <p:strVal val="1+ppt_w/2"/>
                                          </p:val>
                                        </p:tav>
                                      </p:tavLst>
                                    </p:anim>
                                    <p:anim calcmode="lin" valueType="num">
                                      <p:cBhvr additive="base">
                                        <p:cTn id="87" dur="4000"/>
                                        <p:tgtEl>
                                          <p:spTgt spid="11"/>
                                        </p:tgtEl>
                                        <p:attrNameLst>
                                          <p:attrName>ppt_y</p:attrName>
                                        </p:attrNameLst>
                                      </p:cBhvr>
                                      <p:tavLst>
                                        <p:tav tm="0">
                                          <p:val>
                                            <p:strVal val="ppt_y"/>
                                          </p:val>
                                        </p:tav>
                                        <p:tav tm="100000">
                                          <p:val>
                                            <p:strVal val="1+ppt_h/2"/>
                                          </p:val>
                                        </p:tav>
                                      </p:tavLst>
                                    </p:anim>
                                    <p:set>
                                      <p:cBhvr>
                                        <p:cTn id="88" dur="1" fill="hold">
                                          <p:stCondLst>
                                            <p:cond delay="3999"/>
                                          </p:stCondLst>
                                        </p:cTn>
                                        <p:tgtEl>
                                          <p:spTgt spid="11"/>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3000" fill="hold"/>
                                        <p:tgtEl>
                                          <p:spTgt spid="34"/>
                                        </p:tgtEl>
                                        <p:attrNameLst>
                                          <p:attrName>ppt_x</p:attrName>
                                        </p:attrNameLst>
                                      </p:cBhvr>
                                      <p:tavLst>
                                        <p:tav tm="0">
                                          <p:val>
                                            <p:strVal val="#ppt_x"/>
                                          </p:val>
                                        </p:tav>
                                        <p:tav tm="100000">
                                          <p:val>
                                            <p:strVal val="#ppt_x"/>
                                          </p:val>
                                        </p:tav>
                                      </p:tavLst>
                                    </p:anim>
                                    <p:anim calcmode="lin" valueType="num">
                                      <p:cBhvr>
                                        <p:cTn id="92" dur="3000" fill="hold"/>
                                        <p:tgtEl>
                                          <p:spTgt spid="34"/>
                                        </p:tgtEl>
                                        <p:attrNameLst>
                                          <p:attrName>ppt_y</p:attrName>
                                        </p:attrNameLst>
                                      </p:cBhvr>
                                      <p:tavLst>
                                        <p:tav tm="0">
                                          <p:val>
                                            <p:strVal val="#ppt_y+#ppt_h/2"/>
                                          </p:val>
                                        </p:tav>
                                        <p:tav tm="100000">
                                          <p:val>
                                            <p:strVal val="#ppt_y"/>
                                          </p:val>
                                        </p:tav>
                                      </p:tavLst>
                                    </p:anim>
                                    <p:anim calcmode="lin" valueType="num">
                                      <p:cBhvr>
                                        <p:cTn id="93" dur="3000" fill="hold"/>
                                        <p:tgtEl>
                                          <p:spTgt spid="34"/>
                                        </p:tgtEl>
                                        <p:attrNameLst>
                                          <p:attrName>ppt_w</p:attrName>
                                        </p:attrNameLst>
                                      </p:cBhvr>
                                      <p:tavLst>
                                        <p:tav tm="0">
                                          <p:val>
                                            <p:strVal val="#ppt_w"/>
                                          </p:val>
                                        </p:tav>
                                        <p:tav tm="100000">
                                          <p:val>
                                            <p:strVal val="#ppt_w"/>
                                          </p:val>
                                        </p:tav>
                                      </p:tavLst>
                                    </p:anim>
                                    <p:anim calcmode="lin" valueType="num">
                                      <p:cBhvr>
                                        <p:cTn id="94" dur="3000" fill="hold"/>
                                        <p:tgtEl>
                                          <p:spTgt spid="34"/>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4"/>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4"/>
                                        </p:tgtEl>
                                        <p:attrNameLst>
                                          <p:attrName>ppt_x</p:attrName>
                                        </p:attrNameLst>
                                      </p:cBhvr>
                                      <p:tavLst>
                                        <p:tav tm="0">
                                          <p:val>
                                            <p:strVal val="ppt_x"/>
                                          </p:val>
                                        </p:tav>
                                        <p:tav tm="100000">
                                          <p:val>
                                            <p:strVal val="0-ppt_w/2"/>
                                          </p:val>
                                        </p:tav>
                                      </p:tavLst>
                                    </p:anim>
                                    <p:anim calcmode="lin" valueType="num">
                                      <p:cBhvr additive="base">
                                        <p:cTn id="99" dur="4000"/>
                                        <p:tgtEl>
                                          <p:spTgt spid="34"/>
                                        </p:tgtEl>
                                        <p:attrNameLst>
                                          <p:attrName>ppt_y</p:attrName>
                                        </p:attrNameLst>
                                      </p:cBhvr>
                                      <p:tavLst>
                                        <p:tav tm="0">
                                          <p:val>
                                            <p:strVal val="ppt_y"/>
                                          </p:val>
                                        </p:tav>
                                        <p:tav tm="100000">
                                          <p:val>
                                            <p:strVal val="1+ppt_h/2"/>
                                          </p:val>
                                        </p:tav>
                                      </p:tavLst>
                                    </p:anim>
                                    <p:set>
                                      <p:cBhvr>
                                        <p:cTn id="100" dur="1" fill="hold">
                                          <p:stCondLst>
                                            <p:cond delay="3999"/>
                                          </p:stCondLst>
                                        </p:cTn>
                                        <p:tgtEl>
                                          <p:spTgt spid="34"/>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 calcmode="lin" valueType="num">
                                      <p:cBhvr>
                                        <p:cTn id="103" dur="3000" fill="hold"/>
                                        <p:tgtEl>
                                          <p:spTgt spid="35"/>
                                        </p:tgtEl>
                                        <p:attrNameLst>
                                          <p:attrName>ppt_x</p:attrName>
                                        </p:attrNameLst>
                                      </p:cBhvr>
                                      <p:tavLst>
                                        <p:tav tm="0">
                                          <p:val>
                                            <p:strVal val="#ppt_x"/>
                                          </p:val>
                                        </p:tav>
                                        <p:tav tm="100000">
                                          <p:val>
                                            <p:strVal val="#ppt_x"/>
                                          </p:val>
                                        </p:tav>
                                      </p:tavLst>
                                    </p:anim>
                                    <p:anim calcmode="lin" valueType="num">
                                      <p:cBhvr>
                                        <p:cTn id="104" dur="3000" fill="hold"/>
                                        <p:tgtEl>
                                          <p:spTgt spid="35"/>
                                        </p:tgtEl>
                                        <p:attrNameLst>
                                          <p:attrName>ppt_y</p:attrName>
                                        </p:attrNameLst>
                                      </p:cBhvr>
                                      <p:tavLst>
                                        <p:tav tm="0">
                                          <p:val>
                                            <p:strVal val="#ppt_y+#ppt_h/2"/>
                                          </p:val>
                                        </p:tav>
                                        <p:tav tm="100000">
                                          <p:val>
                                            <p:strVal val="#ppt_y"/>
                                          </p:val>
                                        </p:tav>
                                      </p:tavLst>
                                    </p:anim>
                                    <p:anim calcmode="lin" valueType="num">
                                      <p:cBhvr>
                                        <p:cTn id="105" dur="3000" fill="hold"/>
                                        <p:tgtEl>
                                          <p:spTgt spid="35"/>
                                        </p:tgtEl>
                                        <p:attrNameLst>
                                          <p:attrName>ppt_w</p:attrName>
                                        </p:attrNameLst>
                                      </p:cBhvr>
                                      <p:tavLst>
                                        <p:tav tm="0">
                                          <p:val>
                                            <p:strVal val="#ppt_w"/>
                                          </p:val>
                                        </p:tav>
                                        <p:tav tm="100000">
                                          <p:val>
                                            <p:strVal val="#ppt_w"/>
                                          </p:val>
                                        </p:tav>
                                      </p:tavLst>
                                    </p:anim>
                                    <p:anim calcmode="lin" valueType="num">
                                      <p:cBhvr>
                                        <p:cTn id="106" dur="3000" fill="hold"/>
                                        <p:tgtEl>
                                          <p:spTgt spid="35"/>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5"/>
                                        </p:tgtEl>
                                        <p:attrNameLst>
                                          <p:attrName>ppt_x</p:attrName>
                                        </p:attrNameLst>
                                      </p:cBhvr>
                                      <p:tavLst>
                                        <p:tav tm="0">
                                          <p:val>
                                            <p:strVal val="ppt_x"/>
                                          </p:val>
                                        </p:tav>
                                        <p:tav tm="100000">
                                          <p:val>
                                            <p:strVal val="0-ppt_w/2"/>
                                          </p:val>
                                        </p:tav>
                                      </p:tavLst>
                                    </p:anim>
                                    <p:anim calcmode="lin" valueType="num">
                                      <p:cBhvr additive="base">
                                        <p:cTn id="111" dur="4000"/>
                                        <p:tgtEl>
                                          <p:spTgt spid="35"/>
                                        </p:tgtEl>
                                        <p:attrNameLst>
                                          <p:attrName>ppt_y</p:attrName>
                                        </p:attrNameLst>
                                      </p:cBhvr>
                                      <p:tavLst>
                                        <p:tav tm="0">
                                          <p:val>
                                            <p:strVal val="ppt_y"/>
                                          </p:val>
                                        </p:tav>
                                        <p:tav tm="100000">
                                          <p:val>
                                            <p:strVal val="1+ppt_h/2"/>
                                          </p:val>
                                        </p:tav>
                                      </p:tavLst>
                                    </p:anim>
                                    <p:set>
                                      <p:cBhvr>
                                        <p:cTn id="112" dur="1" fill="hold">
                                          <p:stCondLst>
                                            <p:cond delay="3999"/>
                                          </p:stCondLst>
                                        </p:cTn>
                                        <p:tgtEl>
                                          <p:spTgt spid="35"/>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p:cTn id="115" dur="3000" fill="hold"/>
                                        <p:tgtEl>
                                          <p:spTgt spid="36"/>
                                        </p:tgtEl>
                                        <p:attrNameLst>
                                          <p:attrName>ppt_x</p:attrName>
                                        </p:attrNameLst>
                                      </p:cBhvr>
                                      <p:tavLst>
                                        <p:tav tm="0">
                                          <p:val>
                                            <p:strVal val="#ppt_x"/>
                                          </p:val>
                                        </p:tav>
                                        <p:tav tm="100000">
                                          <p:val>
                                            <p:strVal val="#ppt_x"/>
                                          </p:val>
                                        </p:tav>
                                      </p:tavLst>
                                    </p:anim>
                                    <p:anim calcmode="lin" valueType="num">
                                      <p:cBhvr>
                                        <p:cTn id="116" dur="3000" fill="hold"/>
                                        <p:tgtEl>
                                          <p:spTgt spid="36"/>
                                        </p:tgtEl>
                                        <p:attrNameLst>
                                          <p:attrName>ppt_y</p:attrName>
                                        </p:attrNameLst>
                                      </p:cBhvr>
                                      <p:tavLst>
                                        <p:tav tm="0">
                                          <p:val>
                                            <p:strVal val="#ppt_y+#ppt_h/2"/>
                                          </p:val>
                                        </p:tav>
                                        <p:tav tm="100000">
                                          <p:val>
                                            <p:strVal val="#ppt_y"/>
                                          </p:val>
                                        </p:tav>
                                      </p:tavLst>
                                    </p:anim>
                                    <p:anim calcmode="lin" valueType="num">
                                      <p:cBhvr>
                                        <p:cTn id="117" dur="3000" fill="hold"/>
                                        <p:tgtEl>
                                          <p:spTgt spid="36"/>
                                        </p:tgtEl>
                                        <p:attrNameLst>
                                          <p:attrName>ppt_w</p:attrName>
                                        </p:attrNameLst>
                                      </p:cBhvr>
                                      <p:tavLst>
                                        <p:tav tm="0">
                                          <p:val>
                                            <p:strVal val="#ppt_w"/>
                                          </p:val>
                                        </p:tav>
                                        <p:tav tm="100000">
                                          <p:val>
                                            <p:strVal val="#ppt_w"/>
                                          </p:val>
                                        </p:tav>
                                      </p:tavLst>
                                    </p:anim>
                                    <p:anim calcmode="lin" valueType="num">
                                      <p:cBhvr>
                                        <p:cTn id="118" dur="3000" fill="hold"/>
                                        <p:tgtEl>
                                          <p:spTgt spid="36"/>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6"/>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6"/>
                                        </p:tgtEl>
                                        <p:attrNameLst>
                                          <p:attrName>ppt_x</p:attrName>
                                        </p:attrNameLst>
                                      </p:cBhvr>
                                      <p:tavLst>
                                        <p:tav tm="0">
                                          <p:val>
                                            <p:strVal val="ppt_x"/>
                                          </p:val>
                                        </p:tav>
                                        <p:tav tm="100000">
                                          <p:val>
                                            <p:strVal val="0-ppt_w/2"/>
                                          </p:val>
                                        </p:tav>
                                      </p:tavLst>
                                    </p:anim>
                                    <p:anim calcmode="lin" valueType="num">
                                      <p:cBhvr additive="base">
                                        <p:cTn id="123" dur="4000"/>
                                        <p:tgtEl>
                                          <p:spTgt spid="36"/>
                                        </p:tgtEl>
                                        <p:attrNameLst>
                                          <p:attrName>ppt_y</p:attrName>
                                        </p:attrNameLst>
                                      </p:cBhvr>
                                      <p:tavLst>
                                        <p:tav tm="0">
                                          <p:val>
                                            <p:strVal val="ppt_y"/>
                                          </p:val>
                                        </p:tav>
                                        <p:tav tm="100000">
                                          <p:val>
                                            <p:strVal val="1+ppt_h/2"/>
                                          </p:val>
                                        </p:tav>
                                      </p:tavLst>
                                    </p:anim>
                                    <p:set>
                                      <p:cBhvr>
                                        <p:cTn id="124" dur="1" fill="hold">
                                          <p:stCondLst>
                                            <p:cond delay="3999"/>
                                          </p:stCondLst>
                                        </p:cTn>
                                        <p:tgtEl>
                                          <p:spTgt spid="36"/>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p:cTn id="127" dur="3000" fill="hold"/>
                                        <p:tgtEl>
                                          <p:spTgt spid="37"/>
                                        </p:tgtEl>
                                        <p:attrNameLst>
                                          <p:attrName>ppt_x</p:attrName>
                                        </p:attrNameLst>
                                      </p:cBhvr>
                                      <p:tavLst>
                                        <p:tav tm="0">
                                          <p:val>
                                            <p:strVal val="#ppt_x"/>
                                          </p:val>
                                        </p:tav>
                                        <p:tav tm="100000">
                                          <p:val>
                                            <p:strVal val="#ppt_x"/>
                                          </p:val>
                                        </p:tav>
                                      </p:tavLst>
                                    </p:anim>
                                    <p:anim calcmode="lin" valueType="num">
                                      <p:cBhvr>
                                        <p:cTn id="128" dur="3000" fill="hold"/>
                                        <p:tgtEl>
                                          <p:spTgt spid="37"/>
                                        </p:tgtEl>
                                        <p:attrNameLst>
                                          <p:attrName>ppt_y</p:attrName>
                                        </p:attrNameLst>
                                      </p:cBhvr>
                                      <p:tavLst>
                                        <p:tav tm="0">
                                          <p:val>
                                            <p:strVal val="#ppt_y+#ppt_h/2"/>
                                          </p:val>
                                        </p:tav>
                                        <p:tav tm="100000">
                                          <p:val>
                                            <p:strVal val="#ppt_y"/>
                                          </p:val>
                                        </p:tav>
                                      </p:tavLst>
                                    </p:anim>
                                    <p:anim calcmode="lin" valueType="num">
                                      <p:cBhvr>
                                        <p:cTn id="129" dur="3000" fill="hold"/>
                                        <p:tgtEl>
                                          <p:spTgt spid="37"/>
                                        </p:tgtEl>
                                        <p:attrNameLst>
                                          <p:attrName>ppt_w</p:attrName>
                                        </p:attrNameLst>
                                      </p:cBhvr>
                                      <p:tavLst>
                                        <p:tav tm="0">
                                          <p:val>
                                            <p:strVal val="#ppt_w"/>
                                          </p:val>
                                        </p:tav>
                                        <p:tav tm="100000">
                                          <p:val>
                                            <p:strVal val="#ppt_w"/>
                                          </p:val>
                                        </p:tav>
                                      </p:tavLst>
                                    </p:anim>
                                    <p:anim calcmode="lin" valueType="num">
                                      <p:cBhvr>
                                        <p:cTn id="130" dur="3000" fill="hold"/>
                                        <p:tgtEl>
                                          <p:spTgt spid="37"/>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1+ppt_h/2"/>
                                          </p:val>
                                        </p:tav>
                                      </p:tavLst>
                                    </p:anim>
                                    <p:set>
                                      <p:cBhvr>
                                        <p:cTn id="136" dur="1" fill="hold">
                                          <p:stCondLst>
                                            <p:cond delay="3999"/>
                                          </p:stCondLst>
                                        </p:cTn>
                                        <p:tgtEl>
                                          <p:spTgt spid="37"/>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000" fill="hold"/>
                                        <p:tgtEl>
                                          <p:spTgt spid="38"/>
                                        </p:tgtEl>
                                        <p:attrNameLst>
                                          <p:attrName>ppt_x</p:attrName>
                                        </p:attrNameLst>
                                      </p:cBhvr>
                                      <p:tavLst>
                                        <p:tav tm="0">
                                          <p:val>
                                            <p:strVal val="#ppt_x"/>
                                          </p:val>
                                        </p:tav>
                                        <p:tav tm="100000">
                                          <p:val>
                                            <p:strVal val="#ppt_x"/>
                                          </p:val>
                                        </p:tav>
                                      </p:tavLst>
                                    </p:anim>
                                    <p:anim calcmode="lin" valueType="num">
                                      <p:cBhvr>
                                        <p:cTn id="140" dur="3000" fill="hold"/>
                                        <p:tgtEl>
                                          <p:spTgt spid="38"/>
                                        </p:tgtEl>
                                        <p:attrNameLst>
                                          <p:attrName>ppt_y</p:attrName>
                                        </p:attrNameLst>
                                      </p:cBhvr>
                                      <p:tavLst>
                                        <p:tav tm="0">
                                          <p:val>
                                            <p:strVal val="#ppt_y+#ppt_h/2"/>
                                          </p:val>
                                        </p:tav>
                                        <p:tav tm="100000">
                                          <p:val>
                                            <p:strVal val="#ppt_y"/>
                                          </p:val>
                                        </p:tav>
                                      </p:tavLst>
                                    </p:anim>
                                    <p:anim calcmode="lin" valueType="num">
                                      <p:cBhvr>
                                        <p:cTn id="141" dur="3000" fill="hold"/>
                                        <p:tgtEl>
                                          <p:spTgt spid="38"/>
                                        </p:tgtEl>
                                        <p:attrNameLst>
                                          <p:attrName>ppt_w</p:attrName>
                                        </p:attrNameLst>
                                      </p:cBhvr>
                                      <p:tavLst>
                                        <p:tav tm="0">
                                          <p:val>
                                            <p:strVal val="#ppt_w"/>
                                          </p:val>
                                        </p:tav>
                                        <p:tav tm="100000">
                                          <p:val>
                                            <p:strVal val="#ppt_w"/>
                                          </p:val>
                                        </p:tav>
                                      </p:tavLst>
                                    </p:anim>
                                    <p:anim calcmode="lin" valueType="num">
                                      <p:cBhvr>
                                        <p:cTn id="142" dur="3000" fill="hold"/>
                                        <p:tgtEl>
                                          <p:spTgt spid="38"/>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8"/>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8"/>
                                        </p:tgtEl>
                                        <p:attrNameLst>
                                          <p:attrName>ppt_x</p:attrName>
                                        </p:attrNameLst>
                                      </p:cBhvr>
                                      <p:tavLst>
                                        <p:tav tm="0">
                                          <p:val>
                                            <p:strVal val="ppt_x"/>
                                          </p:val>
                                        </p:tav>
                                        <p:tav tm="100000">
                                          <p:val>
                                            <p:strVal val="0-ppt_w/2"/>
                                          </p:val>
                                        </p:tav>
                                      </p:tavLst>
                                    </p:anim>
                                    <p:anim calcmode="lin" valueType="num">
                                      <p:cBhvr additive="base">
                                        <p:cTn id="147" dur="4000"/>
                                        <p:tgtEl>
                                          <p:spTgt spid="38"/>
                                        </p:tgtEl>
                                        <p:attrNameLst>
                                          <p:attrName>ppt_y</p:attrName>
                                        </p:attrNameLst>
                                      </p:cBhvr>
                                      <p:tavLst>
                                        <p:tav tm="0">
                                          <p:val>
                                            <p:strVal val="ppt_y"/>
                                          </p:val>
                                        </p:tav>
                                        <p:tav tm="100000">
                                          <p:val>
                                            <p:strVal val="1+ppt_h/2"/>
                                          </p:val>
                                        </p:tav>
                                      </p:tavLst>
                                    </p:anim>
                                    <p:set>
                                      <p:cBhvr>
                                        <p:cTn id="148" dur="1" fill="hold">
                                          <p:stCondLst>
                                            <p:cond delay="3999"/>
                                          </p:stCondLst>
                                        </p:cTn>
                                        <p:tgtEl>
                                          <p:spTgt spid="38"/>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9"/>
                                        </p:tgtEl>
                                        <p:attrNameLst>
                                          <p:attrName>style.visibility</p:attrName>
                                        </p:attrNameLst>
                                      </p:cBhvr>
                                      <p:to>
                                        <p:strVal val="visible"/>
                                      </p:to>
                                    </p:set>
                                    <p:anim calcmode="lin" valueType="num">
                                      <p:cBhvr>
                                        <p:cTn id="151" dur="3000" fill="hold"/>
                                        <p:tgtEl>
                                          <p:spTgt spid="39"/>
                                        </p:tgtEl>
                                        <p:attrNameLst>
                                          <p:attrName>ppt_x</p:attrName>
                                        </p:attrNameLst>
                                      </p:cBhvr>
                                      <p:tavLst>
                                        <p:tav tm="0">
                                          <p:val>
                                            <p:strVal val="#ppt_x"/>
                                          </p:val>
                                        </p:tav>
                                        <p:tav tm="100000">
                                          <p:val>
                                            <p:strVal val="#ppt_x"/>
                                          </p:val>
                                        </p:tav>
                                      </p:tavLst>
                                    </p:anim>
                                    <p:anim calcmode="lin" valueType="num">
                                      <p:cBhvr>
                                        <p:cTn id="152" dur="3000" fill="hold"/>
                                        <p:tgtEl>
                                          <p:spTgt spid="39"/>
                                        </p:tgtEl>
                                        <p:attrNameLst>
                                          <p:attrName>ppt_y</p:attrName>
                                        </p:attrNameLst>
                                      </p:cBhvr>
                                      <p:tavLst>
                                        <p:tav tm="0">
                                          <p:val>
                                            <p:strVal val="#ppt_y+#ppt_h/2"/>
                                          </p:val>
                                        </p:tav>
                                        <p:tav tm="100000">
                                          <p:val>
                                            <p:strVal val="#ppt_y"/>
                                          </p:val>
                                        </p:tav>
                                      </p:tavLst>
                                    </p:anim>
                                    <p:anim calcmode="lin" valueType="num">
                                      <p:cBhvr>
                                        <p:cTn id="153" dur="3000" fill="hold"/>
                                        <p:tgtEl>
                                          <p:spTgt spid="39"/>
                                        </p:tgtEl>
                                        <p:attrNameLst>
                                          <p:attrName>ppt_w</p:attrName>
                                        </p:attrNameLst>
                                      </p:cBhvr>
                                      <p:tavLst>
                                        <p:tav tm="0">
                                          <p:val>
                                            <p:strVal val="#ppt_w"/>
                                          </p:val>
                                        </p:tav>
                                        <p:tav tm="100000">
                                          <p:val>
                                            <p:strVal val="#ppt_w"/>
                                          </p:val>
                                        </p:tav>
                                      </p:tavLst>
                                    </p:anim>
                                    <p:anim calcmode="lin" valueType="num">
                                      <p:cBhvr>
                                        <p:cTn id="154" dur="3000" fill="hold"/>
                                        <p:tgtEl>
                                          <p:spTgt spid="39"/>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9"/>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9"/>
                                        </p:tgtEl>
                                        <p:attrNameLst>
                                          <p:attrName>ppt_x</p:attrName>
                                        </p:attrNameLst>
                                      </p:cBhvr>
                                      <p:tavLst>
                                        <p:tav tm="0">
                                          <p:val>
                                            <p:strVal val="ppt_x"/>
                                          </p:val>
                                        </p:tav>
                                        <p:tav tm="100000">
                                          <p:val>
                                            <p:strVal val="0-ppt_w/2"/>
                                          </p:val>
                                        </p:tav>
                                      </p:tavLst>
                                    </p:anim>
                                    <p:anim calcmode="lin" valueType="num">
                                      <p:cBhvr additive="base">
                                        <p:cTn id="159" dur="4000"/>
                                        <p:tgtEl>
                                          <p:spTgt spid="39"/>
                                        </p:tgtEl>
                                        <p:attrNameLst>
                                          <p:attrName>ppt_y</p:attrName>
                                        </p:attrNameLst>
                                      </p:cBhvr>
                                      <p:tavLst>
                                        <p:tav tm="0">
                                          <p:val>
                                            <p:strVal val="ppt_y"/>
                                          </p:val>
                                        </p:tav>
                                        <p:tav tm="100000">
                                          <p:val>
                                            <p:strVal val="1+ppt_h/2"/>
                                          </p:val>
                                        </p:tav>
                                      </p:tavLst>
                                    </p:anim>
                                    <p:set>
                                      <p:cBhvr>
                                        <p:cTn id="160" dur="1" fill="hold">
                                          <p:stCondLst>
                                            <p:cond delay="3999"/>
                                          </p:stCondLst>
                                        </p:cTn>
                                        <p:tgtEl>
                                          <p:spTgt spid="39"/>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40"/>
                                        </p:tgtEl>
                                        <p:attrNameLst>
                                          <p:attrName>style.visibility</p:attrName>
                                        </p:attrNameLst>
                                      </p:cBhvr>
                                      <p:to>
                                        <p:strVal val="visible"/>
                                      </p:to>
                                    </p:set>
                                    <p:anim calcmode="lin" valueType="num">
                                      <p:cBhvr>
                                        <p:cTn id="163" dur="3000" fill="hold"/>
                                        <p:tgtEl>
                                          <p:spTgt spid="40"/>
                                        </p:tgtEl>
                                        <p:attrNameLst>
                                          <p:attrName>ppt_x</p:attrName>
                                        </p:attrNameLst>
                                      </p:cBhvr>
                                      <p:tavLst>
                                        <p:tav tm="0">
                                          <p:val>
                                            <p:strVal val="#ppt_x"/>
                                          </p:val>
                                        </p:tav>
                                        <p:tav tm="100000">
                                          <p:val>
                                            <p:strVal val="#ppt_x"/>
                                          </p:val>
                                        </p:tav>
                                      </p:tavLst>
                                    </p:anim>
                                    <p:anim calcmode="lin" valueType="num">
                                      <p:cBhvr>
                                        <p:cTn id="164" dur="3000" fill="hold"/>
                                        <p:tgtEl>
                                          <p:spTgt spid="40"/>
                                        </p:tgtEl>
                                        <p:attrNameLst>
                                          <p:attrName>ppt_y</p:attrName>
                                        </p:attrNameLst>
                                      </p:cBhvr>
                                      <p:tavLst>
                                        <p:tav tm="0">
                                          <p:val>
                                            <p:strVal val="#ppt_y+#ppt_h/2"/>
                                          </p:val>
                                        </p:tav>
                                        <p:tav tm="100000">
                                          <p:val>
                                            <p:strVal val="#ppt_y"/>
                                          </p:val>
                                        </p:tav>
                                      </p:tavLst>
                                    </p:anim>
                                    <p:anim calcmode="lin" valueType="num">
                                      <p:cBhvr>
                                        <p:cTn id="165" dur="3000" fill="hold"/>
                                        <p:tgtEl>
                                          <p:spTgt spid="40"/>
                                        </p:tgtEl>
                                        <p:attrNameLst>
                                          <p:attrName>ppt_w</p:attrName>
                                        </p:attrNameLst>
                                      </p:cBhvr>
                                      <p:tavLst>
                                        <p:tav tm="0">
                                          <p:val>
                                            <p:strVal val="#ppt_w"/>
                                          </p:val>
                                        </p:tav>
                                        <p:tav tm="100000">
                                          <p:val>
                                            <p:strVal val="#ppt_w"/>
                                          </p:val>
                                        </p:tav>
                                      </p:tavLst>
                                    </p:anim>
                                    <p:anim calcmode="lin" valueType="num">
                                      <p:cBhvr>
                                        <p:cTn id="166" dur="3000" fill="hold"/>
                                        <p:tgtEl>
                                          <p:spTgt spid="40"/>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40"/>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40"/>
                                        </p:tgtEl>
                                        <p:attrNameLst>
                                          <p:attrName>ppt_x</p:attrName>
                                        </p:attrNameLst>
                                      </p:cBhvr>
                                      <p:tavLst>
                                        <p:tav tm="0">
                                          <p:val>
                                            <p:strVal val="ppt_x"/>
                                          </p:val>
                                        </p:tav>
                                        <p:tav tm="100000">
                                          <p:val>
                                            <p:strVal val="0-ppt_w/2"/>
                                          </p:val>
                                        </p:tav>
                                      </p:tavLst>
                                    </p:anim>
                                    <p:anim calcmode="lin" valueType="num">
                                      <p:cBhvr additive="base">
                                        <p:cTn id="171" dur="4000"/>
                                        <p:tgtEl>
                                          <p:spTgt spid="40"/>
                                        </p:tgtEl>
                                        <p:attrNameLst>
                                          <p:attrName>ppt_y</p:attrName>
                                        </p:attrNameLst>
                                      </p:cBhvr>
                                      <p:tavLst>
                                        <p:tav tm="0">
                                          <p:val>
                                            <p:strVal val="ppt_y"/>
                                          </p:val>
                                        </p:tav>
                                        <p:tav tm="100000">
                                          <p:val>
                                            <p:strVal val="1+ppt_h/2"/>
                                          </p:val>
                                        </p:tav>
                                      </p:tavLst>
                                    </p:anim>
                                    <p:set>
                                      <p:cBhvr>
                                        <p:cTn id="172" dur="1" fill="hold">
                                          <p:stCondLst>
                                            <p:cond delay="3999"/>
                                          </p:stCondLst>
                                        </p:cTn>
                                        <p:tgtEl>
                                          <p:spTgt spid="40"/>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3000" fill="hold"/>
                                        <p:tgtEl>
                                          <p:spTgt spid="41"/>
                                        </p:tgtEl>
                                        <p:attrNameLst>
                                          <p:attrName>ppt_x</p:attrName>
                                        </p:attrNameLst>
                                      </p:cBhvr>
                                      <p:tavLst>
                                        <p:tav tm="0">
                                          <p:val>
                                            <p:strVal val="#ppt_x"/>
                                          </p:val>
                                        </p:tav>
                                        <p:tav tm="100000">
                                          <p:val>
                                            <p:strVal val="#ppt_x"/>
                                          </p:val>
                                        </p:tav>
                                      </p:tavLst>
                                    </p:anim>
                                    <p:anim calcmode="lin" valueType="num">
                                      <p:cBhvr>
                                        <p:cTn id="176" dur="3000" fill="hold"/>
                                        <p:tgtEl>
                                          <p:spTgt spid="41"/>
                                        </p:tgtEl>
                                        <p:attrNameLst>
                                          <p:attrName>ppt_y</p:attrName>
                                        </p:attrNameLst>
                                      </p:cBhvr>
                                      <p:tavLst>
                                        <p:tav tm="0">
                                          <p:val>
                                            <p:strVal val="#ppt_y+#ppt_h/2"/>
                                          </p:val>
                                        </p:tav>
                                        <p:tav tm="100000">
                                          <p:val>
                                            <p:strVal val="#ppt_y"/>
                                          </p:val>
                                        </p:tav>
                                      </p:tavLst>
                                    </p:anim>
                                    <p:anim calcmode="lin" valueType="num">
                                      <p:cBhvr>
                                        <p:cTn id="177" dur="3000" fill="hold"/>
                                        <p:tgtEl>
                                          <p:spTgt spid="41"/>
                                        </p:tgtEl>
                                        <p:attrNameLst>
                                          <p:attrName>ppt_w</p:attrName>
                                        </p:attrNameLst>
                                      </p:cBhvr>
                                      <p:tavLst>
                                        <p:tav tm="0">
                                          <p:val>
                                            <p:strVal val="#ppt_w"/>
                                          </p:val>
                                        </p:tav>
                                        <p:tav tm="100000">
                                          <p:val>
                                            <p:strVal val="#ppt_w"/>
                                          </p:val>
                                        </p:tav>
                                      </p:tavLst>
                                    </p:anim>
                                    <p:anim calcmode="lin" valueType="num">
                                      <p:cBhvr>
                                        <p:cTn id="178" dur="3000" fill="hold"/>
                                        <p:tgtEl>
                                          <p:spTgt spid="41"/>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41"/>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41"/>
                                        </p:tgtEl>
                                        <p:attrNameLst>
                                          <p:attrName>ppt_x</p:attrName>
                                        </p:attrNameLst>
                                      </p:cBhvr>
                                      <p:tavLst>
                                        <p:tav tm="0">
                                          <p:val>
                                            <p:strVal val="ppt_x"/>
                                          </p:val>
                                        </p:tav>
                                        <p:tav tm="100000">
                                          <p:val>
                                            <p:strVal val="0-ppt_w/2"/>
                                          </p:val>
                                        </p:tav>
                                      </p:tavLst>
                                    </p:anim>
                                    <p:anim calcmode="lin" valueType="num">
                                      <p:cBhvr additive="base">
                                        <p:cTn id="183" dur="4000"/>
                                        <p:tgtEl>
                                          <p:spTgt spid="41"/>
                                        </p:tgtEl>
                                        <p:attrNameLst>
                                          <p:attrName>ppt_y</p:attrName>
                                        </p:attrNameLst>
                                      </p:cBhvr>
                                      <p:tavLst>
                                        <p:tav tm="0">
                                          <p:val>
                                            <p:strVal val="ppt_y"/>
                                          </p:val>
                                        </p:tav>
                                        <p:tav tm="100000">
                                          <p:val>
                                            <p:strVal val="1+ppt_h/2"/>
                                          </p:val>
                                        </p:tav>
                                      </p:tavLst>
                                    </p:anim>
                                    <p:set>
                                      <p:cBhvr>
                                        <p:cTn id="184" dur="1" fill="hold">
                                          <p:stCondLst>
                                            <p:cond delay="3999"/>
                                          </p:stCondLst>
                                        </p:cTn>
                                        <p:tgtEl>
                                          <p:spTgt spid="41"/>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p:cTn id="187" dur="3000" fill="hold"/>
                                        <p:tgtEl>
                                          <p:spTgt spid="42"/>
                                        </p:tgtEl>
                                        <p:attrNameLst>
                                          <p:attrName>ppt_x</p:attrName>
                                        </p:attrNameLst>
                                      </p:cBhvr>
                                      <p:tavLst>
                                        <p:tav tm="0">
                                          <p:val>
                                            <p:strVal val="#ppt_x"/>
                                          </p:val>
                                        </p:tav>
                                        <p:tav tm="100000">
                                          <p:val>
                                            <p:strVal val="#ppt_x"/>
                                          </p:val>
                                        </p:tav>
                                      </p:tavLst>
                                    </p:anim>
                                    <p:anim calcmode="lin" valueType="num">
                                      <p:cBhvr>
                                        <p:cTn id="188" dur="3000" fill="hold"/>
                                        <p:tgtEl>
                                          <p:spTgt spid="42"/>
                                        </p:tgtEl>
                                        <p:attrNameLst>
                                          <p:attrName>ppt_y</p:attrName>
                                        </p:attrNameLst>
                                      </p:cBhvr>
                                      <p:tavLst>
                                        <p:tav tm="0">
                                          <p:val>
                                            <p:strVal val="#ppt_y+#ppt_h/2"/>
                                          </p:val>
                                        </p:tav>
                                        <p:tav tm="100000">
                                          <p:val>
                                            <p:strVal val="#ppt_y"/>
                                          </p:val>
                                        </p:tav>
                                      </p:tavLst>
                                    </p:anim>
                                    <p:anim calcmode="lin" valueType="num">
                                      <p:cBhvr>
                                        <p:cTn id="189" dur="3000" fill="hold"/>
                                        <p:tgtEl>
                                          <p:spTgt spid="42"/>
                                        </p:tgtEl>
                                        <p:attrNameLst>
                                          <p:attrName>ppt_w</p:attrName>
                                        </p:attrNameLst>
                                      </p:cBhvr>
                                      <p:tavLst>
                                        <p:tav tm="0">
                                          <p:val>
                                            <p:strVal val="#ppt_w"/>
                                          </p:val>
                                        </p:tav>
                                        <p:tav tm="100000">
                                          <p:val>
                                            <p:strVal val="#ppt_w"/>
                                          </p:val>
                                        </p:tav>
                                      </p:tavLst>
                                    </p:anim>
                                    <p:anim calcmode="lin" valueType="num">
                                      <p:cBhvr>
                                        <p:cTn id="190" dur="3000" fill="hold"/>
                                        <p:tgtEl>
                                          <p:spTgt spid="42"/>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42"/>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1+ppt_h/2"/>
                                          </p:val>
                                        </p:tav>
                                      </p:tavLst>
                                    </p:anim>
                                    <p:set>
                                      <p:cBhvr>
                                        <p:cTn id="196" dur="1" fill="hold">
                                          <p:stCondLst>
                                            <p:cond delay="3999"/>
                                          </p:stCondLst>
                                        </p:cTn>
                                        <p:tgtEl>
                                          <p:spTgt spid="42"/>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3"/>
                                        </p:tgtEl>
                                        <p:attrNameLst>
                                          <p:attrName>style.visibility</p:attrName>
                                        </p:attrNameLst>
                                      </p:cBhvr>
                                      <p:to>
                                        <p:strVal val="visible"/>
                                      </p:to>
                                    </p:set>
                                    <p:anim calcmode="lin" valueType="num">
                                      <p:cBhvr>
                                        <p:cTn id="199" dur="3000" fill="hold"/>
                                        <p:tgtEl>
                                          <p:spTgt spid="43"/>
                                        </p:tgtEl>
                                        <p:attrNameLst>
                                          <p:attrName>ppt_x</p:attrName>
                                        </p:attrNameLst>
                                      </p:cBhvr>
                                      <p:tavLst>
                                        <p:tav tm="0">
                                          <p:val>
                                            <p:strVal val="#ppt_x"/>
                                          </p:val>
                                        </p:tav>
                                        <p:tav tm="100000">
                                          <p:val>
                                            <p:strVal val="#ppt_x"/>
                                          </p:val>
                                        </p:tav>
                                      </p:tavLst>
                                    </p:anim>
                                    <p:anim calcmode="lin" valueType="num">
                                      <p:cBhvr>
                                        <p:cTn id="200" dur="3000" fill="hold"/>
                                        <p:tgtEl>
                                          <p:spTgt spid="43"/>
                                        </p:tgtEl>
                                        <p:attrNameLst>
                                          <p:attrName>ppt_y</p:attrName>
                                        </p:attrNameLst>
                                      </p:cBhvr>
                                      <p:tavLst>
                                        <p:tav tm="0">
                                          <p:val>
                                            <p:strVal val="#ppt_y+#ppt_h/2"/>
                                          </p:val>
                                        </p:tav>
                                        <p:tav tm="100000">
                                          <p:val>
                                            <p:strVal val="#ppt_y"/>
                                          </p:val>
                                        </p:tav>
                                      </p:tavLst>
                                    </p:anim>
                                    <p:anim calcmode="lin" valueType="num">
                                      <p:cBhvr>
                                        <p:cTn id="201" dur="3000" fill="hold"/>
                                        <p:tgtEl>
                                          <p:spTgt spid="43"/>
                                        </p:tgtEl>
                                        <p:attrNameLst>
                                          <p:attrName>ppt_w</p:attrName>
                                        </p:attrNameLst>
                                      </p:cBhvr>
                                      <p:tavLst>
                                        <p:tav tm="0">
                                          <p:val>
                                            <p:strVal val="#ppt_w"/>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3"/>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3"/>
                                        </p:tgtEl>
                                        <p:attrNameLst>
                                          <p:attrName>ppt_x</p:attrName>
                                        </p:attrNameLst>
                                      </p:cBhvr>
                                      <p:tavLst>
                                        <p:tav tm="0">
                                          <p:val>
                                            <p:strVal val="ppt_x"/>
                                          </p:val>
                                        </p:tav>
                                        <p:tav tm="100000">
                                          <p:val>
                                            <p:strVal val="0-ppt_w/2"/>
                                          </p:val>
                                        </p:tav>
                                      </p:tavLst>
                                    </p:anim>
                                    <p:anim calcmode="lin" valueType="num">
                                      <p:cBhvr additive="base">
                                        <p:cTn id="207" dur="4000"/>
                                        <p:tgtEl>
                                          <p:spTgt spid="43"/>
                                        </p:tgtEl>
                                        <p:attrNameLst>
                                          <p:attrName>ppt_y</p:attrName>
                                        </p:attrNameLst>
                                      </p:cBhvr>
                                      <p:tavLst>
                                        <p:tav tm="0">
                                          <p:val>
                                            <p:strVal val="ppt_y"/>
                                          </p:val>
                                        </p:tav>
                                        <p:tav tm="100000">
                                          <p:val>
                                            <p:strVal val="1+ppt_h/2"/>
                                          </p:val>
                                        </p:tav>
                                      </p:tavLst>
                                    </p:anim>
                                    <p:set>
                                      <p:cBhvr>
                                        <p:cTn id="208" dur="1" fill="hold">
                                          <p:stCondLst>
                                            <p:cond delay="3999"/>
                                          </p:stCondLst>
                                        </p:cTn>
                                        <p:tgtEl>
                                          <p:spTgt spid="43"/>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p:cTn id="211" dur="3000" fill="hold"/>
                                        <p:tgtEl>
                                          <p:spTgt spid="44"/>
                                        </p:tgtEl>
                                        <p:attrNameLst>
                                          <p:attrName>ppt_x</p:attrName>
                                        </p:attrNameLst>
                                      </p:cBhvr>
                                      <p:tavLst>
                                        <p:tav tm="0">
                                          <p:val>
                                            <p:strVal val="#ppt_x"/>
                                          </p:val>
                                        </p:tav>
                                        <p:tav tm="100000">
                                          <p:val>
                                            <p:strVal val="#ppt_x"/>
                                          </p:val>
                                        </p:tav>
                                      </p:tavLst>
                                    </p:anim>
                                    <p:anim calcmode="lin" valueType="num">
                                      <p:cBhvr>
                                        <p:cTn id="212" dur="3000" fill="hold"/>
                                        <p:tgtEl>
                                          <p:spTgt spid="44"/>
                                        </p:tgtEl>
                                        <p:attrNameLst>
                                          <p:attrName>ppt_y</p:attrName>
                                        </p:attrNameLst>
                                      </p:cBhvr>
                                      <p:tavLst>
                                        <p:tav tm="0">
                                          <p:val>
                                            <p:strVal val="#ppt_y+#ppt_h/2"/>
                                          </p:val>
                                        </p:tav>
                                        <p:tav tm="100000">
                                          <p:val>
                                            <p:strVal val="#ppt_y"/>
                                          </p:val>
                                        </p:tav>
                                      </p:tavLst>
                                    </p:anim>
                                    <p:anim calcmode="lin" valueType="num">
                                      <p:cBhvr>
                                        <p:cTn id="213" dur="3000" fill="hold"/>
                                        <p:tgtEl>
                                          <p:spTgt spid="44"/>
                                        </p:tgtEl>
                                        <p:attrNameLst>
                                          <p:attrName>ppt_w</p:attrName>
                                        </p:attrNameLst>
                                      </p:cBhvr>
                                      <p:tavLst>
                                        <p:tav tm="0">
                                          <p:val>
                                            <p:strVal val="#ppt_w"/>
                                          </p:val>
                                        </p:tav>
                                        <p:tav tm="100000">
                                          <p:val>
                                            <p:strVal val="#ppt_w"/>
                                          </p:val>
                                        </p:tav>
                                      </p:tavLst>
                                    </p:anim>
                                    <p:anim calcmode="lin" valueType="num">
                                      <p:cBhvr>
                                        <p:cTn id="214" dur="3000" fill="hold"/>
                                        <p:tgtEl>
                                          <p:spTgt spid="44"/>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4"/>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4"/>
                                        </p:tgtEl>
                                        <p:attrNameLst>
                                          <p:attrName>ppt_x</p:attrName>
                                        </p:attrNameLst>
                                      </p:cBhvr>
                                      <p:tavLst>
                                        <p:tav tm="0">
                                          <p:val>
                                            <p:strVal val="ppt_x"/>
                                          </p:val>
                                        </p:tav>
                                        <p:tav tm="100000">
                                          <p:val>
                                            <p:strVal val="0-ppt_w/2"/>
                                          </p:val>
                                        </p:tav>
                                      </p:tavLst>
                                    </p:anim>
                                    <p:anim calcmode="lin" valueType="num">
                                      <p:cBhvr additive="base">
                                        <p:cTn id="219" dur="4000"/>
                                        <p:tgtEl>
                                          <p:spTgt spid="44"/>
                                        </p:tgtEl>
                                        <p:attrNameLst>
                                          <p:attrName>ppt_y</p:attrName>
                                        </p:attrNameLst>
                                      </p:cBhvr>
                                      <p:tavLst>
                                        <p:tav tm="0">
                                          <p:val>
                                            <p:strVal val="ppt_y"/>
                                          </p:val>
                                        </p:tav>
                                        <p:tav tm="100000">
                                          <p:val>
                                            <p:strVal val="1+ppt_h/2"/>
                                          </p:val>
                                        </p:tav>
                                      </p:tavLst>
                                    </p:anim>
                                    <p:set>
                                      <p:cBhvr>
                                        <p:cTn id="220" dur="1" fill="hold">
                                          <p:stCondLst>
                                            <p:cond delay="3999"/>
                                          </p:stCondLst>
                                        </p:cTn>
                                        <p:tgtEl>
                                          <p:spTgt spid="44"/>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5"/>
                                        </p:tgtEl>
                                        <p:attrNameLst>
                                          <p:attrName>style.visibility</p:attrName>
                                        </p:attrNameLst>
                                      </p:cBhvr>
                                      <p:to>
                                        <p:strVal val="visible"/>
                                      </p:to>
                                    </p:set>
                                    <p:anim calcmode="lin" valueType="num">
                                      <p:cBhvr>
                                        <p:cTn id="223" dur="3000" fill="hold"/>
                                        <p:tgtEl>
                                          <p:spTgt spid="45"/>
                                        </p:tgtEl>
                                        <p:attrNameLst>
                                          <p:attrName>ppt_x</p:attrName>
                                        </p:attrNameLst>
                                      </p:cBhvr>
                                      <p:tavLst>
                                        <p:tav tm="0">
                                          <p:val>
                                            <p:strVal val="#ppt_x"/>
                                          </p:val>
                                        </p:tav>
                                        <p:tav tm="100000">
                                          <p:val>
                                            <p:strVal val="#ppt_x"/>
                                          </p:val>
                                        </p:tav>
                                      </p:tavLst>
                                    </p:anim>
                                    <p:anim calcmode="lin" valueType="num">
                                      <p:cBhvr>
                                        <p:cTn id="224" dur="3000" fill="hold"/>
                                        <p:tgtEl>
                                          <p:spTgt spid="45"/>
                                        </p:tgtEl>
                                        <p:attrNameLst>
                                          <p:attrName>ppt_y</p:attrName>
                                        </p:attrNameLst>
                                      </p:cBhvr>
                                      <p:tavLst>
                                        <p:tav tm="0">
                                          <p:val>
                                            <p:strVal val="#ppt_y+#ppt_h/2"/>
                                          </p:val>
                                        </p:tav>
                                        <p:tav tm="100000">
                                          <p:val>
                                            <p:strVal val="#ppt_y"/>
                                          </p:val>
                                        </p:tav>
                                      </p:tavLst>
                                    </p:anim>
                                    <p:anim calcmode="lin" valueType="num">
                                      <p:cBhvr>
                                        <p:cTn id="225" dur="3000" fill="hold"/>
                                        <p:tgtEl>
                                          <p:spTgt spid="45"/>
                                        </p:tgtEl>
                                        <p:attrNameLst>
                                          <p:attrName>ppt_w</p:attrName>
                                        </p:attrNameLst>
                                      </p:cBhvr>
                                      <p:tavLst>
                                        <p:tav tm="0">
                                          <p:val>
                                            <p:strVal val="#ppt_w"/>
                                          </p:val>
                                        </p:tav>
                                        <p:tav tm="100000">
                                          <p:val>
                                            <p:strVal val="#ppt_w"/>
                                          </p:val>
                                        </p:tav>
                                      </p:tavLst>
                                    </p:anim>
                                    <p:anim calcmode="lin" valueType="num">
                                      <p:cBhvr>
                                        <p:cTn id="226" dur="3000" fill="hold"/>
                                        <p:tgtEl>
                                          <p:spTgt spid="45"/>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5"/>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5"/>
                                        </p:tgtEl>
                                        <p:attrNameLst>
                                          <p:attrName>ppt_x</p:attrName>
                                        </p:attrNameLst>
                                      </p:cBhvr>
                                      <p:tavLst>
                                        <p:tav tm="0">
                                          <p:val>
                                            <p:strVal val="ppt_x"/>
                                          </p:val>
                                        </p:tav>
                                        <p:tav tm="100000">
                                          <p:val>
                                            <p:strVal val="0-ppt_w/2"/>
                                          </p:val>
                                        </p:tav>
                                      </p:tavLst>
                                    </p:anim>
                                    <p:anim calcmode="lin" valueType="num">
                                      <p:cBhvr additive="base">
                                        <p:cTn id="231" dur="4000"/>
                                        <p:tgtEl>
                                          <p:spTgt spid="45"/>
                                        </p:tgtEl>
                                        <p:attrNameLst>
                                          <p:attrName>ppt_y</p:attrName>
                                        </p:attrNameLst>
                                      </p:cBhvr>
                                      <p:tavLst>
                                        <p:tav tm="0">
                                          <p:val>
                                            <p:strVal val="ppt_y"/>
                                          </p:val>
                                        </p:tav>
                                        <p:tav tm="100000">
                                          <p:val>
                                            <p:strVal val="1+ppt_h/2"/>
                                          </p:val>
                                        </p:tav>
                                      </p:tavLst>
                                    </p:anim>
                                    <p:set>
                                      <p:cBhvr>
                                        <p:cTn id="232" dur="1" fill="hold">
                                          <p:stCondLst>
                                            <p:cond delay="3999"/>
                                          </p:stCondLst>
                                        </p:cTn>
                                        <p:tgtEl>
                                          <p:spTgt spid="45"/>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000" fill="hold"/>
                                        <p:tgtEl>
                                          <p:spTgt spid="46"/>
                                        </p:tgtEl>
                                        <p:attrNameLst>
                                          <p:attrName>ppt_x</p:attrName>
                                        </p:attrNameLst>
                                      </p:cBhvr>
                                      <p:tavLst>
                                        <p:tav tm="0">
                                          <p:val>
                                            <p:strVal val="#ppt_x"/>
                                          </p:val>
                                        </p:tav>
                                        <p:tav tm="100000">
                                          <p:val>
                                            <p:strVal val="#ppt_x"/>
                                          </p:val>
                                        </p:tav>
                                      </p:tavLst>
                                    </p:anim>
                                    <p:anim calcmode="lin" valueType="num">
                                      <p:cBhvr>
                                        <p:cTn id="236" dur="3000" fill="hold"/>
                                        <p:tgtEl>
                                          <p:spTgt spid="46"/>
                                        </p:tgtEl>
                                        <p:attrNameLst>
                                          <p:attrName>ppt_y</p:attrName>
                                        </p:attrNameLst>
                                      </p:cBhvr>
                                      <p:tavLst>
                                        <p:tav tm="0">
                                          <p:val>
                                            <p:strVal val="#ppt_y+#ppt_h/2"/>
                                          </p:val>
                                        </p:tav>
                                        <p:tav tm="100000">
                                          <p:val>
                                            <p:strVal val="#ppt_y"/>
                                          </p:val>
                                        </p:tav>
                                      </p:tavLst>
                                    </p:anim>
                                    <p:anim calcmode="lin" valueType="num">
                                      <p:cBhvr>
                                        <p:cTn id="237" dur="3000" fill="hold"/>
                                        <p:tgtEl>
                                          <p:spTgt spid="46"/>
                                        </p:tgtEl>
                                        <p:attrNameLst>
                                          <p:attrName>ppt_w</p:attrName>
                                        </p:attrNameLst>
                                      </p:cBhvr>
                                      <p:tavLst>
                                        <p:tav tm="0">
                                          <p:val>
                                            <p:strVal val="#ppt_w"/>
                                          </p:val>
                                        </p:tav>
                                        <p:tav tm="100000">
                                          <p:val>
                                            <p:strVal val="#ppt_w"/>
                                          </p:val>
                                        </p:tav>
                                      </p:tavLst>
                                    </p:anim>
                                    <p:anim calcmode="lin" valueType="num">
                                      <p:cBhvr>
                                        <p:cTn id="238" dur="3000" fill="hold"/>
                                        <p:tgtEl>
                                          <p:spTgt spid="46"/>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6"/>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6"/>
                                        </p:tgtEl>
                                        <p:attrNameLst>
                                          <p:attrName>ppt_x</p:attrName>
                                        </p:attrNameLst>
                                      </p:cBhvr>
                                      <p:tavLst>
                                        <p:tav tm="0">
                                          <p:val>
                                            <p:strVal val="ppt_x"/>
                                          </p:val>
                                        </p:tav>
                                        <p:tav tm="100000">
                                          <p:val>
                                            <p:strVal val="0-ppt_w/2"/>
                                          </p:val>
                                        </p:tav>
                                      </p:tavLst>
                                    </p:anim>
                                    <p:anim calcmode="lin" valueType="num">
                                      <p:cBhvr additive="base">
                                        <p:cTn id="243" dur="4000"/>
                                        <p:tgtEl>
                                          <p:spTgt spid="46"/>
                                        </p:tgtEl>
                                        <p:attrNameLst>
                                          <p:attrName>ppt_y</p:attrName>
                                        </p:attrNameLst>
                                      </p:cBhvr>
                                      <p:tavLst>
                                        <p:tav tm="0">
                                          <p:val>
                                            <p:strVal val="ppt_y"/>
                                          </p:val>
                                        </p:tav>
                                        <p:tav tm="100000">
                                          <p:val>
                                            <p:strVal val="1+ppt_h/2"/>
                                          </p:val>
                                        </p:tav>
                                      </p:tavLst>
                                    </p:anim>
                                    <p:set>
                                      <p:cBhvr>
                                        <p:cTn id="244" dur="1" fill="hold">
                                          <p:stCondLst>
                                            <p:cond delay="3999"/>
                                          </p:stCondLst>
                                        </p:cTn>
                                        <p:tgtEl>
                                          <p:spTgt spid="46"/>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7"/>
                                        </p:tgtEl>
                                        <p:attrNameLst>
                                          <p:attrName>style.visibility</p:attrName>
                                        </p:attrNameLst>
                                      </p:cBhvr>
                                      <p:to>
                                        <p:strVal val="visible"/>
                                      </p:to>
                                    </p:set>
                                    <p:anim calcmode="lin" valueType="num">
                                      <p:cBhvr>
                                        <p:cTn id="247" dur="3000" fill="hold"/>
                                        <p:tgtEl>
                                          <p:spTgt spid="47"/>
                                        </p:tgtEl>
                                        <p:attrNameLst>
                                          <p:attrName>ppt_x</p:attrName>
                                        </p:attrNameLst>
                                      </p:cBhvr>
                                      <p:tavLst>
                                        <p:tav tm="0">
                                          <p:val>
                                            <p:strVal val="#ppt_x"/>
                                          </p:val>
                                        </p:tav>
                                        <p:tav tm="100000">
                                          <p:val>
                                            <p:strVal val="#ppt_x"/>
                                          </p:val>
                                        </p:tav>
                                      </p:tavLst>
                                    </p:anim>
                                    <p:anim calcmode="lin" valueType="num">
                                      <p:cBhvr>
                                        <p:cTn id="248" dur="3000" fill="hold"/>
                                        <p:tgtEl>
                                          <p:spTgt spid="47"/>
                                        </p:tgtEl>
                                        <p:attrNameLst>
                                          <p:attrName>ppt_y</p:attrName>
                                        </p:attrNameLst>
                                      </p:cBhvr>
                                      <p:tavLst>
                                        <p:tav tm="0">
                                          <p:val>
                                            <p:strVal val="#ppt_y+#ppt_h/2"/>
                                          </p:val>
                                        </p:tav>
                                        <p:tav tm="100000">
                                          <p:val>
                                            <p:strVal val="#ppt_y"/>
                                          </p:val>
                                        </p:tav>
                                      </p:tavLst>
                                    </p:anim>
                                    <p:anim calcmode="lin" valueType="num">
                                      <p:cBhvr>
                                        <p:cTn id="249" dur="3000" fill="hold"/>
                                        <p:tgtEl>
                                          <p:spTgt spid="47"/>
                                        </p:tgtEl>
                                        <p:attrNameLst>
                                          <p:attrName>ppt_w</p:attrName>
                                        </p:attrNameLst>
                                      </p:cBhvr>
                                      <p:tavLst>
                                        <p:tav tm="0">
                                          <p:val>
                                            <p:strVal val="#ppt_w"/>
                                          </p:val>
                                        </p:tav>
                                        <p:tav tm="100000">
                                          <p:val>
                                            <p:strVal val="#ppt_w"/>
                                          </p:val>
                                        </p:tav>
                                      </p:tavLst>
                                    </p:anim>
                                    <p:anim calcmode="lin" valueType="num">
                                      <p:cBhvr>
                                        <p:cTn id="250" dur="3000" fill="hold"/>
                                        <p:tgtEl>
                                          <p:spTgt spid="47"/>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7"/>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7"/>
                                        </p:tgtEl>
                                        <p:attrNameLst>
                                          <p:attrName>ppt_x</p:attrName>
                                        </p:attrNameLst>
                                      </p:cBhvr>
                                      <p:tavLst>
                                        <p:tav tm="0">
                                          <p:val>
                                            <p:strVal val="ppt_x"/>
                                          </p:val>
                                        </p:tav>
                                        <p:tav tm="100000">
                                          <p:val>
                                            <p:strVal val="0-ppt_w/2"/>
                                          </p:val>
                                        </p:tav>
                                      </p:tavLst>
                                    </p:anim>
                                    <p:anim calcmode="lin" valueType="num">
                                      <p:cBhvr additive="base">
                                        <p:cTn id="255" dur="4000"/>
                                        <p:tgtEl>
                                          <p:spTgt spid="47"/>
                                        </p:tgtEl>
                                        <p:attrNameLst>
                                          <p:attrName>ppt_y</p:attrName>
                                        </p:attrNameLst>
                                      </p:cBhvr>
                                      <p:tavLst>
                                        <p:tav tm="0">
                                          <p:val>
                                            <p:strVal val="ppt_y"/>
                                          </p:val>
                                        </p:tav>
                                        <p:tav tm="100000">
                                          <p:val>
                                            <p:strVal val="1+ppt_h/2"/>
                                          </p:val>
                                        </p:tav>
                                      </p:tavLst>
                                    </p:anim>
                                    <p:set>
                                      <p:cBhvr>
                                        <p:cTn id="256" dur="1" fill="hold">
                                          <p:stCondLst>
                                            <p:cond delay="3999"/>
                                          </p:stCondLst>
                                        </p:cTn>
                                        <p:tgtEl>
                                          <p:spTgt spid="47"/>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8"/>
                                        </p:tgtEl>
                                        <p:attrNameLst>
                                          <p:attrName>style.visibility</p:attrName>
                                        </p:attrNameLst>
                                      </p:cBhvr>
                                      <p:to>
                                        <p:strVal val="visible"/>
                                      </p:to>
                                    </p:set>
                                    <p:anim calcmode="lin" valueType="num">
                                      <p:cBhvr>
                                        <p:cTn id="259" dur="3000" fill="hold"/>
                                        <p:tgtEl>
                                          <p:spTgt spid="48"/>
                                        </p:tgtEl>
                                        <p:attrNameLst>
                                          <p:attrName>ppt_x</p:attrName>
                                        </p:attrNameLst>
                                      </p:cBhvr>
                                      <p:tavLst>
                                        <p:tav tm="0">
                                          <p:val>
                                            <p:strVal val="#ppt_x"/>
                                          </p:val>
                                        </p:tav>
                                        <p:tav tm="100000">
                                          <p:val>
                                            <p:strVal val="#ppt_x"/>
                                          </p:val>
                                        </p:tav>
                                      </p:tavLst>
                                    </p:anim>
                                    <p:anim calcmode="lin" valueType="num">
                                      <p:cBhvr>
                                        <p:cTn id="260" dur="3000" fill="hold"/>
                                        <p:tgtEl>
                                          <p:spTgt spid="48"/>
                                        </p:tgtEl>
                                        <p:attrNameLst>
                                          <p:attrName>ppt_y</p:attrName>
                                        </p:attrNameLst>
                                      </p:cBhvr>
                                      <p:tavLst>
                                        <p:tav tm="0">
                                          <p:val>
                                            <p:strVal val="#ppt_y+#ppt_h/2"/>
                                          </p:val>
                                        </p:tav>
                                        <p:tav tm="100000">
                                          <p:val>
                                            <p:strVal val="#ppt_y"/>
                                          </p:val>
                                        </p:tav>
                                      </p:tavLst>
                                    </p:anim>
                                    <p:anim calcmode="lin" valueType="num">
                                      <p:cBhvr>
                                        <p:cTn id="261" dur="3000" fill="hold"/>
                                        <p:tgtEl>
                                          <p:spTgt spid="48"/>
                                        </p:tgtEl>
                                        <p:attrNameLst>
                                          <p:attrName>ppt_w</p:attrName>
                                        </p:attrNameLst>
                                      </p:cBhvr>
                                      <p:tavLst>
                                        <p:tav tm="0">
                                          <p:val>
                                            <p:strVal val="#ppt_w"/>
                                          </p:val>
                                        </p:tav>
                                        <p:tav tm="100000">
                                          <p:val>
                                            <p:strVal val="#ppt_w"/>
                                          </p:val>
                                        </p:tav>
                                      </p:tavLst>
                                    </p:anim>
                                    <p:anim calcmode="lin" valueType="num">
                                      <p:cBhvr>
                                        <p:cTn id="262" dur="3000" fill="hold"/>
                                        <p:tgtEl>
                                          <p:spTgt spid="48"/>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8"/>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8"/>
                                        </p:tgtEl>
                                        <p:attrNameLst>
                                          <p:attrName>ppt_x</p:attrName>
                                        </p:attrNameLst>
                                      </p:cBhvr>
                                      <p:tavLst>
                                        <p:tav tm="0">
                                          <p:val>
                                            <p:strVal val="ppt_x"/>
                                          </p:val>
                                        </p:tav>
                                        <p:tav tm="100000">
                                          <p:val>
                                            <p:strVal val="0-ppt_w/2"/>
                                          </p:val>
                                        </p:tav>
                                      </p:tavLst>
                                    </p:anim>
                                    <p:anim calcmode="lin" valueType="num">
                                      <p:cBhvr additive="base">
                                        <p:cTn id="267" dur="4000"/>
                                        <p:tgtEl>
                                          <p:spTgt spid="48"/>
                                        </p:tgtEl>
                                        <p:attrNameLst>
                                          <p:attrName>ppt_y</p:attrName>
                                        </p:attrNameLst>
                                      </p:cBhvr>
                                      <p:tavLst>
                                        <p:tav tm="0">
                                          <p:val>
                                            <p:strVal val="ppt_y"/>
                                          </p:val>
                                        </p:tav>
                                        <p:tav tm="100000">
                                          <p:val>
                                            <p:strVal val="1+ppt_h/2"/>
                                          </p:val>
                                        </p:tav>
                                      </p:tavLst>
                                    </p:anim>
                                    <p:set>
                                      <p:cBhvr>
                                        <p:cTn id="268" dur="1" fill="hold">
                                          <p:stCondLst>
                                            <p:cond delay="3999"/>
                                          </p:stCondLst>
                                        </p:cTn>
                                        <p:tgtEl>
                                          <p:spTgt spid="48"/>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9"/>
                                        </p:tgtEl>
                                        <p:attrNameLst>
                                          <p:attrName>style.visibility</p:attrName>
                                        </p:attrNameLst>
                                      </p:cBhvr>
                                      <p:to>
                                        <p:strVal val="visible"/>
                                      </p:to>
                                    </p:set>
                                    <p:anim calcmode="lin" valueType="num">
                                      <p:cBhvr>
                                        <p:cTn id="271" dur="3000" fill="hold"/>
                                        <p:tgtEl>
                                          <p:spTgt spid="49"/>
                                        </p:tgtEl>
                                        <p:attrNameLst>
                                          <p:attrName>ppt_x</p:attrName>
                                        </p:attrNameLst>
                                      </p:cBhvr>
                                      <p:tavLst>
                                        <p:tav tm="0">
                                          <p:val>
                                            <p:strVal val="#ppt_x"/>
                                          </p:val>
                                        </p:tav>
                                        <p:tav tm="100000">
                                          <p:val>
                                            <p:strVal val="#ppt_x"/>
                                          </p:val>
                                        </p:tav>
                                      </p:tavLst>
                                    </p:anim>
                                    <p:anim calcmode="lin" valueType="num">
                                      <p:cBhvr>
                                        <p:cTn id="272" dur="3000" fill="hold"/>
                                        <p:tgtEl>
                                          <p:spTgt spid="49"/>
                                        </p:tgtEl>
                                        <p:attrNameLst>
                                          <p:attrName>ppt_y</p:attrName>
                                        </p:attrNameLst>
                                      </p:cBhvr>
                                      <p:tavLst>
                                        <p:tav tm="0">
                                          <p:val>
                                            <p:strVal val="#ppt_y+#ppt_h/2"/>
                                          </p:val>
                                        </p:tav>
                                        <p:tav tm="100000">
                                          <p:val>
                                            <p:strVal val="#ppt_y"/>
                                          </p:val>
                                        </p:tav>
                                      </p:tavLst>
                                    </p:anim>
                                    <p:anim calcmode="lin" valueType="num">
                                      <p:cBhvr>
                                        <p:cTn id="273" dur="3000" fill="hold"/>
                                        <p:tgtEl>
                                          <p:spTgt spid="49"/>
                                        </p:tgtEl>
                                        <p:attrNameLst>
                                          <p:attrName>ppt_w</p:attrName>
                                        </p:attrNameLst>
                                      </p:cBhvr>
                                      <p:tavLst>
                                        <p:tav tm="0">
                                          <p:val>
                                            <p:strVal val="#ppt_w"/>
                                          </p:val>
                                        </p:tav>
                                        <p:tav tm="100000">
                                          <p:val>
                                            <p:strVal val="#ppt_w"/>
                                          </p:val>
                                        </p:tav>
                                      </p:tavLst>
                                    </p:anim>
                                    <p:anim calcmode="lin" valueType="num">
                                      <p:cBhvr>
                                        <p:cTn id="274" dur="3000" fill="hold"/>
                                        <p:tgtEl>
                                          <p:spTgt spid="49"/>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9"/>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9"/>
                                        </p:tgtEl>
                                        <p:attrNameLst>
                                          <p:attrName>ppt_x</p:attrName>
                                        </p:attrNameLst>
                                      </p:cBhvr>
                                      <p:tavLst>
                                        <p:tav tm="0">
                                          <p:val>
                                            <p:strVal val="ppt_x"/>
                                          </p:val>
                                        </p:tav>
                                        <p:tav tm="100000">
                                          <p:val>
                                            <p:strVal val="0-ppt_w/2"/>
                                          </p:val>
                                        </p:tav>
                                      </p:tavLst>
                                    </p:anim>
                                    <p:anim calcmode="lin" valueType="num">
                                      <p:cBhvr additive="base">
                                        <p:cTn id="279" dur="4000"/>
                                        <p:tgtEl>
                                          <p:spTgt spid="49"/>
                                        </p:tgtEl>
                                        <p:attrNameLst>
                                          <p:attrName>ppt_y</p:attrName>
                                        </p:attrNameLst>
                                      </p:cBhvr>
                                      <p:tavLst>
                                        <p:tav tm="0">
                                          <p:val>
                                            <p:strVal val="ppt_y"/>
                                          </p:val>
                                        </p:tav>
                                        <p:tav tm="100000">
                                          <p:val>
                                            <p:strVal val="1+ppt_h/2"/>
                                          </p:val>
                                        </p:tav>
                                      </p:tavLst>
                                    </p:anim>
                                    <p:set>
                                      <p:cBhvr>
                                        <p:cTn id="280" dur="1" fill="hold">
                                          <p:stCondLst>
                                            <p:cond delay="3999"/>
                                          </p:stCondLst>
                                        </p:cTn>
                                        <p:tgtEl>
                                          <p:spTgt spid="49"/>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p:cTn id="283" dur="3000" fill="hold"/>
                                        <p:tgtEl>
                                          <p:spTgt spid="50"/>
                                        </p:tgtEl>
                                        <p:attrNameLst>
                                          <p:attrName>ppt_x</p:attrName>
                                        </p:attrNameLst>
                                      </p:cBhvr>
                                      <p:tavLst>
                                        <p:tav tm="0">
                                          <p:val>
                                            <p:strVal val="#ppt_x"/>
                                          </p:val>
                                        </p:tav>
                                        <p:tav tm="100000">
                                          <p:val>
                                            <p:strVal val="#ppt_x"/>
                                          </p:val>
                                        </p:tav>
                                      </p:tavLst>
                                    </p:anim>
                                    <p:anim calcmode="lin" valueType="num">
                                      <p:cBhvr>
                                        <p:cTn id="284" dur="3000" fill="hold"/>
                                        <p:tgtEl>
                                          <p:spTgt spid="50"/>
                                        </p:tgtEl>
                                        <p:attrNameLst>
                                          <p:attrName>ppt_y</p:attrName>
                                        </p:attrNameLst>
                                      </p:cBhvr>
                                      <p:tavLst>
                                        <p:tav tm="0">
                                          <p:val>
                                            <p:strVal val="#ppt_y+#ppt_h/2"/>
                                          </p:val>
                                        </p:tav>
                                        <p:tav tm="100000">
                                          <p:val>
                                            <p:strVal val="#ppt_y"/>
                                          </p:val>
                                        </p:tav>
                                      </p:tavLst>
                                    </p:anim>
                                    <p:anim calcmode="lin" valueType="num">
                                      <p:cBhvr>
                                        <p:cTn id="285" dur="3000" fill="hold"/>
                                        <p:tgtEl>
                                          <p:spTgt spid="50"/>
                                        </p:tgtEl>
                                        <p:attrNameLst>
                                          <p:attrName>ppt_w</p:attrName>
                                        </p:attrNameLst>
                                      </p:cBhvr>
                                      <p:tavLst>
                                        <p:tav tm="0">
                                          <p:val>
                                            <p:strVal val="#ppt_w"/>
                                          </p:val>
                                        </p:tav>
                                        <p:tav tm="100000">
                                          <p:val>
                                            <p:strVal val="#ppt_w"/>
                                          </p:val>
                                        </p:tav>
                                      </p:tavLst>
                                    </p:anim>
                                    <p:anim calcmode="lin" valueType="num">
                                      <p:cBhvr>
                                        <p:cTn id="286" dur="3000" fill="hold"/>
                                        <p:tgtEl>
                                          <p:spTgt spid="50"/>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50"/>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50"/>
                                        </p:tgtEl>
                                        <p:attrNameLst>
                                          <p:attrName>ppt_x</p:attrName>
                                        </p:attrNameLst>
                                      </p:cBhvr>
                                      <p:tavLst>
                                        <p:tav tm="0">
                                          <p:val>
                                            <p:strVal val="ppt_x"/>
                                          </p:val>
                                        </p:tav>
                                        <p:tav tm="100000">
                                          <p:val>
                                            <p:strVal val="0-ppt_w/2"/>
                                          </p:val>
                                        </p:tav>
                                      </p:tavLst>
                                    </p:anim>
                                    <p:anim calcmode="lin" valueType="num">
                                      <p:cBhvr additive="base">
                                        <p:cTn id="291" dur="4000"/>
                                        <p:tgtEl>
                                          <p:spTgt spid="50"/>
                                        </p:tgtEl>
                                        <p:attrNameLst>
                                          <p:attrName>ppt_y</p:attrName>
                                        </p:attrNameLst>
                                      </p:cBhvr>
                                      <p:tavLst>
                                        <p:tav tm="0">
                                          <p:val>
                                            <p:strVal val="ppt_y"/>
                                          </p:val>
                                        </p:tav>
                                        <p:tav tm="100000">
                                          <p:val>
                                            <p:strVal val="1+ppt_h/2"/>
                                          </p:val>
                                        </p:tav>
                                      </p:tavLst>
                                    </p:anim>
                                    <p:set>
                                      <p:cBhvr>
                                        <p:cTn id="292" dur="1" fill="hold">
                                          <p:stCondLst>
                                            <p:cond delay="3999"/>
                                          </p:stCondLst>
                                        </p:cTn>
                                        <p:tgtEl>
                                          <p:spTgt spid="50"/>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ppt_x</p:attrName>
                                        </p:attrNameLst>
                                      </p:cBhvr>
                                      <p:tavLst>
                                        <p:tav tm="0">
                                          <p:val>
                                            <p:strVal val="#ppt_x"/>
                                          </p:val>
                                        </p:tav>
                                        <p:tav tm="100000">
                                          <p:val>
                                            <p:strVal val="#ppt_x"/>
                                          </p:val>
                                        </p:tav>
                                      </p:tavLst>
                                    </p:anim>
                                    <p:anim calcmode="lin" valueType="num">
                                      <p:cBhvr>
                                        <p:cTn id="296" dur="3000" fill="hold"/>
                                        <p:tgtEl>
                                          <p:spTgt spid="51"/>
                                        </p:tgtEl>
                                        <p:attrNameLst>
                                          <p:attrName>ppt_y</p:attrName>
                                        </p:attrNameLst>
                                      </p:cBhvr>
                                      <p:tavLst>
                                        <p:tav tm="0">
                                          <p:val>
                                            <p:strVal val="#ppt_y+#ppt_h/2"/>
                                          </p:val>
                                        </p:tav>
                                        <p:tav tm="100000">
                                          <p:val>
                                            <p:strVal val="#ppt_y"/>
                                          </p:val>
                                        </p:tav>
                                      </p:tavLst>
                                    </p:anim>
                                    <p:anim calcmode="lin" valueType="num">
                                      <p:cBhvr>
                                        <p:cTn id="297" dur="3000" fill="hold"/>
                                        <p:tgtEl>
                                          <p:spTgt spid="51"/>
                                        </p:tgtEl>
                                        <p:attrNameLst>
                                          <p:attrName>ppt_w</p:attrName>
                                        </p:attrNameLst>
                                      </p:cBhvr>
                                      <p:tavLst>
                                        <p:tav tm="0">
                                          <p:val>
                                            <p:strVal val="#ppt_w"/>
                                          </p:val>
                                        </p:tav>
                                        <p:tav tm="100000">
                                          <p:val>
                                            <p:strVal val="#ppt_w"/>
                                          </p:val>
                                        </p:tav>
                                      </p:tavLst>
                                    </p:anim>
                                    <p:anim calcmode="lin" valueType="num">
                                      <p:cBhvr>
                                        <p:cTn id="298" dur="3000" fill="hold"/>
                                        <p:tgtEl>
                                          <p:spTgt spid="51"/>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51"/>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51"/>
                                        </p:tgtEl>
                                        <p:attrNameLst>
                                          <p:attrName>ppt_x</p:attrName>
                                        </p:attrNameLst>
                                      </p:cBhvr>
                                      <p:tavLst>
                                        <p:tav tm="0">
                                          <p:val>
                                            <p:strVal val="ppt_x"/>
                                          </p:val>
                                        </p:tav>
                                        <p:tav tm="100000">
                                          <p:val>
                                            <p:strVal val="0-ppt_w/2"/>
                                          </p:val>
                                        </p:tav>
                                      </p:tavLst>
                                    </p:anim>
                                    <p:anim calcmode="lin" valueType="num">
                                      <p:cBhvr additive="base">
                                        <p:cTn id="303" dur="4000"/>
                                        <p:tgtEl>
                                          <p:spTgt spid="51"/>
                                        </p:tgtEl>
                                        <p:attrNameLst>
                                          <p:attrName>ppt_y</p:attrName>
                                        </p:attrNameLst>
                                      </p:cBhvr>
                                      <p:tavLst>
                                        <p:tav tm="0">
                                          <p:val>
                                            <p:strVal val="ppt_y"/>
                                          </p:val>
                                        </p:tav>
                                        <p:tav tm="100000">
                                          <p:val>
                                            <p:strVal val="1+ppt_h/2"/>
                                          </p:val>
                                        </p:tav>
                                      </p:tavLst>
                                    </p:anim>
                                    <p:set>
                                      <p:cBhvr>
                                        <p:cTn id="304" dur="1" fill="hold">
                                          <p:stCondLst>
                                            <p:cond delay="3999"/>
                                          </p:stCondLst>
                                        </p:cTn>
                                        <p:tgtEl>
                                          <p:spTgt spid="51"/>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p:cTn id="307" dur="3000" fill="hold"/>
                                        <p:tgtEl>
                                          <p:spTgt spid="52"/>
                                        </p:tgtEl>
                                        <p:attrNameLst>
                                          <p:attrName>ppt_x</p:attrName>
                                        </p:attrNameLst>
                                      </p:cBhvr>
                                      <p:tavLst>
                                        <p:tav tm="0">
                                          <p:val>
                                            <p:strVal val="#ppt_x"/>
                                          </p:val>
                                        </p:tav>
                                        <p:tav tm="100000">
                                          <p:val>
                                            <p:strVal val="#ppt_x"/>
                                          </p:val>
                                        </p:tav>
                                      </p:tavLst>
                                    </p:anim>
                                    <p:anim calcmode="lin" valueType="num">
                                      <p:cBhvr>
                                        <p:cTn id="308" dur="3000" fill="hold"/>
                                        <p:tgtEl>
                                          <p:spTgt spid="52"/>
                                        </p:tgtEl>
                                        <p:attrNameLst>
                                          <p:attrName>ppt_y</p:attrName>
                                        </p:attrNameLst>
                                      </p:cBhvr>
                                      <p:tavLst>
                                        <p:tav tm="0">
                                          <p:val>
                                            <p:strVal val="#ppt_y+#ppt_h/2"/>
                                          </p:val>
                                        </p:tav>
                                        <p:tav tm="100000">
                                          <p:val>
                                            <p:strVal val="#ppt_y"/>
                                          </p:val>
                                        </p:tav>
                                      </p:tavLst>
                                    </p:anim>
                                    <p:anim calcmode="lin" valueType="num">
                                      <p:cBhvr>
                                        <p:cTn id="309" dur="3000" fill="hold"/>
                                        <p:tgtEl>
                                          <p:spTgt spid="52"/>
                                        </p:tgtEl>
                                        <p:attrNameLst>
                                          <p:attrName>ppt_w</p:attrName>
                                        </p:attrNameLst>
                                      </p:cBhvr>
                                      <p:tavLst>
                                        <p:tav tm="0">
                                          <p:val>
                                            <p:strVal val="#ppt_w"/>
                                          </p:val>
                                        </p:tav>
                                        <p:tav tm="100000">
                                          <p:val>
                                            <p:strVal val="#ppt_w"/>
                                          </p:val>
                                        </p:tav>
                                      </p:tavLst>
                                    </p:anim>
                                    <p:anim calcmode="lin" valueType="num">
                                      <p:cBhvr>
                                        <p:cTn id="310" dur="3000" fill="hold"/>
                                        <p:tgtEl>
                                          <p:spTgt spid="52"/>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52"/>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52"/>
                                        </p:tgtEl>
                                        <p:attrNameLst>
                                          <p:attrName>ppt_x</p:attrName>
                                        </p:attrNameLst>
                                      </p:cBhvr>
                                      <p:tavLst>
                                        <p:tav tm="0">
                                          <p:val>
                                            <p:strVal val="ppt_x"/>
                                          </p:val>
                                        </p:tav>
                                        <p:tav tm="100000">
                                          <p:val>
                                            <p:strVal val="0-ppt_w/2"/>
                                          </p:val>
                                        </p:tav>
                                      </p:tavLst>
                                    </p:anim>
                                    <p:anim calcmode="lin" valueType="num">
                                      <p:cBhvr additive="base">
                                        <p:cTn id="315" dur="4000"/>
                                        <p:tgtEl>
                                          <p:spTgt spid="52"/>
                                        </p:tgtEl>
                                        <p:attrNameLst>
                                          <p:attrName>ppt_y</p:attrName>
                                        </p:attrNameLst>
                                      </p:cBhvr>
                                      <p:tavLst>
                                        <p:tav tm="0">
                                          <p:val>
                                            <p:strVal val="ppt_y"/>
                                          </p:val>
                                        </p:tav>
                                        <p:tav tm="100000">
                                          <p:val>
                                            <p:strVal val="1+ppt_h/2"/>
                                          </p:val>
                                        </p:tav>
                                      </p:tavLst>
                                    </p:anim>
                                    <p:set>
                                      <p:cBhvr>
                                        <p:cTn id="316" dur="1" fill="hold">
                                          <p:stCondLst>
                                            <p:cond delay="3999"/>
                                          </p:stCondLst>
                                        </p:cTn>
                                        <p:tgtEl>
                                          <p:spTgt spid="52"/>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p:cTn id="319" dur="3000" fill="hold"/>
                                        <p:tgtEl>
                                          <p:spTgt spid="53"/>
                                        </p:tgtEl>
                                        <p:attrNameLst>
                                          <p:attrName>ppt_x</p:attrName>
                                        </p:attrNameLst>
                                      </p:cBhvr>
                                      <p:tavLst>
                                        <p:tav tm="0">
                                          <p:val>
                                            <p:strVal val="#ppt_x"/>
                                          </p:val>
                                        </p:tav>
                                        <p:tav tm="100000">
                                          <p:val>
                                            <p:strVal val="#ppt_x"/>
                                          </p:val>
                                        </p:tav>
                                      </p:tavLst>
                                    </p:anim>
                                    <p:anim calcmode="lin" valueType="num">
                                      <p:cBhvr>
                                        <p:cTn id="320" dur="3000" fill="hold"/>
                                        <p:tgtEl>
                                          <p:spTgt spid="53"/>
                                        </p:tgtEl>
                                        <p:attrNameLst>
                                          <p:attrName>ppt_y</p:attrName>
                                        </p:attrNameLst>
                                      </p:cBhvr>
                                      <p:tavLst>
                                        <p:tav tm="0">
                                          <p:val>
                                            <p:strVal val="#ppt_y+#ppt_h/2"/>
                                          </p:val>
                                        </p:tav>
                                        <p:tav tm="100000">
                                          <p:val>
                                            <p:strVal val="#ppt_y"/>
                                          </p:val>
                                        </p:tav>
                                      </p:tavLst>
                                    </p:anim>
                                    <p:anim calcmode="lin" valueType="num">
                                      <p:cBhvr>
                                        <p:cTn id="321" dur="3000" fill="hold"/>
                                        <p:tgtEl>
                                          <p:spTgt spid="53"/>
                                        </p:tgtEl>
                                        <p:attrNameLst>
                                          <p:attrName>ppt_w</p:attrName>
                                        </p:attrNameLst>
                                      </p:cBhvr>
                                      <p:tavLst>
                                        <p:tav tm="0">
                                          <p:val>
                                            <p:strVal val="#ppt_w"/>
                                          </p:val>
                                        </p:tav>
                                        <p:tav tm="100000">
                                          <p:val>
                                            <p:strVal val="#ppt_w"/>
                                          </p:val>
                                        </p:tav>
                                      </p:tavLst>
                                    </p:anim>
                                    <p:anim calcmode="lin" valueType="num">
                                      <p:cBhvr>
                                        <p:cTn id="322" dur="3000" fill="hold"/>
                                        <p:tgtEl>
                                          <p:spTgt spid="53"/>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3"/>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3"/>
                                        </p:tgtEl>
                                        <p:attrNameLst>
                                          <p:attrName>ppt_x</p:attrName>
                                        </p:attrNameLst>
                                      </p:cBhvr>
                                      <p:tavLst>
                                        <p:tav tm="0">
                                          <p:val>
                                            <p:strVal val="ppt_x"/>
                                          </p:val>
                                        </p:tav>
                                        <p:tav tm="100000">
                                          <p:val>
                                            <p:strVal val="0-ppt_w/2"/>
                                          </p:val>
                                        </p:tav>
                                      </p:tavLst>
                                    </p:anim>
                                    <p:anim calcmode="lin" valueType="num">
                                      <p:cBhvr additive="base">
                                        <p:cTn id="327" dur="4000"/>
                                        <p:tgtEl>
                                          <p:spTgt spid="53"/>
                                        </p:tgtEl>
                                        <p:attrNameLst>
                                          <p:attrName>ppt_y</p:attrName>
                                        </p:attrNameLst>
                                      </p:cBhvr>
                                      <p:tavLst>
                                        <p:tav tm="0">
                                          <p:val>
                                            <p:strVal val="ppt_y"/>
                                          </p:val>
                                        </p:tav>
                                        <p:tav tm="100000">
                                          <p:val>
                                            <p:strVal val="1+ppt_h/2"/>
                                          </p:val>
                                        </p:tav>
                                      </p:tavLst>
                                    </p:anim>
                                    <p:set>
                                      <p:cBhvr>
                                        <p:cTn id="328" dur="1" fill="hold">
                                          <p:stCondLst>
                                            <p:cond delay="3999"/>
                                          </p:stCondLst>
                                        </p:cTn>
                                        <p:tgtEl>
                                          <p:spTgt spid="53"/>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4"/>
                                        </p:tgtEl>
                                        <p:attrNameLst>
                                          <p:attrName>style.visibility</p:attrName>
                                        </p:attrNameLst>
                                      </p:cBhvr>
                                      <p:to>
                                        <p:strVal val="visible"/>
                                      </p:to>
                                    </p:set>
                                    <p:anim calcmode="lin" valueType="num">
                                      <p:cBhvr>
                                        <p:cTn id="331" dur="3000" fill="hold"/>
                                        <p:tgtEl>
                                          <p:spTgt spid="54"/>
                                        </p:tgtEl>
                                        <p:attrNameLst>
                                          <p:attrName>ppt_x</p:attrName>
                                        </p:attrNameLst>
                                      </p:cBhvr>
                                      <p:tavLst>
                                        <p:tav tm="0">
                                          <p:val>
                                            <p:strVal val="#ppt_x"/>
                                          </p:val>
                                        </p:tav>
                                        <p:tav tm="100000">
                                          <p:val>
                                            <p:strVal val="#ppt_x"/>
                                          </p:val>
                                        </p:tav>
                                      </p:tavLst>
                                    </p:anim>
                                    <p:anim calcmode="lin" valueType="num">
                                      <p:cBhvr>
                                        <p:cTn id="332" dur="3000" fill="hold"/>
                                        <p:tgtEl>
                                          <p:spTgt spid="54"/>
                                        </p:tgtEl>
                                        <p:attrNameLst>
                                          <p:attrName>ppt_y</p:attrName>
                                        </p:attrNameLst>
                                      </p:cBhvr>
                                      <p:tavLst>
                                        <p:tav tm="0">
                                          <p:val>
                                            <p:strVal val="#ppt_y+#ppt_h/2"/>
                                          </p:val>
                                        </p:tav>
                                        <p:tav tm="100000">
                                          <p:val>
                                            <p:strVal val="#ppt_y"/>
                                          </p:val>
                                        </p:tav>
                                      </p:tavLst>
                                    </p:anim>
                                    <p:anim calcmode="lin" valueType="num">
                                      <p:cBhvr>
                                        <p:cTn id="333" dur="3000" fill="hold"/>
                                        <p:tgtEl>
                                          <p:spTgt spid="54"/>
                                        </p:tgtEl>
                                        <p:attrNameLst>
                                          <p:attrName>ppt_w</p:attrName>
                                        </p:attrNameLst>
                                      </p:cBhvr>
                                      <p:tavLst>
                                        <p:tav tm="0">
                                          <p:val>
                                            <p:strVal val="#ppt_w"/>
                                          </p:val>
                                        </p:tav>
                                        <p:tav tm="100000">
                                          <p:val>
                                            <p:strVal val="#ppt_w"/>
                                          </p:val>
                                        </p:tav>
                                      </p:tavLst>
                                    </p:anim>
                                    <p:anim calcmode="lin" valueType="num">
                                      <p:cBhvr>
                                        <p:cTn id="334" dur="3000" fill="hold"/>
                                        <p:tgtEl>
                                          <p:spTgt spid="54"/>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4"/>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4"/>
                                        </p:tgtEl>
                                        <p:attrNameLst>
                                          <p:attrName>ppt_x</p:attrName>
                                        </p:attrNameLst>
                                      </p:cBhvr>
                                      <p:tavLst>
                                        <p:tav tm="0">
                                          <p:val>
                                            <p:strVal val="ppt_x"/>
                                          </p:val>
                                        </p:tav>
                                        <p:tav tm="100000">
                                          <p:val>
                                            <p:strVal val="0-ppt_w/2"/>
                                          </p:val>
                                        </p:tav>
                                      </p:tavLst>
                                    </p:anim>
                                    <p:anim calcmode="lin" valueType="num">
                                      <p:cBhvr additive="base">
                                        <p:cTn id="339" dur="4000"/>
                                        <p:tgtEl>
                                          <p:spTgt spid="54"/>
                                        </p:tgtEl>
                                        <p:attrNameLst>
                                          <p:attrName>ppt_y</p:attrName>
                                        </p:attrNameLst>
                                      </p:cBhvr>
                                      <p:tavLst>
                                        <p:tav tm="0">
                                          <p:val>
                                            <p:strVal val="ppt_y"/>
                                          </p:val>
                                        </p:tav>
                                        <p:tav tm="100000">
                                          <p:val>
                                            <p:strVal val="1+ppt_h/2"/>
                                          </p:val>
                                        </p:tav>
                                      </p:tavLst>
                                    </p:anim>
                                    <p:set>
                                      <p:cBhvr>
                                        <p:cTn id="340" dur="1" fill="hold">
                                          <p:stCondLst>
                                            <p:cond delay="3999"/>
                                          </p:stCondLst>
                                        </p:cTn>
                                        <p:tgtEl>
                                          <p:spTgt spid="54"/>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5"/>
                                        </p:tgtEl>
                                        <p:attrNameLst>
                                          <p:attrName>style.visibility</p:attrName>
                                        </p:attrNameLst>
                                      </p:cBhvr>
                                      <p:to>
                                        <p:strVal val="visible"/>
                                      </p:to>
                                    </p:set>
                                    <p:anim calcmode="lin" valueType="num">
                                      <p:cBhvr>
                                        <p:cTn id="343" dur="3000" fill="hold"/>
                                        <p:tgtEl>
                                          <p:spTgt spid="55"/>
                                        </p:tgtEl>
                                        <p:attrNameLst>
                                          <p:attrName>ppt_x</p:attrName>
                                        </p:attrNameLst>
                                      </p:cBhvr>
                                      <p:tavLst>
                                        <p:tav tm="0">
                                          <p:val>
                                            <p:strVal val="#ppt_x"/>
                                          </p:val>
                                        </p:tav>
                                        <p:tav tm="100000">
                                          <p:val>
                                            <p:strVal val="#ppt_x"/>
                                          </p:val>
                                        </p:tav>
                                      </p:tavLst>
                                    </p:anim>
                                    <p:anim calcmode="lin" valueType="num">
                                      <p:cBhvr>
                                        <p:cTn id="344" dur="3000" fill="hold"/>
                                        <p:tgtEl>
                                          <p:spTgt spid="55"/>
                                        </p:tgtEl>
                                        <p:attrNameLst>
                                          <p:attrName>ppt_y</p:attrName>
                                        </p:attrNameLst>
                                      </p:cBhvr>
                                      <p:tavLst>
                                        <p:tav tm="0">
                                          <p:val>
                                            <p:strVal val="#ppt_y+#ppt_h/2"/>
                                          </p:val>
                                        </p:tav>
                                        <p:tav tm="100000">
                                          <p:val>
                                            <p:strVal val="#ppt_y"/>
                                          </p:val>
                                        </p:tav>
                                      </p:tavLst>
                                    </p:anim>
                                    <p:anim calcmode="lin" valueType="num">
                                      <p:cBhvr>
                                        <p:cTn id="345" dur="3000" fill="hold"/>
                                        <p:tgtEl>
                                          <p:spTgt spid="55"/>
                                        </p:tgtEl>
                                        <p:attrNameLst>
                                          <p:attrName>ppt_w</p:attrName>
                                        </p:attrNameLst>
                                      </p:cBhvr>
                                      <p:tavLst>
                                        <p:tav tm="0">
                                          <p:val>
                                            <p:strVal val="#ppt_w"/>
                                          </p:val>
                                        </p:tav>
                                        <p:tav tm="100000">
                                          <p:val>
                                            <p:strVal val="#ppt_w"/>
                                          </p:val>
                                        </p:tav>
                                      </p:tavLst>
                                    </p:anim>
                                    <p:anim calcmode="lin" valueType="num">
                                      <p:cBhvr>
                                        <p:cTn id="346" dur="3000" fill="hold"/>
                                        <p:tgtEl>
                                          <p:spTgt spid="55"/>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5"/>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5"/>
                                        </p:tgtEl>
                                        <p:attrNameLst>
                                          <p:attrName>ppt_x</p:attrName>
                                        </p:attrNameLst>
                                      </p:cBhvr>
                                      <p:tavLst>
                                        <p:tav tm="0">
                                          <p:val>
                                            <p:strVal val="ppt_x"/>
                                          </p:val>
                                        </p:tav>
                                        <p:tav tm="100000">
                                          <p:val>
                                            <p:strVal val="0-ppt_w/2"/>
                                          </p:val>
                                        </p:tav>
                                      </p:tavLst>
                                    </p:anim>
                                    <p:anim calcmode="lin" valueType="num">
                                      <p:cBhvr additive="base">
                                        <p:cTn id="351" dur="4000"/>
                                        <p:tgtEl>
                                          <p:spTgt spid="55"/>
                                        </p:tgtEl>
                                        <p:attrNameLst>
                                          <p:attrName>ppt_y</p:attrName>
                                        </p:attrNameLst>
                                      </p:cBhvr>
                                      <p:tavLst>
                                        <p:tav tm="0">
                                          <p:val>
                                            <p:strVal val="ppt_y"/>
                                          </p:val>
                                        </p:tav>
                                        <p:tav tm="100000">
                                          <p:val>
                                            <p:strVal val="1+ppt_h/2"/>
                                          </p:val>
                                        </p:tav>
                                      </p:tavLst>
                                    </p:anim>
                                    <p:set>
                                      <p:cBhvr>
                                        <p:cTn id="352" dur="1" fill="hold">
                                          <p:stCondLst>
                                            <p:cond delay="3999"/>
                                          </p:stCondLst>
                                        </p:cTn>
                                        <p:tgtEl>
                                          <p:spTgt spid="55"/>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6"/>
                                        </p:tgtEl>
                                        <p:attrNameLst>
                                          <p:attrName>style.visibility</p:attrName>
                                        </p:attrNameLst>
                                      </p:cBhvr>
                                      <p:to>
                                        <p:strVal val="visible"/>
                                      </p:to>
                                    </p:set>
                                    <p:anim calcmode="lin" valueType="num">
                                      <p:cBhvr>
                                        <p:cTn id="355" dur="3000" fill="hold"/>
                                        <p:tgtEl>
                                          <p:spTgt spid="56"/>
                                        </p:tgtEl>
                                        <p:attrNameLst>
                                          <p:attrName>ppt_x</p:attrName>
                                        </p:attrNameLst>
                                      </p:cBhvr>
                                      <p:tavLst>
                                        <p:tav tm="0">
                                          <p:val>
                                            <p:strVal val="#ppt_x"/>
                                          </p:val>
                                        </p:tav>
                                        <p:tav tm="100000">
                                          <p:val>
                                            <p:strVal val="#ppt_x"/>
                                          </p:val>
                                        </p:tav>
                                      </p:tavLst>
                                    </p:anim>
                                    <p:anim calcmode="lin" valueType="num">
                                      <p:cBhvr>
                                        <p:cTn id="356" dur="3000" fill="hold"/>
                                        <p:tgtEl>
                                          <p:spTgt spid="56"/>
                                        </p:tgtEl>
                                        <p:attrNameLst>
                                          <p:attrName>ppt_y</p:attrName>
                                        </p:attrNameLst>
                                      </p:cBhvr>
                                      <p:tavLst>
                                        <p:tav tm="0">
                                          <p:val>
                                            <p:strVal val="#ppt_y+#ppt_h/2"/>
                                          </p:val>
                                        </p:tav>
                                        <p:tav tm="100000">
                                          <p:val>
                                            <p:strVal val="#ppt_y"/>
                                          </p:val>
                                        </p:tav>
                                      </p:tavLst>
                                    </p:anim>
                                    <p:anim calcmode="lin" valueType="num">
                                      <p:cBhvr>
                                        <p:cTn id="357" dur="3000" fill="hold"/>
                                        <p:tgtEl>
                                          <p:spTgt spid="56"/>
                                        </p:tgtEl>
                                        <p:attrNameLst>
                                          <p:attrName>ppt_w</p:attrName>
                                        </p:attrNameLst>
                                      </p:cBhvr>
                                      <p:tavLst>
                                        <p:tav tm="0">
                                          <p:val>
                                            <p:strVal val="#ppt_w"/>
                                          </p:val>
                                        </p:tav>
                                        <p:tav tm="100000">
                                          <p:val>
                                            <p:strVal val="#ppt_w"/>
                                          </p:val>
                                        </p:tav>
                                      </p:tavLst>
                                    </p:anim>
                                    <p:anim calcmode="lin" valueType="num">
                                      <p:cBhvr>
                                        <p:cTn id="358" dur="3000" fill="hold"/>
                                        <p:tgtEl>
                                          <p:spTgt spid="56"/>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6"/>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6"/>
                                        </p:tgtEl>
                                        <p:attrNameLst>
                                          <p:attrName>ppt_x</p:attrName>
                                        </p:attrNameLst>
                                      </p:cBhvr>
                                      <p:tavLst>
                                        <p:tav tm="0">
                                          <p:val>
                                            <p:strVal val="ppt_x"/>
                                          </p:val>
                                        </p:tav>
                                        <p:tav tm="100000">
                                          <p:val>
                                            <p:strVal val="0-ppt_w/2"/>
                                          </p:val>
                                        </p:tav>
                                      </p:tavLst>
                                    </p:anim>
                                    <p:anim calcmode="lin" valueType="num">
                                      <p:cBhvr additive="base">
                                        <p:cTn id="363" dur="4000"/>
                                        <p:tgtEl>
                                          <p:spTgt spid="56"/>
                                        </p:tgtEl>
                                        <p:attrNameLst>
                                          <p:attrName>ppt_y</p:attrName>
                                        </p:attrNameLst>
                                      </p:cBhvr>
                                      <p:tavLst>
                                        <p:tav tm="0">
                                          <p:val>
                                            <p:strVal val="ppt_y"/>
                                          </p:val>
                                        </p:tav>
                                        <p:tav tm="100000">
                                          <p:val>
                                            <p:strVal val="1+ppt_h/2"/>
                                          </p:val>
                                        </p:tav>
                                      </p:tavLst>
                                    </p:anim>
                                    <p:set>
                                      <p:cBhvr>
                                        <p:cTn id="364" dur="1" fill="hold">
                                          <p:stCondLst>
                                            <p:cond delay="3999"/>
                                          </p:stCondLst>
                                        </p:cTn>
                                        <p:tgtEl>
                                          <p:spTgt spid="56"/>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7"/>
                                        </p:tgtEl>
                                        <p:attrNameLst>
                                          <p:attrName>style.visibility</p:attrName>
                                        </p:attrNameLst>
                                      </p:cBhvr>
                                      <p:to>
                                        <p:strVal val="visible"/>
                                      </p:to>
                                    </p:set>
                                    <p:anim calcmode="lin" valueType="num">
                                      <p:cBhvr>
                                        <p:cTn id="367" dur="3000" fill="hold"/>
                                        <p:tgtEl>
                                          <p:spTgt spid="57"/>
                                        </p:tgtEl>
                                        <p:attrNameLst>
                                          <p:attrName>ppt_x</p:attrName>
                                        </p:attrNameLst>
                                      </p:cBhvr>
                                      <p:tavLst>
                                        <p:tav tm="0">
                                          <p:val>
                                            <p:strVal val="#ppt_x"/>
                                          </p:val>
                                        </p:tav>
                                        <p:tav tm="100000">
                                          <p:val>
                                            <p:strVal val="#ppt_x"/>
                                          </p:val>
                                        </p:tav>
                                      </p:tavLst>
                                    </p:anim>
                                    <p:anim calcmode="lin" valueType="num">
                                      <p:cBhvr>
                                        <p:cTn id="368" dur="3000" fill="hold"/>
                                        <p:tgtEl>
                                          <p:spTgt spid="57"/>
                                        </p:tgtEl>
                                        <p:attrNameLst>
                                          <p:attrName>ppt_y</p:attrName>
                                        </p:attrNameLst>
                                      </p:cBhvr>
                                      <p:tavLst>
                                        <p:tav tm="0">
                                          <p:val>
                                            <p:strVal val="#ppt_y+#ppt_h/2"/>
                                          </p:val>
                                        </p:tav>
                                        <p:tav tm="100000">
                                          <p:val>
                                            <p:strVal val="#ppt_y"/>
                                          </p:val>
                                        </p:tav>
                                      </p:tavLst>
                                    </p:anim>
                                    <p:anim calcmode="lin" valueType="num">
                                      <p:cBhvr>
                                        <p:cTn id="369" dur="3000" fill="hold"/>
                                        <p:tgtEl>
                                          <p:spTgt spid="57"/>
                                        </p:tgtEl>
                                        <p:attrNameLst>
                                          <p:attrName>ppt_w</p:attrName>
                                        </p:attrNameLst>
                                      </p:cBhvr>
                                      <p:tavLst>
                                        <p:tav tm="0">
                                          <p:val>
                                            <p:strVal val="#ppt_w"/>
                                          </p:val>
                                        </p:tav>
                                        <p:tav tm="100000">
                                          <p:val>
                                            <p:strVal val="#ppt_w"/>
                                          </p:val>
                                        </p:tav>
                                      </p:tavLst>
                                    </p:anim>
                                    <p:anim calcmode="lin" valueType="num">
                                      <p:cBhvr>
                                        <p:cTn id="370" dur="3000" fill="hold"/>
                                        <p:tgtEl>
                                          <p:spTgt spid="57"/>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7"/>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7"/>
                                        </p:tgtEl>
                                        <p:attrNameLst>
                                          <p:attrName>ppt_x</p:attrName>
                                        </p:attrNameLst>
                                      </p:cBhvr>
                                      <p:tavLst>
                                        <p:tav tm="0">
                                          <p:val>
                                            <p:strVal val="ppt_x"/>
                                          </p:val>
                                        </p:tav>
                                        <p:tav tm="100000">
                                          <p:val>
                                            <p:strVal val="0-ppt_w/2"/>
                                          </p:val>
                                        </p:tav>
                                      </p:tavLst>
                                    </p:anim>
                                    <p:anim calcmode="lin" valueType="num">
                                      <p:cBhvr additive="base">
                                        <p:cTn id="375" dur="4000"/>
                                        <p:tgtEl>
                                          <p:spTgt spid="57"/>
                                        </p:tgtEl>
                                        <p:attrNameLst>
                                          <p:attrName>ppt_y</p:attrName>
                                        </p:attrNameLst>
                                      </p:cBhvr>
                                      <p:tavLst>
                                        <p:tav tm="0">
                                          <p:val>
                                            <p:strVal val="ppt_y"/>
                                          </p:val>
                                        </p:tav>
                                        <p:tav tm="100000">
                                          <p:val>
                                            <p:strVal val="1+ppt_h/2"/>
                                          </p:val>
                                        </p:tav>
                                      </p:tavLst>
                                    </p:anim>
                                    <p:set>
                                      <p:cBhvr>
                                        <p:cTn id="376" dur="1" fill="hold">
                                          <p:stCondLst>
                                            <p:cond delay="3999"/>
                                          </p:stCondLst>
                                        </p:cTn>
                                        <p:tgtEl>
                                          <p:spTgt spid="57"/>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8"/>
                                        </p:tgtEl>
                                        <p:attrNameLst>
                                          <p:attrName>style.visibility</p:attrName>
                                        </p:attrNameLst>
                                      </p:cBhvr>
                                      <p:to>
                                        <p:strVal val="visible"/>
                                      </p:to>
                                    </p:set>
                                    <p:anim calcmode="lin" valueType="num">
                                      <p:cBhvr>
                                        <p:cTn id="379" dur="3000" fill="hold"/>
                                        <p:tgtEl>
                                          <p:spTgt spid="58"/>
                                        </p:tgtEl>
                                        <p:attrNameLst>
                                          <p:attrName>ppt_x</p:attrName>
                                        </p:attrNameLst>
                                      </p:cBhvr>
                                      <p:tavLst>
                                        <p:tav tm="0">
                                          <p:val>
                                            <p:strVal val="#ppt_x"/>
                                          </p:val>
                                        </p:tav>
                                        <p:tav tm="100000">
                                          <p:val>
                                            <p:strVal val="#ppt_x"/>
                                          </p:val>
                                        </p:tav>
                                      </p:tavLst>
                                    </p:anim>
                                    <p:anim calcmode="lin" valueType="num">
                                      <p:cBhvr>
                                        <p:cTn id="380" dur="3000" fill="hold"/>
                                        <p:tgtEl>
                                          <p:spTgt spid="58"/>
                                        </p:tgtEl>
                                        <p:attrNameLst>
                                          <p:attrName>ppt_y</p:attrName>
                                        </p:attrNameLst>
                                      </p:cBhvr>
                                      <p:tavLst>
                                        <p:tav tm="0">
                                          <p:val>
                                            <p:strVal val="#ppt_y+#ppt_h/2"/>
                                          </p:val>
                                        </p:tav>
                                        <p:tav tm="100000">
                                          <p:val>
                                            <p:strVal val="#ppt_y"/>
                                          </p:val>
                                        </p:tav>
                                      </p:tavLst>
                                    </p:anim>
                                    <p:anim calcmode="lin" valueType="num">
                                      <p:cBhvr>
                                        <p:cTn id="381" dur="3000" fill="hold"/>
                                        <p:tgtEl>
                                          <p:spTgt spid="58"/>
                                        </p:tgtEl>
                                        <p:attrNameLst>
                                          <p:attrName>ppt_w</p:attrName>
                                        </p:attrNameLst>
                                      </p:cBhvr>
                                      <p:tavLst>
                                        <p:tav tm="0">
                                          <p:val>
                                            <p:strVal val="#ppt_w"/>
                                          </p:val>
                                        </p:tav>
                                        <p:tav tm="100000">
                                          <p:val>
                                            <p:strVal val="#ppt_w"/>
                                          </p:val>
                                        </p:tav>
                                      </p:tavLst>
                                    </p:anim>
                                    <p:anim calcmode="lin" valueType="num">
                                      <p:cBhvr>
                                        <p:cTn id="382" dur="3000" fill="hold"/>
                                        <p:tgtEl>
                                          <p:spTgt spid="58"/>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8"/>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8"/>
                                        </p:tgtEl>
                                        <p:attrNameLst>
                                          <p:attrName>ppt_x</p:attrName>
                                        </p:attrNameLst>
                                      </p:cBhvr>
                                      <p:tavLst>
                                        <p:tav tm="0">
                                          <p:val>
                                            <p:strVal val="ppt_x"/>
                                          </p:val>
                                        </p:tav>
                                        <p:tav tm="100000">
                                          <p:val>
                                            <p:strVal val="0-ppt_w/2"/>
                                          </p:val>
                                        </p:tav>
                                      </p:tavLst>
                                    </p:anim>
                                    <p:anim calcmode="lin" valueType="num">
                                      <p:cBhvr additive="base">
                                        <p:cTn id="387" dur="4000"/>
                                        <p:tgtEl>
                                          <p:spTgt spid="58"/>
                                        </p:tgtEl>
                                        <p:attrNameLst>
                                          <p:attrName>ppt_y</p:attrName>
                                        </p:attrNameLst>
                                      </p:cBhvr>
                                      <p:tavLst>
                                        <p:tav tm="0">
                                          <p:val>
                                            <p:strVal val="ppt_y"/>
                                          </p:val>
                                        </p:tav>
                                        <p:tav tm="100000">
                                          <p:val>
                                            <p:strVal val="1+ppt_h/2"/>
                                          </p:val>
                                        </p:tav>
                                      </p:tavLst>
                                    </p:anim>
                                    <p:set>
                                      <p:cBhvr>
                                        <p:cTn id="388" dur="1" fill="hold">
                                          <p:stCondLst>
                                            <p:cond delay="3999"/>
                                          </p:stCondLst>
                                        </p:cTn>
                                        <p:tgtEl>
                                          <p:spTgt spid="58"/>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9"/>
                                        </p:tgtEl>
                                        <p:attrNameLst>
                                          <p:attrName>style.visibility</p:attrName>
                                        </p:attrNameLst>
                                      </p:cBhvr>
                                      <p:to>
                                        <p:strVal val="visible"/>
                                      </p:to>
                                    </p:set>
                                    <p:anim calcmode="lin" valueType="num">
                                      <p:cBhvr>
                                        <p:cTn id="391" dur="3000" fill="hold"/>
                                        <p:tgtEl>
                                          <p:spTgt spid="59"/>
                                        </p:tgtEl>
                                        <p:attrNameLst>
                                          <p:attrName>ppt_x</p:attrName>
                                        </p:attrNameLst>
                                      </p:cBhvr>
                                      <p:tavLst>
                                        <p:tav tm="0">
                                          <p:val>
                                            <p:strVal val="#ppt_x"/>
                                          </p:val>
                                        </p:tav>
                                        <p:tav tm="100000">
                                          <p:val>
                                            <p:strVal val="#ppt_x"/>
                                          </p:val>
                                        </p:tav>
                                      </p:tavLst>
                                    </p:anim>
                                    <p:anim calcmode="lin" valueType="num">
                                      <p:cBhvr>
                                        <p:cTn id="392" dur="3000" fill="hold"/>
                                        <p:tgtEl>
                                          <p:spTgt spid="59"/>
                                        </p:tgtEl>
                                        <p:attrNameLst>
                                          <p:attrName>ppt_y</p:attrName>
                                        </p:attrNameLst>
                                      </p:cBhvr>
                                      <p:tavLst>
                                        <p:tav tm="0">
                                          <p:val>
                                            <p:strVal val="#ppt_y+#ppt_h/2"/>
                                          </p:val>
                                        </p:tav>
                                        <p:tav tm="100000">
                                          <p:val>
                                            <p:strVal val="#ppt_y"/>
                                          </p:val>
                                        </p:tav>
                                      </p:tavLst>
                                    </p:anim>
                                    <p:anim calcmode="lin" valueType="num">
                                      <p:cBhvr>
                                        <p:cTn id="393" dur="3000" fill="hold"/>
                                        <p:tgtEl>
                                          <p:spTgt spid="59"/>
                                        </p:tgtEl>
                                        <p:attrNameLst>
                                          <p:attrName>ppt_w</p:attrName>
                                        </p:attrNameLst>
                                      </p:cBhvr>
                                      <p:tavLst>
                                        <p:tav tm="0">
                                          <p:val>
                                            <p:strVal val="#ppt_w"/>
                                          </p:val>
                                        </p:tav>
                                        <p:tav tm="100000">
                                          <p:val>
                                            <p:strVal val="#ppt_w"/>
                                          </p:val>
                                        </p:tav>
                                      </p:tavLst>
                                    </p:anim>
                                    <p:anim calcmode="lin" valueType="num">
                                      <p:cBhvr>
                                        <p:cTn id="394" dur="3000" fill="hold"/>
                                        <p:tgtEl>
                                          <p:spTgt spid="59"/>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9"/>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9"/>
                                        </p:tgtEl>
                                        <p:attrNameLst>
                                          <p:attrName>ppt_x</p:attrName>
                                        </p:attrNameLst>
                                      </p:cBhvr>
                                      <p:tavLst>
                                        <p:tav tm="0">
                                          <p:val>
                                            <p:strVal val="ppt_x"/>
                                          </p:val>
                                        </p:tav>
                                        <p:tav tm="100000">
                                          <p:val>
                                            <p:strVal val="0-ppt_w/2"/>
                                          </p:val>
                                        </p:tav>
                                      </p:tavLst>
                                    </p:anim>
                                    <p:anim calcmode="lin" valueType="num">
                                      <p:cBhvr additive="base">
                                        <p:cTn id="399" dur="4000"/>
                                        <p:tgtEl>
                                          <p:spTgt spid="59"/>
                                        </p:tgtEl>
                                        <p:attrNameLst>
                                          <p:attrName>ppt_y</p:attrName>
                                        </p:attrNameLst>
                                      </p:cBhvr>
                                      <p:tavLst>
                                        <p:tav tm="0">
                                          <p:val>
                                            <p:strVal val="ppt_y"/>
                                          </p:val>
                                        </p:tav>
                                        <p:tav tm="100000">
                                          <p:val>
                                            <p:strVal val="1+ppt_h/2"/>
                                          </p:val>
                                        </p:tav>
                                      </p:tavLst>
                                    </p:anim>
                                    <p:set>
                                      <p:cBhvr>
                                        <p:cTn id="400" dur="1" fill="hold">
                                          <p:stCondLst>
                                            <p:cond delay="3999"/>
                                          </p:stCondLst>
                                        </p:cTn>
                                        <p:tgtEl>
                                          <p:spTgt spid="59"/>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60"/>
                                        </p:tgtEl>
                                        <p:attrNameLst>
                                          <p:attrName>style.visibility</p:attrName>
                                        </p:attrNameLst>
                                      </p:cBhvr>
                                      <p:to>
                                        <p:strVal val="visible"/>
                                      </p:to>
                                    </p:set>
                                    <p:anim calcmode="lin" valueType="num">
                                      <p:cBhvr>
                                        <p:cTn id="403" dur="3000" fill="hold"/>
                                        <p:tgtEl>
                                          <p:spTgt spid="60"/>
                                        </p:tgtEl>
                                        <p:attrNameLst>
                                          <p:attrName>ppt_x</p:attrName>
                                        </p:attrNameLst>
                                      </p:cBhvr>
                                      <p:tavLst>
                                        <p:tav tm="0">
                                          <p:val>
                                            <p:strVal val="#ppt_x"/>
                                          </p:val>
                                        </p:tav>
                                        <p:tav tm="100000">
                                          <p:val>
                                            <p:strVal val="#ppt_x"/>
                                          </p:val>
                                        </p:tav>
                                      </p:tavLst>
                                    </p:anim>
                                    <p:anim calcmode="lin" valueType="num">
                                      <p:cBhvr>
                                        <p:cTn id="404" dur="3000" fill="hold"/>
                                        <p:tgtEl>
                                          <p:spTgt spid="60"/>
                                        </p:tgtEl>
                                        <p:attrNameLst>
                                          <p:attrName>ppt_y</p:attrName>
                                        </p:attrNameLst>
                                      </p:cBhvr>
                                      <p:tavLst>
                                        <p:tav tm="0">
                                          <p:val>
                                            <p:strVal val="#ppt_y+#ppt_h/2"/>
                                          </p:val>
                                        </p:tav>
                                        <p:tav tm="100000">
                                          <p:val>
                                            <p:strVal val="#ppt_y"/>
                                          </p:val>
                                        </p:tav>
                                      </p:tavLst>
                                    </p:anim>
                                    <p:anim calcmode="lin" valueType="num">
                                      <p:cBhvr>
                                        <p:cTn id="405" dur="3000" fill="hold"/>
                                        <p:tgtEl>
                                          <p:spTgt spid="60"/>
                                        </p:tgtEl>
                                        <p:attrNameLst>
                                          <p:attrName>ppt_w</p:attrName>
                                        </p:attrNameLst>
                                      </p:cBhvr>
                                      <p:tavLst>
                                        <p:tav tm="0">
                                          <p:val>
                                            <p:strVal val="#ppt_w"/>
                                          </p:val>
                                        </p:tav>
                                        <p:tav tm="100000">
                                          <p:val>
                                            <p:strVal val="#ppt_w"/>
                                          </p:val>
                                        </p:tav>
                                      </p:tavLst>
                                    </p:anim>
                                    <p:anim calcmode="lin" valueType="num">
                                      <p:cBhvr>
                                        <p:cTn id="406" dur="3000" fill="hold"/>
                                        <p:tgtEl>
                                          <p:spTgt spid="60"/>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60"/>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60"/>
                                        </p:tgtEl>
                                        <p:attrNameLst>
                                          <p:attrName>ppt_x</p:attrName>
                                        </p:attrNameLst>
                                      </p:cBhvr>
                                      <p:tavLst>
                                        <p:tav tm="0">
                                          <p:val>
                                            <p:strVal val="ppt_x"/>
                                          </p:val>
                                        </p:tav>
                                        <p:tav tm="100000">
                                          <p:val>
                                            <p:strVal val="0-ppt_w/2"/>
                                          </p:val>
                                        </p:tav>
                                      </p:tavLst>
                                    </p:anim>
                                    <p:anim calcmode="lin" valueType="num">
                                      <p:cBhvr additive="base">
                                        <p:cTn id="411" dur="4000"/>
                                        <p:tgtEl>
                                          <p:spTgt spid="60"/>
                                        </p:tgtEl>
                                        <p:attrNameLst>
                                          <p:attrName>ppt_y</p:attrName>
                                        </p:attrNameLst>
                                      </p:cBhvr>
                                      <p:tavLst>
                                        <p:tav tm="0">
                                          <p:val>
                                            <p:strVal val="ppt_y"/>
                                          </p:val>
                                        </p:tav>
                                        <p:tav tm="100000">
                                          <p:val>
                                            <p:strVal val="1+ppt_h/2"/>
                                          </p:val>
                                        </p:tav>
                                      </p:tavLst>
                                    </p:anim>
                                    <p:set>
                                      <p:cBhvr>
                                        <p:cTn id="412" dur="1" fill="hold">
                                          <p:stCondLst>
                                            <p:cond delay="3999"/>
                                          </p:stCondLst>
                                        </p:cTn>
                                        <p:tgtEl>
                                          <p:spTgt spid="60"/>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61"/>
                                        </p:tgtEl>
                                        <p:attrNameLst>
                                          <p:attrName>style.visibility</p:attrName>
                                        </p:attrNameLst>
                                      </p:cBhvr>
                                      <p:to>
                                        <p:strVal val="visible"/>
                                      </p:to>
                                    </p:set>
                                    <p:anim calcmode="lin" valueType="num">
                                      <p:cBhvr>
                                        <p:cTn id="415" dur="3000" fill="hold"/>
                                        <p:tgtEl>
                                          <p:spTgt spid="61"/>
                                        </p:tgtEl>
                                        <p:attrNameLst>
                                          <p:attrName>ppt_x</p:attrName>
                                        </p:attrNameLst>
                                      </p:cBhvr>
                                      <p:tavLst>
                                        <p:tav tm="0">
                                          <p:val>
                                            <p:strVal val="#ppt_x"/>
                                          </p:val>
                                        </p:tav>
                                        <p:tav tm="100000">
                                          <p:val>
                                            <p:strVal val="#ppt_x"/>
                                          </p:val>
                                        </p:tav>
                                      </p:tavLst>
                                    </p:anim>
                                    <p:anim calcmode="lin" valueType="num">
                                      <p:cBhvr>
                                        <p:cTn id="416" dur="3000" fill="hold"/>
                                        <p:tgtEl>
                                          <p:spTgt spid="61"/>
                                        </p:tgtEl>
                                        <p:attrNameLst>
                                          <p:attrName>ppt_y</p:attrName>
                                        </p:attrNameLst>
                                      </p:cBhvr>
                                      <p:tavLst>
                                        <p:tav tm="0">
                                          <p:val>
                                            <p:strVal val="#ppt_y+#ppt_h/2"/>
                                          </p:val>
                                        </p:tav>
                                        <p:tav tm="100000">
                                          <p:val>
                                            <p:strVal val="#ppt_y"/>
                                          </p:val>
                                        </p:tav>
                                      </p:tavLst>
                                    </p:anim>
                                    <p:anim calcmode="lin" valueType="num">
                                      <p:cBhvr>
                                        <p:cTn id="417" dur="3000" fill="hold"/>
                                        <p:tgtEl>
                                          <p:spTgt spid="61"/>
                                        </p:tgtEl>
                                        <p:attrNameLst>
                                          <p:attrName>ppt_w</p:attrName>
                                        </p:attrNameLst>
                                      </p:cBhvr>
                                      <p:tavLst>
                                        <p:tav tm="0">
                                          <p:val>
                                            <p:strVal val="#ppt_w"/>
                                          </p:val>
                                        </p:tav>
                                        <p:tav tm="100000">
                                          <p:val>
                                            <p:strVal val="#ppt_w"/>
                                          </p:val>
                                        </p:tav>
                                      </p:tavLst>
                                    </p:anim>
                                    <p:anim calcmode="lin" valueType="num">
                                      <p:cBhvr>
                                        <p:cTn id="418" dur="3000" fill="hold"/>
                                        <p:tgtEl>
                                          <p:spTgt spid="61"/>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61"/>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61"/>
                                        </p:tgtEl>
                                        <p:attrNameLst>
                                          <p:attrName>ppt_x</p:attrName>
                                        </p:attrNameLst>
                                      </p:cBhvr>
                                      <p:tavLst>
                                        <p:tav tm="0">
                                          <p:val>
                                            <p:strVal val="ppt_x"/>
                                          </p:val>
                                        </p:tav>
                                        <p:tav tm="100000">
                                          <p:val>
                                            <p:strVal val="0-ppt_w/2"/>
                                          </p:val>
                                        </p:tav>
                                      </p:tavLst>
                                    </p:anim>
                                    <p:anim calcmode="lin" valueType="num">
                                      <p:cBhvr additive="base">
                                        <p:cTn id="423" dur="4000"/>
                                        <p:tgtEl>
                                          <p:spTgt spid="61"/>
                                        </p:tgtEl>
                                        <p:attrNameLst>
                                          <p:attrName>ppt_y</p:attrName>
                                        </p:attrNameLst>
                                      </p:cBhvr>
                                      <p:tavLst>
                                        <p:tav tm="0">
                                          <p:val>
                                            <p:strVal val="ppt_y"/>
                                          </p:val>
                                        </p:tav>
                                        <p:tav tm="100000">
                                          <p:val>
                                            <p:strVal val="1+ppt_h/2"/>
                                          </p:val>
                                        </p:tav>
                                      </p:tavLst>
                                    </p:anim>
                                    <p:set>
                                      <p:cBhvr>
                                        <p:cTn id="424" dur="1" fill="hold">
                                          <p:stCondLst>
                                            <p:cond delay="3999"/>
                                          </p:stCondLst>
                                        </p:cTn>
                                        <p:tgtEl>
                                          <p:spTgt spid="61"/>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2"/>
                                        </p:tgtEl>
                                        <p:attrNameLst>
                                          <p:attrName>style.visibility</p:attrName>
                                        </p:attrNameLst>
                                      </p:cBhvr>
                                      <p:to>
                                        <p:strVal val="visible"/>
                                      </p:to>
                                    </p:set>
                                    <p:anim calcmode="lin" valueType="num">
                                      <p:cBhvr>
                                        <p:cTn id="427" dur="3000" fill="hold"/>
                                        <p:tgtEl>
                                          <p:spTgt spid="32"/>
                                        </p:tgtEl>
                                        <p:attrNameLst>
                                          <p:attrName>ppt_x</p:attrName>
                                        </p:attrNameLst>
                                      </p:cBhvr>
                                      <p:tavLst>
                                        <p:tav tm="0">
                                          <p:val>
                                            <p:strVal val="#ppt_x"/>
                                          </p:val>
                                        </p:tav>
                                        <p:tav tm="100000">
                                          <p:val>
                                            <p:strVal val="#ppt_x"/>
                                          </p:val>
                                        </p:tav>
                                      </p:tavLst>
                                    </p:anim>
                                    <p:anim calcmode="lin" valueType="num">
                                      <p:cBhvr>
                                        <p:cTn id="428" dur="3000" fill="hold"/>
                                        <p:tgtEl>
                                          <p:spTgt spid="32"/>
                                        </p:tgtEl>
                                        <p:attrNameLst>
                                          <p:attrName>ppt_y</p:attrName>
                                        </p:attrNameLst>
                                      </p:cBhvr>
                                      <p:tavLst>
                                        <p:tav tm="0">
                                          <p:val>
                                            <p:strVal val="#ppt_y+#ppt_h/2"/>
                                          </p:val>
                                        </p:tav>
                                        <p:tav tm="100000">
                                          <p:val>
                                            <p:strVal val="#ppt_y"/>
                                          </p:val>
                                        </p:tav>
                                      </p:tavLst>
                                    </p:anim>
                                    <p:anim calcmode="lin" valueType="num">
                                      <p:cBhvr>
                                        <p:cTn id="429" dur="3000" fill="hold"/>
                                        <p:tgtEl>
                                          <p:spTgt spid="32"/>
                                        </p:tgtEl>
                                        <p:attrNameLst>
                                          <p:attrName>ppt_w</p:attrName>
                                        </p:attrNameLst>
                                      </p:cBhvr>
                                      <p:tavLst>
                                        <p:tav tm="0">
                                          <p:val>
                                            <p:strVal val="#ppt_w"/>
                                          </p:val>
                                        </p:tav>
                                        <p:tav tm="100000">
                                          <p:val>
                                            <p:strVal val="#ppt_w"/>
                                          </p:val>
                                        </p:tav>
                                      </p:tavLst>
                                    </p:anim>
                                    <p:anim calcmode="lin" valueType="num">
                                      <p:cBhvr>
                                        <p:cTn id="430" dur="3000" fill="hold"/>
                                        <p:tgtEl>
                                          <p:spTgt spid="32"/>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2"/>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2"/>
                                        </p:tgtEl>
                                        <p:attrNameLst>
                                          <p:attrName>ppt_x</p:attrName>
                                        </p:attrNameLst>
                                      </p:cBhvr>
                                      <p:tavLst>
                                        <p:tav tm="0">
                                          <p:val>
                                            <p:strVal val="ppt_x"/>
                                          </p:val>
                                        </p:tav>
                                        <p:tav tm="100000">
                                          <p:val>
                                            <p:strVal val="1+ppt_w/2"/>
                                          </p:val>
                                        </p:tav>
                                      </p:tavLst>
                                    </p:anim>
                                    <p:anim calcmode="lin" valueType="num">
                                      <p:cBhvr additive="base">
                                        <p:cTn id="435" dur="4000"/>
                                        <p:tgtEl>
                                          <p:spTgt spid="32"/>
                                        </p:tgtEl>
                                        <p:attrNameLst>
                                          <p:attrName>ppt_y</p:attrName>
                                        </p:attrNameLst>
                                      </p:cBhvr>
                                      <p:tavLst>
                                        <p:tav tm="0">
                                          <p:val>
                                            <p:strVal val="ppt_y"/>
                                          </p:val>
                                        </p:tav>
                                        <p:tav tm="100000">
                                          <p:val>
                                            <p:strVal val="1+ppt_h/2"/>
                                          </p:val>
                                        </p:tav>
                                      </p:tavLst>
                                    </p:anim>
                                    <p:set>
                                      <p:cBhvr>
                                        <p:cTn id="436" dur="1" fill="hold">
                                          <p:stCondLst>
                                            <p:cond delay="3999"/>
                                          </p:stCondLst>
                                        </p:cTn>
                                        <p:tgtEl>
                                          <p:spTgt spid="32"/>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31"/>
                                        </p:tgtEl>
                                        <p:attrNameLst>
                                          <p:attrName>style.visibility</p:attrName>
                                        </p:attrNameLst>
                                      </p:cBhvr>
                                      <p:to>
                                        <p:strVal val="visible"/>
                                      </p:to>
                                    </p:set>
                                    <p:anim calcmode="lin" valueType="num">
                                      <p:cBhvr>
                                        <p:cTn id="439" dur="3000" fill="hold"/>
                                        <p:tgtEl>
                                          <p:spTgt spid="31"/>
                                        </p:tgtEl>
                                        <p:attrNameLst>
                                          <p:attrName>ppt_x</p:attrName>
                                        </p:attrNameLst>
                                      </p:cBhvr>
                                      <p:tavLst>
                                        <p:tav tm="0">
                                          <p:val>
                                            <p:strVal val="#ppt_x"/>
                                          </p:val>
                                        </p:tav>
                                        <p:tav tm="100000">
                                          <p:val>
                                            <p:strVal val="#ppt_x"/>
                                          </p:val>
                                        </p:tav>
                                      </p:tavLst>
                                    </p:anim>
                                    <p:anim calcmode="lin" valueType="num">
                                      <p:cBhvr>
                                        <p:cTn id="440" dur="3000" fill="hold"/>
                                        <p:tgtEl>
                                          <p:spTgt spid="31"/>
                                        </p:tgtEl>
                                        <p:attrNameLst>
                                          <p:attrName>ppt_y</p:attrName>
                                        </p:attrNameLst>
                                      </p:cBhvr>
                                      <p:tavLst>
                                        <p:tav tm="0">
                                          <p:val>
                                            <p:strVal val="#ppt_y+#ppt_h/2"/>
                                          </p:val>
                                        </p:tav>
                                        <p:tav tm="100000">
                                          <p:val>
                                            <p:strVal val="#ppt_y"/>
                                          </p:val>
                                        </p:tav>
                                      </p:tavLst>
                                    </p:anim>
                                    <p:anim calcmode="lin" valueType="num">
                                      <p:cBhvr>
                                        <p:cTn id="441" dur="3000" fill="hold"/>
                                        <p:tgtEl>
                                          <p:spTgt spid="31"/>
                                        </p:tgtEl>
                                        <p:attrNameLst>
                                          <p:attrName>ppt_w</p:attrName>
                                        </p:attrNameLst>
                                      </p:cBhvr>
                                      <p:tavLst>
                                        <p:tav tm="0">
                                          <p:val>
                                            <p:strVal val="#ppt_w"/>
                                          </p:val>
                                        </p:tav>
                                        <p:tav tm="100000">
                                          <p:val>
                                            <p:strVal val="#ppt_w"/>
                                          </p:val>
                                        </p:tav>
                                      </p:tavLst>
                                    </p:anim>
                                    <p:anim calcmode="lin" valueType="num">
                                      <p:cBhvr>
                                        <p:cTn id="442" dur="3000" fill="hold"/>
                                        <p:tgtEl>
                                          <p:spTgt spid="31"/>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31"/>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31"/>
                                        </p:tgtEl>
                                        <p:attrNameLst>
                                          <p:attrName>ppt_x</p:attrName>
                                        </p:attrNameLst>
                                      </p:cBhvr>
                                      <p:tavLst>
                                        <p:tav tm="0">
                                          <p:val>
                                            <p:strVal val="ppt_x"/>
                                          </p:val>
                                        </p:tav>
                                        <p:tav tm="100000">
                                          <p:val>
                                            <p:strVal val="1+ppt_w/2"/>
                                          </p:val>
                                        </p:tav>
                                      </p:tavLst>
                                    </p:anim>
                                    <p:anim calcmode="lin" valueType="num">
                                      <p:cBhvr additive="base">
                                        <p:cTn id="447" dur="4000"/>
                                        <p:tgtEl>
                                          <p:spTgt spid="31"/>
                                        </p:tgtEl>
                                        <p:attrNameLst>
                                          <p:attrName>ppt_y</p:attrName>
                                        </p:attrNameLst>
                                      </p:cBhvr>
                                      <p:tavLst>
                                        <p:tav tm="0">
                                          <p:val>
                                            <p:strVal val="ppt_y"/>
                                          </p:val>
                                        </p:tav>
                                        <p:tav tm="100000">
                                          <p:val>
                                            <p:strVal val="1+ppt_h/2"/>
                                          </p:val>
                                        </p:tav>
                                      </p:tavLst>
                                    </p:anim>
                                    <p:set>
                                      <p:cBhvr>
                                        <p:cTn id="448" dur="1" fill="hold">
                                          <p:stCondLst>
                                            <p:cond delay="3999"/>
                                          </p:stCondLst>
                                        </p:cTn>
                                        <p:tgtEl>
                                          <p:spTgt spid="31"/>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30"/>
                                        </p:tgtEl>
                                        <p:attrNameLst>
                                          <p:attrName>style.visibility</p:attrName>
                                        </p:attrNameLst>
                                      </p:cBhvr>
                                      <p:to>
                                        <p:strVal val="visible"/>
                                      </p:to>
                                    </p:set>
                                    <p:anim calcmode="lin" valueType="num">
                                      <p:cBhvr>
                                        <p:cTn id="451" dur="3000" fill="hold"/>
                                        <p:tgtEl>
                                          <p:spTgt spid="30"/>
                                        </p:tgtEl>
                                        <p:attrNameLst>
                                          <p:attrName>ppt_x</p:attrName>
                                        </p:attrNameLst>
                                      </p:cBhvr>
                                      <p:tavLst>
                                        <p:tav tm="0">
                                          <p:val>
                                            <p:strVal val="#ppt_x"/>
                                          </p:val>
                                        </p:tav>
                                        <p:tav tm="100000">
                                          <p:val>
                                            <p:strVal val="#ppt_x"/>
                                          </p:val>
                                        </p:tav>
                                      </p:tavLst>
                                    </p:anim>
                                    <p:anim calcmode="lin" valueType="num">
                                      <p:cBhvr>
                                        <p:cTn id="452" dur="3000" fill="hold"/>
                                        <p:tgtEl>
                                          <p:spTgt spid="30"/>
                                        </p:tgtEl>
                                        <p:attrNameLst>
                                          <p:attrName>ppt_y</p:attrName>
                                        </p:attrNameLst>
                                      </p:cBhvr>
                                      <p:tavLst>
                                        <p:tav tm="0">
                                          <p:val>
                                            <p:strVal val="#ppt_y+#ppt_h/2"/>
                                          </p:val>
                                        </p:tav>
                                        <p:tav tm="100000">
                                          <p:val>
                                            <p:strVal val="#ppt_y"/>
                                          </p:val>
                                        </p:tav>
                                      </p:tavLst>
                                    </p:anim>
                                    <p:anim calcmode="lin" valueType="num">
                                      <p:cBhvr>
                                        <p:cTn id="453" dur="3000" fill="hold"/>
                                        <p:tgtEl>
                                          <p:spTgt spid="30"/>
                                        </p:tgtEl>
                                        <p:attrNameLst>
                                          <p:attrName>ppt_w</p:attrName>
                                        </p:attrNameLst>
                                      </p:cBhvr>
                                      <p:tavLst>
                                        <p:tav tm="0">
                                          <p:val>
                                            <p:strVal val="#ppt_w"/>
                                          </p:val>
                                        </p:tav>
                                        <p:tav tm="100000">
                                          <p:val>
                                            <p:strVal val="#ppt_w"/>
                                          </p:val>
                                        </p:tav>
                                      </p:tavLst>
                                    </p:anim>
                                    <p:anim calcmode="lin" valueType="num">
                                      <p:cBhvr>
                                        <p:cTn id="454" dur="3000" fill="hold"/>
                                        <p:tgtEl>
                                          <p:spTgt spid="30"/>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30"/>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30"/>
                                        </p:tgtEl>
                                        <p:attrNameLst>
                                          <p:attrName>ppt_x</p:attrName>
                                        </p:attrNameLst>
                                      </p:cBhvr>
                                      <p:tavLst>
                                        <p:tav tm="0">
                                          <p:val>
                                            <p:strVal val="ppt_x"/>
                                          </p:val>
                                        </p:tav>
                                        <p:tav tm="100000">
                                          <p:val>
                                            <p:strVal val="1+ppt_w/2"/>
                                          </p:val>
                                        </p:tav>
                                      </p:tavLst>
                                    </p:anim>
                                    <p:anim calcmode="lin" valueType="num">
                                      <p:cBhvr additive="base">
                                        <p:cTn id="459" dur="4000"/>
                                        <p:tgtEl>
                                          <p:spTgt spid="30"/>
                                        </p:tgtEl>
                                        <p:attrNameLst>
                                          <p:attrName>ppt_y</p:attrName>
                                        </p:attrNameLst>
                                      </p:cBhvr>
                                      <p:tavLst>
                                        <p:tav tm="0">
                                          <p:val>
                                            <p:strVal val="ppt_y"/>
                                          </p:val>
                                        </p:tav>
                                        <p:tav tm="100000">
                                          <p:val>
                                            <p:strVal val="1+ppt_h/2"/>
                                          </p:val>
                                        </p:tav>
                                      </p:tavLst>
                                    </p:anim>
                                    <p:set>
                                      <p:cBhvr>
                                        <p:cTn id="460" dur="1" fill="hold">
                                          <p:stCondLst>
                                            <p:cond delay="3999"/>
                                          </p:stCondLst>
                                        </p:cTn>
                                        <p:tgtEl>
                                          <p:spTgt spid="30"/>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9"/>
                                        </p:tgtEl>
                                        <p:attrNameLst>
                                          <p:attrName>style.visibility</p:attrName>
                                        </p:attrNameLst>
                                      </p:cBhvr>
                                      <p:to>
                                        <p:strVal val="visible"/>
                                      </p:to>
                                    </p:set>
                                    <p:anim calcmode="lin" valueType="num">
                                      <p:cBhvr>
                                        <p:cTn id="463" dur="3000" fill="hold"/>
                                        <p:tgtEl>
                                          <p:spTgt spid="29"/>
                                        </p:tgtEl>
                                        <p:attrNameLst>
                                          <p:attrName>ppt_x</p:attrName>
                                        </p:attrNameLst>
                                      </p:cBhvr>
                                      <p:tavLst>
                                        <p:tav tm="0">
                                          <p:val>
                                            <p:strVal val="#ppt_x"/>
                                          </p:val>
                                        </p:tav>
                                        <p:tav tm="100000">
                                          <p:val>
                                            <p:strVal val="#ppt_x"/>
                                          </p:val>
                                        </p:tav>
                                      </p:tavLst>
                                    </p:anim>
                                    <p:anim calcmode="lin" valueType="num">
                                      <p:cBhvr>
                                        <p:cTn id="464" dur="3000" fill="hold"/>
                                        <p:tgtEl>
                                          <p:spTgt spid="29"/>
                                        </p:tgtEl>
                                        <p:attrNameLst>
                                          <p:attrName>ppt_y</p:attrName>
                                        </p:attrNameLst>
                                      </p:cBhvr>
                                      <p:tavLst>
                                        <p:tav tm="0">
                                          <p:val>
                                            <p:strVal val="#ppt_y+#ppt_h/2"/>
                                          </p:val>
                                        </p:tav>
                                        <p:tav tm="100000">
                                          <p:val>
                                            <p:strVal val="#ppt_y"/>
                                          </p:val>
                                        </p:tav>
                                      </p:tavLst>
                                    </p:anim>
                                    <p:anim calcmode="lin" valueType="num">
                                      <p:cBhvr>
                                        <p:cTn id="465" dur="3000" fill="hold"/>
                                        <p:tgtEl>
                                          <p:spTgt spid="29"/>
                                        </p:tgtEl>
                                        <p:attrNameLst>
                                          <p:attrName>ppt_w</p:attrName>
                                        </p:attrNameLst>
                                      </p:cBhvr>
                                      <p:tavLst>
                                        <p:tav tm="0">
                                          <p:val>
                                            <p:strVal val="#ppt_w"/>
                                          </p:val>
                                        </p:tav>
                                        <p:tav tm="100000">
                                          <p:val>
                                            <p:strVal val="#ppt_w"/>
                                          </p:val>
                                        </p:tav>
                                      </p:tavLst>
                                    </p:anim>
                                    <p:anim calcmode="lin" valueType="num">
                                      <p:cBhvr>
                                        <p:cTn id="466" dur="3000" fill="hold"/>
                                        <p:tgtEl>
                                          <p:spTgt spid="29"/>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9"/>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9"/>
                                        </p:tgtEl>
                                        <p:attrNameLst>
                                          <p:attrName>ppt_x</p:attrName>
                                        </p:attrNameLst>
                                      </p:cBhvr>
                                      <p:tavLst>
                                        <p:tav tm="0">
                                          <p:val>
                                            <p:strVal val="ppt_x"/>
                                          </p:val>
                                        </p:tav>
                                        <p:tav tm="100000">
                                          <p:val>
                                            <p:strVal val="1+ppt_w/2"/>
                                          </p:val>
                                        </p:tav>
                                      </p:tavLst>
                                    </p:anim>
                                    <p:anim calcmode="lin" valueType="num">
                                      <p:cBhvr additive="base">
                                        <p:cTn id="471" dur="4000"/>
                                        <p:tgtEl>
                                          <p:spTgt spid="29"/>
                                        </p:tgtEl>
                                        <p:attrNameLst>
                                          <p:attrName>ppt_y</p:attrName>
                                        </p:attrNameLst>
                                      </p:cBhvr>
                                      <p:tavLst>
                                        <p:tav tm="0">
                                          <p:val>
                                            <p:strVal val="ppt_y"/>
                                          </p:val>
                                        </p:tav>
                                        <p:tav tm="100000">
                                          <p:val>
                                            <p:strVal val="1+ppt_h/2"/>
                                          </p:val>
                                        </p:tav>
                                      </p:tavLst>
                                    </p:anim>
                                    <p:set>
                                      <p:cBhvr>
                                        <p:cTn id="472" dur="1" fill="hold">
                                          <p:stCondLst>
                                            <p:cond delay="3999"/>
                                          </p:stCondLst>
                                        </p:cTn>
                                        <p:tgtEl>
                                          <p:spTgt spid="29"/>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8"/>
                                        </p:tgtEl>
                                        <p:attrNameLst>
                                          <p:attrName>style.visibility</p:attrName>
                                        </p:attrNameLst>
                                      </p:cBhvr>
                                      <p:to>
                                        <p:strVal val="visible"/>
                                      </p:to>
                                    </p:set>
                                    <p:anim calcmode="lin" valueType="num">
                                      <p:cBhvr>
                                        <p:cTn id="475" dur="3000" fill="hold"/>
                                        <p:tgtEl>
                                          <p:spTgt spid="28"/>
                                        </p:tgtEl>
                                        <p:attrNameLst>
                                          <p:attrName>ppt_x</p:attrName>
                                        </p:attrNameLst>
                                      </p:cBhvr>
                                      <p:tavLst>
                                        <p:tav tm="0">
                                          <p:val>
                                            <p:strVal val="#ppt_x"/>
                                          </p:val>
                                        </p:tav>
                                        <p:tav tm="100000">
                                          <p:val>
                                            <p:strVal val="#ppt_x"/>
                                          </p:val>
                                        </p:tav>
                                      </p:tavLst>
                                    </p:anim>
                                    <p:anim calcmode="lin" valueType="num">
                                      <p:cBhvr>
                                        <p:cTn id="476" dur="3000" fill="hold"/>
                                        <p:tgtEl>
                                          <p:spTgt spid="28"/>
                                        </p:tgtEl>
                                        <p:attrNameLst>
                                          <p:attrName>ppt_y</p:attrName>
                                        </p:attrNameLst>
                                      </p:cBhvr>
                                      <p:tavLst>
                                        <p:tav tm="0">
                                          <p:val>
                                            <p:strVal val="#ppt_y+#ppt_h/2"/>
                                          </p:val>
                                        </p:tav>
                                        <p:tav tm="100000">
                                          <p:val>
                                            <p:strVal val="#ppt_y"/>
                                          </p:val>
                                        </p:tav>
                                      </p:tavLst>
                                    </p:anim>
                                    <p:anim calcmode="lin" valueType="num">
                                      <p:cBhvr>
                                        <p:cTn id="477" dur="3000" fill="hold"/>
                                        <p:tgtEl>
                                          <p:spTgt spid="28"/>
                                        </p:tgtEl>
                                        <p:attrNameLst>
                                          <p:attrName>ppt_w</p:attrName>
                                        </p:attrNameLst>
                                      </p:cBhvr>
                                      <p:tavLst>
                                        <p:tav tm="0">
                                          <p:val>
                                            <p:strVal val="#ppt_w"/>
                                          </p:val>
                                        </p:tav>
                                        <p:tav tm="100000">
                                          <p:val>
                                            <p:strVal val="#ppt_w"/>
                                          </p:val>
                                        </p:tav>
                                      </p:tavLst>
                                    </p:anim>
                                    <p:anim calcmode="lin" valueType="num">
                                      <p:cBhvr>
                                        <p:cTn id="478" dur="3000" fill="hold"/>
                                        <p:tgtEl>
                                          <p:spTgt spid="28"/>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8"/>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8"/>
                                        </p:tgtEl>
                                        <p:attrNameLst>
                                          <p:attrName>ppt_x</p:attrName>
                                        </p:attrNameLst>
                                      </p:cBhvr>
                                      <p:tavLst>
                                        <p:tav tm="0">
                                          <p:val>
                                            <p:strVal val="ppt_x"/>
                                          </p:val>
                                        </p:tav>
                                        <p:tav tm="100000">
                                          <p:val>
                                            <p:strVal val="1+ppt_w/2"/>
                                          </p:val>
                                        </p:tav>
                                      </p:tavLst>
                                    </p:anim>
                                    <p:anim calcmode="lin" valueType="num">
                                      <p:cBhvr additive="base">
                                        <p:cTn id="483" dur="4000"/>
                                        <p:tgtEl>
                                          <p:spTgt spid="28"/>
                                        </p:tgtEl>
                                        <p:attrNameLst>
                                          <p:attrName>ppt_y</p:attrName>
                                        </p:attrNameLst>
                                      </p:cBhvr>
                                      <p:tavLst>
                                        <p:tav tm="0">
                                          <p:val>
                                            <p:strVal val="ppt_y"/>
                                          </p:val>
                                        </p:tav>
                                        <p:tav tm="100000">
                                          <p:val>
                                            <p:strVal val="1+ppt_h/2"/>
                                          </p:val>
                                        </p:tav>
                                      </p:tavLst>
                                    </p:anim>
                                    <p:set>
                                      <p:cBhvr>
                                        <p:cTn id="484" dur="1" fill="hold">
                                          <p:stCondLst>
                                            <p:cond delay="3999"/>
                                          </p:stCondLst>
                                        </p:cTn>
                                        <p:tgtEl>
                                          <p:spTgt spid="28"/>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6"/>
                                        </p:tgtEl>
                                        <p:attrNameLst>
                                          <p:attrName>style.visibility</p:attrName>
                                        </p:attrNameLst>
                                      </p:cBhvr>
                                      <p:to>
                                        <p:strVal val="visible"/>
                                      </p:to>
                                    </p:set>
                                    <p:anim calcmode="lin" valueType="num">
                                      <p:cBhvr>
                                        <p:cTn id="487" dur="3000" fill="hold"/>
                                        <p:tgtEl>
                                          <p:spTgt spid="26"/>
                                        </p:tgtEl>
                                        <p:attrNameLst>
                                          <p:attrName>ppt_x</p:attrName>
                                        </p:attrNameLst>
                                      </p:cBhvr>
                                      <p:tavLst>
                                        <p:tav tm="0">
                                          <p:val>
                                            <p:strVal val="#ppt_x"/>
                                          </p:val>
                                        </p:tav>
                                        <p:tav tm="100000">
                                          <p:val>
                                            <p:strVal val="#ppt_x"/>
                                          </p:val>
                                        </p:tav>
                                      </p:tavLst>
                                    </p:anim>
                                    <p:anim calcmode="lin" valueType="num">
                                      <p:cBhvr>
                                        <p:cTn id="488" dur="3000" fill="hold"/>
                                        <p:tgtEl>
                                          <p:spTgt spid="26"/>
                                        </p:tgtEl>
                                        <p:attrNameLst>
                                          <p:attrName>ppt_y</p:attrName>
                                        </p:attrNameLst>
                                      </p:cBhvr>
                                      <p:tavLst>
                                        <p:tav tm="0">
                                          <p:val>
                                            <p:strVal val="#ppt_y+#ppt_h/2"/>
                                          </p:val>
                                        </p:tav>
                                        <p:tav tm="100000">
                                          <p:val>
                                            <p:strVal val="#ppt_y"/>
                                          </p:val>
                                        </p:tav>
                                      </p:tavLst>
                                    </p:anim>
                                    <p:anim calcmode="lin" valueType="num">
                                      <p:cBhvr>
                                        <p:cTn id="489" dur="3000" fill="hold"/>
                                        <p:tgtEl>
                                          <p:spTgt spid="26"/>
                                        </p:tgtEl>
                                        <p:attrNameLst>
                                          <p:attrName>ppt_w</p:attrName>
                                        </p:attrNameLst>
                                      </p:cBhvr>
                                      <p:tavLst>
                                        <p:tav tm="0">
                                          <p:val>
                                            <p:strVal val="#ppt_w"/>
                                          </p:val>
                                        </p:tav>
                                        <p:tav tm="100000">
                                          <p:val>
                                            <p:strVal val="#ppt_w"/>
                                          </p:val>
                                        </p:tav>
                                      </p:tavLst>
                                    </p:anim>
                                    <p:anim calcmode="lin" valueType="num">
                                      <p:cBhvr>
                                        <p:cTn id="490" dur="3000" fill="hold"/>
                                        <p:tgtEl>
                                          <p:spTgt spid="26"/>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6"/>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6"/>
                                        </p:tgtEl>
                                        <p:attrNameLst>
                                          <p:attrName>ppt_x</p:attrName>
                                        </p:attrNameLst>
                                      </p:cBhvr>
                                      <p:tavLst>
                                        <p:tav tm="0">
                                          <p:val>
                                            <p:strVal val="ppt_x"/>
                                          </p:val>
                                        </p:tav>
                                        <p:tav tm="100000">
                                          <p:val>
                                            <p:strVal val="1+ppt_w/2"/>
                                          </p:val>
                                        </p:tav>
                                      </p:tavLst>
                                    </p:anim>
                                    <p:anim calcmode="lin" valueType="num">
                                      <p:cBhvr additive="base">
                                        <p:cTn id="495" dur="4000"/>
                                        <p:tgtEl>
                                          <p:spTgt spid="26"/>
                                        </p:tgtEl>
                                        <p:attrNameLst>
                                          <p:attrName>ppt_y</p:attrName>
                                        </p:attrNameLst>
                                      </p:cBhvr>
                                      <p:tavLst>
                                        <p:tav tm="0">
                                          <p:val>
                                            <p:strVal val="ppt_y"/>
                                          </p:val>
                                        </p:tav>
                                        <p:tav tm="100000">
                                          <p:val>
                                            <p:strVal val="1+ppt_h/2"/>
                                          </p:val>
                                        </p:tav>
                                      </p:tavLst>
                                    </p:anim>
                                    <p:set>
                                      <p:cBhvr>
                                        <p:cTn id="496" dur="1" fill="hold">
                                          <p:stCondLst>
                                            <p:cond delay="3999"/>
                                          </p:stCondLst>
                                        </p:cTn>
                                        <p:tgtEl>
                                          <p:spTgt spid="26"/>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4"/>
                                        </p:tgtEl>
                                        <p:attrNameLst>
                                          <p:attrName>style.visibility</p:attrName>
                                        </p:attrNameLst>
                                      </p:cBhvr>
                                      <p:to>
                                        <p:strVal val="visible"/>
                                      </p:to>
                                    </p:set>
                                    <p:anim calcmode="lin" valueType="num">
                                      <p:cBhvr>
                                        <p:cTn id="499" dur="3000" fill="hold"/>
                                        <p:tgtEl>
                                          <p:spTgt spid="24"/>
                                        </p:tgtEl>
                                        <p:attrNameLst>
                                          <p:attrName>ppt_x</p:attrName>
                                        </p:attrNameLst>
                                      </p:cBhvr>
                                      <p:tavLst>
                                        <p:tav tm="0">
                                          <p:val>
                                            <p:strVal val="#ppt_x"/>
                                          </p:val>
                                        </p:tav>
                                        <p:tav tm="100000">
                                          <p:val>
                                            <p:strVal val="#ppt_x"/>
                                          </p:val>
                                        </p:tav>
                                      </p:tavLst>
                                    </p:anim>
                                    <p:anim calcmode="lin" valueType="num">
                                      <p:cBhvr>
                                        <p:cTn id="500" dur="3000" fill="hold"/>
                                        <p:tgtEl>
                                          <p:spTgt spid="24"/>
                                        </p:tgtEl>
                                        <p:attrNameLst>
                                          <p:attrName>ppt_y</p:attrName>
                                        </p:attrNameLst>
                                      </p:cBhvr>
                                      <p:tavLst>
                                        <p:tav tm="0">
                                          <p:val>
                                            <p:strVal val="#ppt_y+#ppt_h/2"/>
                                          </p:val>
                                        </p:tav>
                                        <p:tav tm="100000">
                                          <p:val>
                                            <p:strVal val="#ppt_y"/>
                                          </p:val>
                                        </p:tav>
                                      </p:tavLst>
                                    </p:anim>
                                    <p:anim calcmode="lin" valueType="num">
                                      <p:cBhvr>
                                        <p:cTn id="501" dur="3000" fill="hold"/>
                                        <p:tgtEl>
                                          <p:spTgt spid="24"/>
                                        </p:tgtEl>
                                        <p:attrNameLst>
                                          <p:attrName>ppt_w</p:attrName>
                                        </p:attrNameLst>
                                      </p:cBhvr>
                                      <p:tavLst>
                                        <p:tav tm="0">
                                          <p:val>
                                            <p:strVal val="#ppt_w"/>
                                          </p:val>
                                        </p:tav>
                                        <p:tav tm="100000">
                                          <p:val>
                                            <p:strVal val="#ppt_w"/>
                                          </p:val>
                                        </p:tav>
                                      </p:tavLst>
                                    </p:anim>
                                    <p:anim calcmode="lin" valueType="num">
                                      <p:cBhvr>
                                        <p:cTn id="502" dur="3000" fill="hold"/>
                                        <p:tgtEl>
                                          <p:spTgt spid="24"/>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4"/>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4"/>
                                        </p:tgtEl>
                                        <p:attrNameLst>
                                          <p:attrName>ppt_x</p:attrName>
                                        </p:attrNameLst>
                                      </p:cBhvr>
                                      <p:tavLst>
                                        <p:tav tm="0">
                                          <p:val>
                                            <p:strVal val="ppt_x"/>
                                          </p:val>
                                        </p:tav>
                                        <p:tav tm="100000">
                                          <p:val>
                                            <p:strVal val="1+ppt_w/2"/>
                                          </p:val>
                                        </p:tav>
                                      </p:tavLst>
                                    </p:anim>
                                    <p:anim calcmode="lin" valueType="num">
                                      <p:cBhvr additive="base">
                                        <p:cTn id="507" dur="4000"/>
                                        <p:tgtEl>
                                          <p:spTgt spid="24"/>
                                        </p:tgtEl>
                                        <p:attrNameLst>
                                          <p:attrName>ppt_y</p:attrName>
                                        </p:attrNameLst>
                                      </p:cBhvr>
                                      <p:tavLst>
                                        <p:tav tm="0">
                                          <p:val>
                                            <p:strVal val="ppt_y"/>
                                          </p:val>
                                        </p:tav>
                                        <p:tav tm="100000">
                                          <p:val>
                                            <p:strVal val="1+ppt_h/2"/>
                                          </p:val>
                                        </p:tav>
                                      </p:tavLst>
                                    </p:anim>
                                    <p:set>
                                      <p:cBhvr>
                                        <p:cTn id="508" dur="1" fill="hold">
                                          <p:stCondLst>
                                            <p:cond delay="3999"/>
                                          </p:stCondLst>
                                        </p:cTn>
                                        <p:tgtEl>
                                          <p:spTgt spid="24"/>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3"/>
                                        </p:tgtEl>
                                        <p:attrNameLst>
                                          <p:attrName>style.visibility</p:attrName>
                                        </p:attrNameLst>
                                      </p:cBhvr>
                                      <p:to>
                                        <p:strVal val="visible"/>
                                      </p:to>
                                    </p:set>
                                    <p:anim calcmode="lin" valueType="num">
                                      <p:cBhvr>
                                        <p:cTn id="511" dur="3000" fill="hold"/>
                                        <p:tgtEl>
                                          <p:spTgt spid="23"/>
                                        </p:tgtEl>
                                        <p:attrNameLst>
                                          <p:attrName>ppt_x</p:attrName>
                                        </p:attrNameLst>
                                      </p:cBhvr>
                                      <p:tavLst>
                                        <p:tav tm="0">
                                          <p:val>
                                            <p:strVal val="#ppt_x"/>
                                          </p:val>
                                        </p:tav>
                                        <p:tav tm="100000">
                                          <p:val>
                                            <p:strVal val="#ppt_x"/>
                                          </p:val>
                                        </p:tav>
                                      </p:tavLst>
                                    </p:anim>
                                    <p:anim calcmode="lin" valueType="num">
                                      <p:cBhvr>
                                        <p:cTn id="512" dur="3000" fill="hold"/>
                                        <p:tgtEl>
                                          <p:spTgt spid="23"/>
                                        </p:tgtEl>
                                        <p:attrNameLst>
                                          <p:attrName>ppt_y</p:attrName>
                                        </p:attrNameLst>
                                      </p:cBhvr>
                                      <p:tavLst>
                                        <p:tav tm="0">
                                          <p:val>
                                            <p:strVal val="#ppt_y+#ppt_h/2"/>
                                          </p:val>
                                        </p:tav>
                                        <p:tav tm="100000">
                                          <p:val>
                                            <p:strVal val="#ppt_y"/>
                                          </p:val>
                                        </p:tav>
                                      </p:tavLst>
                                    </p:anim>
                                    <p:anim calcmode="lin" valueType="num">
                                      <p:cBhvr>
                                        <p:cTn id="513" dur="3000" fill="hold"/>
                                        <p:tgtEl>
                                          <p:spTgt spid="23"/>
                                        </p:tgtEl>
                                        <p:attrNameLst>
                                          <p:attrName>ppt_w</p:attrName>
                                        </p:attrNameLst>
                                      </p:cBhvr>
                                      <p:tavLst>
                                        <p:tav tm="0">
                                          <p:val>
                                            <p:strVal val="#ppt_w"/>
                                          </p:val>
                                        </p:tav>
                                        <p:tav tm="100000">
                                          <p:val>
                                            <p:strVal val="#ppt_w"/>
                                          </p:val>
                                        </p:tav>
                                      </p:tavLst>
                                    </p:anim>
                                    <p:anim calcmode="lin" valueType="num">
                                      <p:cBhvr>
                                        <p:cTn id="514" dur="3000" fill="hold"/>
                                        <p:tgtEl>
                                          <p:spTgt spid="23"/>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3"/>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3"/>
                                        </p:tgtEl>
                                        <p:attrNameLst>
                                          <p:attrName>ppt_x</p:attrName>
                                        </p:attrNameLst>
                                      </p:cBhvr>
                                      <p:tavLst>
                                        <p:tav tm="0">
                                          <p:val>
                                            <p:strVal val="ppt_x"/>
                                          </p:val>
                                        </p:tav>
                                        <p:tav tm="100000">
                                          <p:val>
                                            <p:strVal val="1+ppt_w/2"/>
                                          </p:val>
                                        </p:tav>
                                      </p:tavLst>
                                    </p:anim>
                                    <p:anim calcmode="lin" valueType="num">
                                      <p:cBhvr additive="base">
                                        <p:cTn id="519" dur="4000"/>
                                        <p:tgtEl>
                                          <p:spTgt spid="23"/>
                                        </p:tgtEl>
                                        <p:attrNameLst>
                                          <p:attrName>ppt_y</p:attrName>
                                        </p:attrNameLst>
                                      </p:cBhvr>
                                      <p:tavLst>
                                        <p:tav tm="0">
                                          <p:val>
                                            <p:strVal val="ppt_y"/>
                                          </p:val>
                                        </p:tav>
                                        <p:tav tm="100000">
                                          <p:val>
                                            <p:strVal val="1+ppt_h/2"/>
                                          </p:val>
                                        </p:tav>
                                      </p:tavLst>
                                    </p:anim>
                                    <p:set>
                                      <p:cBhvr>
                                        <p:cTn id="520" dur="1" fill="hold">
                                          <p:stCondLst>
                                            <p:cond delay="3999"/>
                                          </p:stCondLst>
                                        </p:cTn>
                                        <p:tgtEl>
                                          <p:spTgt spid="23"/>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2"/>
                                        </p:tgtEl>
                                        <p:attrNameLst>
                                          <p:attrName>style.visibility</p:attrName>
                                        </p:attrNameLst>
                                      </p:cBhvr>
                                      <p:to>
                                        <p:strVal val="visible"/>
                                      </p:to>
                                    </p:set>
                                    <p:anim calcmode="lin" valueType="num">
                                      <p:cBhvr>
                                        <p:cTn id="523" dur="3000" fill="hold"/>
                                        <p:tgtEl>
                                          <p:spTgt spid="22"/>
                                        </p:tgtEl>
                                        <p:attrNameLst>
                                          <p:attrName>ppt_x</p:attrName>
                                        </p:attrNameLst>
                                      </p:cBhvr>
                                      <p:tavLst>
                                        <p:tav tm="0">
                                          <p:val>
                                            <p:strVal val="#ppt_x"/>
                                          </p:val>
                                        </p:tav>
                                        <p:tav tm="100000">
                                          <p:val>
                                            <p:strVal val="#ppt_x"/>
                                          </p:val>
                                        </p:tav>
                                      </p:tavLst>
                                    </p:anim>
                                    <p:anim calcmode="lin" valueType="num">
                                      <p:cBhvr>
                                        <p:cTn id="524" dur="3000" fill="hold"/>
                                        <p:tgtEl>
                                          <p:spTgt spid="22"/>
                                        </p:tgtEl>
                                        <p:attrNameLst>
                                          <p:attrName>ppt_y</p:attrName>
                                        </p:attrNameLst>
                                      </p:cBhvr>
                                      <p:tavLst>
                                        <p:tav tm="0">
                                          <p:val>
                                            <p:strVal val="#ppt_y+#ppt_h/2"/>
                                          </p:val>
                                        </p:tav>
                                        <p:tav tm="100000">
                                          <p:val>
                                            <p:strVal val="#ppt_y"/>
                                          </p:val>
                                        </p:tav>
                                      </p:tavLst>
                                    </p:anim>
                                    <p:anim calcmode="lin" valueType="num">
                                      <p:cBhvr>
                                        <p:cTn id="525" dur="3000" fill="hold"/>
                                        <p:tgtEl>
                                          <p:spTgt spid="22"/>
                                        </p:tgtEl>
                                        <p:attrNameLst>
                                          <p:attrName>ppt_w</p:attrName>
                                        </p:attrNameLst>
                                      </p:cBhvr>
                                      <p:tavLst>
                                        <p:tav tm="0">
                                          <p:val>
                                            <p:strVal val="#ppt_w"/>
                                          </p:val>
                                        </p:tav>
                                        <p:tav tm="100000">
                                          <p:val>
                                            <p:strVal val="#ppt_w"/>
                                          </p:val>
                                        </p:tav>
                                      </p:tavLst>
                                    </p:anim>
                                    <p:anim calcmode="lin" valueType="num">
                                      <p:cBhvr>
                                        <p:cTn id="526" dur="3000" fill="hold"/>
                                        <p:tgtEl>
                                          <p:spTgt spid="22"/>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2"/>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2"/>
                                        </p:tgtEl>
                                        <p:attrNameLst>
                                          <p:attrName>ppt_x</p:attrName>
                                        </p:attrNameLst>
                                      </p:cBhvr>
                                      <p:tavLst>
                                        <p:tav tm="0">
                                          <p:val>
                                            <p:strVal val="ppt_x"/>
                                          </p:val>
                                        </p:tav>
                                        <p:tav tm="100000">
                                          <p:val>
                                            <p:strVal val="1+ppt_w/2"/>
                                          </p:val>
                                        </p:tav>
                                      </p:tavLst>
                                    </p:anim>
                                    <p:anim calcmode="lin" valueType="num">
                                      <p:cBhvr additive="base">
                                        <p:cTn id="531" dur="4000"/>
                                        <p:tgtEl>
                                          <p:spTgt spid="22"/>
                                        </p:tgtEl>
                                        <p:attrNameLst>
                                          <p:attrName>ppt_y</p:attrName>
                                        </p:attrNameLst>
                                      </p:cBhvr>
                                      <p:tavLst>
                                        <p:tav tm="0">
                                          <p:val>
                                            <p:strVal val="ppt_y"/>
                                          </p:val>
                                        </p:tav>
                                        <p:tav tm="100000">
                                          <p:val>
                                            <p:strVal val="1+ppt_h/2"/>
                                          </p:val>
                                        </p:tav>
                                      </p:tavLst>
                                    </p:anim>
                                    <p:set>
                                      <p:cBhvr>
                                        <p:cTn id="532" dur="1" fill="hold">
                                          <p:stCondLst>
                                            <p:cond delay="3999"/>
                                          </p:stCondLst>
                                        </p:cTn>
                                        <p:tgtEl>
                                          <p:spTgt spid="22"/>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21"/>
                                        </p:tgtEl>
                                        <p:attrNameLst>
                                          <p:attrName>style.visibility</p:attrName>
                                        </p:attrNameLst>
                                      </p:cBhvr>
                                      <p:to>
                                        <p:strVal val="visible"/>
                                      </p:to>
                                    </p:set>
                                    <p:anim calcmode="lin" valueType="num">
                                      <p:cBhvr>
                                        <p:cTn id="535" dur="3000" fill="hold"/>
                                        <p:tgtEl>
                                          <p:spTgt spid="21"/>
                                        </p:tgtEl>
                                        <p:attrNameLst>
                                          <p:attrName>ppt_x</p:attrName>
                                        </p:attrNameLst>
                                      </p:cBhvr>
                                      <p:tavLst>
                                        <p:tav tm="0">
                                          <p:val>
                                            <p:strVal val="#ppt_x"/>
                                          </p:val>
                                        </p:tav>
                                        <p:tav tm="100000">
                                          <p:val>
                                            <p:strVal val="#ppt_x"/>
                                          </p:val>
                                        </p:tav>
                                      </p:tavLst>
                                    </p:anim>
                                    <p:anim calcmode="lin" valueType="num">
                                      <p:cBhvr>
                                        <p:cTn id="536" dur="3000" fill="hold"/>
                                        <p:tgtEl>
                                          <p:spTgt spid="21"/>
                                        </p:tgtEl>
                                        <p:attrNameLst>
                                          <p:attrName>ppt_y</p:attrName>
                                        </p:attrNameLst>
                                      </p:cBhvr>
                                      <p:tavLst>
                                        <p:tav tm="0">
                                          <p:val>
                                            <p:strVal val="#ppt_y+#ppt_h/2"/>
                                          </p:val>
                                        </p:tav>
                                        <p:tav tm="100000">
                                          <p:val>
                                            <p:strVal val="#ppt_y"/>
                                          </p:val>
                                        </p:tav>
                                      </p:tavLst>
                                    </p:anim>
                                    <p:anim calcmode="lin" valueType="num">
                                      <p:cBhvr>
                                        <p:cTn id="537" dur="3000" fill="hold"/>
                                        <p:tgtEl>
                                          <p:spTgt spid="21"/>
                                        </p:tgtEl>
                                        <p:attrNameLst>
                                          <p:attrName>ppt_w</p:attrName>
                                        </p:attrNameLst>
                                      </p:cBhvr>
                                      <p:tavLst>
                                        <p:tav tm="0">
                                          <p:val>
                                            <p:strVal val="#ppt_w"/>
                                          </p:val>
                                        </p:tav>
                                        <p:tav tm="100000">
                                          <p:val>
                                            <p:strVal val="#ppt_w"/>
                                          </p:val>
                                        </p:tav>
                                      </p:tavLst>
                                    </p:anim>
                                    <p:anim calcmode="lin" valueType="num">
                                      <p:cBhvr>
                                        <p:cTn id="538" dur="3000" fill="hold"/>
                                        <p:tgtEl>
                                          <p:spTgt spid="21"/>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21"/>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21"/>
                                        </p:tgtEl>
                                        <p:attrNameLst>
                                          <p:attrName>ppt_x</p:attrName>
                                        </p:attrNameLst>
                                      </p:cBhvr>
                                      <p:tavLst>
                                        <p:tav tm="0">
                                          <p:val>
                                            <p:strVal val="ppt_x"/>
                                          </p:val>
                                        </p:tav>
                                        <p:tav tm="100000">
                                          <p:val>
                                            <p:strVal val="1+ppt_w/2"/>
                                          </p:val>
                                        </p:tav>
                                      </p:tavLst>
                                    </p:anim>
                                    <p:anim calcmode="lin" valueType="num">
                                      <p:cBhvr additive="base">
                                        <p:cTn id="543" dur="4000"/>
                                        <p:tgtEl>
                                          <p:spTgt spid="21"/>
                                        </p:tgtEl>
                                        <p:attrNameLst>
                                          <p:attrName>ppt_y</p:attrName>
                                        </p:attrNameLst>
                                      </p:cBhvr>
                                      <p:tavLst>
                                        <p:tav tm="0">
                                          <p:val>
                                            <p:strVal val="ppt_y"/>
                                          </p:val>
                                        </p:tav>
                                        <p:tav tm="100000">
                                          <p:val>
                                            <p:strVal val="1+ppt_h/2"/>
                                          </p:val>
                                        </p:tav>
                                      </p:tavLst>
                                    </p:anim>
                                    <p:set>
                                      <p:cBhvr>
                                        <p:cTn id="544" dur="1" fill="hold">
                                          <p:stCondLst>
                                            <p:cond delay="3999"/>
                                          </p:stCondLst>
                                        </p:cTn>
                                        <p:tgtEl>
                                          <p:spTgt spid="21"/>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20"/>
                                        </p:tgtEl>
                                        <p:attrNameLst>
                                          <p:attrName>style.visibility</p:attrName>
                                        </p:attrNameLst>
                                      </p:cBhvr>
                                      <p:to>
                                        <p:strVal val="visible"/>
                                      </p:to>
                                    </p:set>
                                    <p:anim calcmode="lin" valueType="num">
                                      <p:cBhvr>
                                        <p:cTn id="547" dur="3000" fill="hold"/>
                                        <p:tgtEl>
                                          <p:spTgt spid="20"/>
                                        </p:tgtEl>
                                        <p:attrNameLst>
                                          <p:attrName>ppt_x</p:attrName>
                                        </p:attrNameLst>
                                      </p:cBhvr>
                                      <p:tavLst>
                                        <p:tav tm="0">
                                          <p:val>
                                            <p:strVal val="#ppt_x"/>
                                          </p:val>
                                        </p:tav>
                                        <p:tav tm="100000">
                                          <p:val>
                                            <p:strVal val="#ppt_x"/>
                                          </p:val>
                                        </p:tav>
                                      </p:tavLst>
                                    </p:anim>
                                    <p:anim calcmode="lin" valueType="num">
                                      <p:cBhvr>
                                        <p:cTn id="548" dur="3000" fill="hold"/>
                                        <p:tgtEl>
                                          <p:spTgt spid="20"/>
                                        </p:tgtEl>
                                        <p:attrNameLst>
                                          <p:attrName>ppt_y</p:attrName>
                                        </p:attrNameLst>
                                      </p:cBhvr>
                                      <p:tavLst>
                                        <p:tav tm="0">
                                          <p:val>
                                            <p:strVal val="#ppt_y+#ppt_h/2"/>
                                          </p:val>
                                        </p:tav>
                                        <p:tav tm="100000">
                                          <p:val>
                                            <p:strVal val="#ppt_y"/>
                                          </p:val>
                                        </p:tav>
                                      </p:tavLst>
                                    </p:anim>
                                    <p:anim calcmode="lin" valueType="num">
                                      <p:cBhvr>
                                        <p:cTn id="549" dur="3000" fill="hold"/>
                                        <p:tgtEl>
                                          <p:spTgt spid="20"/>
                                        </p:tgtEl>
                                        <p:attrNameLst>
                                          <p:attrName>ppt_w</p:attrName>
                                        </p:attrNameLst>
                                      </p:cBhvr>
                                      <p:tavLst>
                                        <p:tav tm="0">
                                          <p:val>
                                            <p:strVal val="#ppt_w"/>
                                          </p:val>
                                        </p:tav>
                                        <p:tav tm="100000">
                                          <p:val>
                                            <p:strVal val="#ppt_w"/>
                                          </p:val>
                                        </p:tav>
                                      </p:tavLst>
                                    </p:anim>
                                    <p:anim calcmode="lin" valueType="num">
                                      <p:cBhvr>
                                        <p:cTn id="550" dur="3000" fill="hold"/>
                                        <p:tgtEl>
                                          <p:spTgt spid="20"/>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20"/>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20"/>
                                        </p:tgtEl>
                                        <p:attrNameLst>
                                          <p:attrName>ppt_x</p:attrName>
                                        </p:attrNameLst>
                                      </p:cBhvr>
                                      <p:tavLst>
                                        <p:tav tm="0">
                                          <p:val>
                                            <p:strVal val="ppt_x"/>
                                          </p:val>
                                        </p:tav>
                                        <p:tav tm="100000">
                                          <p:val>
                                            <p:strVal val="1+ppt_w/2"/>
                                          </p:val>
                                        </p:tav>
                                      </p:tavLst>
                                    </p:anim>
                                    <p:anim calcmode="lin" valueType="num">
                                      <p:cBhvr additive="base">
                                        <p:cTn id="555" dur="4000"/>
                                        <p:tgtEl>
                                          <p:spTgt spid="20"/>
                                        </p:tgtEl>
                                        <p:attrNameLst>
                                          <p:attrName>ppt_y</p:attrName>
                                        </p:attrNameLst>
                                      </p:cBhvr>
                                      <p:tavLst>
                                        <p:tav tm="0">
                                          <p:val>
                                            <p:strVal val="ppt_y"/>
                                          </p:val>
                                        </p:tav>
                                        <p:tav tm="100000">
                                          <p:val>
                                            <p:strVal val="1+ppt_h/2"/>
                                          </p:val>
                                        </p:tav>
                                      </p:tavLst>
                                    </p:anim>
                                    <p:set>
                                      <p:cBhvr>
                                        <p:cTn id="556" dur="1" fill="hold">
                                          <p:stCondLst>
                                            <p:cond delay="3999"/>
                                          </p:stCondLst>
                                        </p:cTn>
                                        <p:tgtEl>
                                          <p:spTgt spid="20"/>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9"/>
                                        </p:tgtEl>
                                        <p:attrNameLst>
                                          <p:attrName>style.visibility</p:attrName>
                                        </p:attrNameLst>
                                      </p:cBhvr>
                                      <p:to>
                                        <p:strVal val="visible"/>
                                      </p:to>
                                    </p:set>
                                    <p:anim calcmode="lin" valueType="num">
                                      <p:cBhvr>
                                        <p:cTn id="559" dur="3000" fill="hold"/>
                                        <p:tgtEl>
                                          <p:spTgt spid="19"/>
                                        </p:tgtEl>
                                        <p:attrNameLst>
                                          <p:attrName>ppt_x</p:attrName>
                                        </p:attrNameLst>
                                      </p:cBhvr>
                                      <p:tavLst>
                                        <p:tav tm="0">
                                          <p:val>
                                            <p:strVal val="#ppt_x"/>
                                          </p:val>
                                        </p:tav>
                                        <p:tav tm="100000">
                                          <p:val>
                                            <p:strVal val="#ppt_x"/>
                                          </p:val>
                                        </p:tav>
                                      </p:tavLst>
                                    </p:anim>
                                    <p:anim calcmode="lin" valueType="num">
                                      <p:cBhvr>
                                        <p:cTn id="560" dur="3000" fill="hold"/>
                                        <p:tgtEl>
                                          <p:spTgt spid="19"/>
                                        </p:tgtEl>
                                        <p:attrNameLst>
                                          <p:attrName>ppt_y</p:attrName>
                                        </p:attrNameLst>
                                      </p:cBhvr>
                                      <p:tavLst>
                                        <p:tav tm="0">
                                          <p:val>
                                            <p:strVal val="#ppt_y+#ppt_h/2"/>
                                          </p:val>
                                        </p:tav>
                                        <p:tav tm="100000">
                                          <p:val>
                                            <p:strVal val="#ppt_y"/>
                                          </p:val>
                                        </p:tav>
                                      </p:tavLst>
                                    </p:anim>
                                    <p:anim calcmode="lin" valueType="num">
                                      <p:cBhvr>
                                        <p:cTn id="561" dur="3000" fill="hold"/>
                                        <p:tgtEl>
                                          <p:spTgt spid="19"/>
                                        </p:tgtEl>
                                        <p:attrNameLst>
                                          <p:attrName>ppt_w</p:attrName>
                                        </p:attrNameLst>
                                      </p:cBhvr>
                                      <p:tavLst>
                                        <p:tav tm="0">
                                          <p:val>
                                            <p:strVal val="#ppt_w"/>
                                          </p:val>
                                        </p:tav>
                                        <p:tav tm="100000">
                                          <p:val>
                                            <p:strVal val="#ppt_w"/>
                                          </p:val>
                                        </p:tav>
                                      </p:tavLst>
                                    </p:anim>
                                    <p:anim calcmode="lin" valueType="num">
                                      <p:cBhvr>
                                        <p:cTn id="562" dur="3000" fill="hold"/>
                                        <p:tgtEl>
                                          <p:spTgt spid="19"/>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9"/>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9"/>
                                        </p:tgtEl>
                                        <p:attrNameLst>
                                          <p:attrName>ppt_x</p:attrName>
                                        </p:attrNameLst>
                                      </p:cBhvr>
                                      <p:tavLst>
                                        <p:tav tm="0">
                                          <p:val>
                                            <p:strVal val="ppt_x"/>
                                          </p:val>
                                        </p:tav>
                                        <p:tav tm="100000">
                                          <p:val>
                                            <p:strVal val="1+ppt_w/2"/>
                                          </p:val>
                                        </p:tav>
                                      </p:tavLst>
                                    </p:anim>
                                    <p:anim calcmode="lin" valueType="num">
                                      <p:cBhvr additive="base">
                                        <p:cTn id="567" dur="4000"/>
                                        <p:tgtEl>
                                          <p:spTgt spid="19"/>
                                        </p:tgtEl>
                                        <p:attrNameLst>
                                          <p:attrName>ppt_y</p:attrName>
                                        </p:attrNameLst>
                                      </p:cBhvr>
                                      <p:tavLst>
                                        <p:tav tm="0">
                                          <p:val>
                                            <p:strVal val="ppt_y"/>
                                          </p:val>
                                        </p:tav>
                                        <p:tav tm="100000">
                                          <p:val>
                                            <p:strVal val="1+ppt_h/2"/>
                                          </p:val>
                                        </p:tav>
                                      </p:tavLst>
                                    </p:anim>
                                    <p:set>
                                      <p:cBhvr>
                                        <p:cTn id="568" dur="1" fill="hold">
                                          <p:stCondLst>
                                            <p:cond delay="3999"/>
                                          </p:stCondLst>
                                        </p:cTn>
                                        <p:tgtEl>
                                          <p:spTgt spid="19"/>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8"/>
                                        </p:tgtEl>
                                        <p:attrNameLst>
                                          <p:attrName>style.visibility</p:attrName>
                                        </p:attrNameLst>
                                      </p:cBhvr>
                                      <p:to>
                                        <p:strVal val="visible"/>
                                      </p:to>
                                    </p:set>
                                    <p:anim calcmode="lin" valueType="num">
                                      <p:cBhvr>
                                        <p:cTn id="571" dur="3000" fill="hold"/>
                                        <p:tgtEl>
                                          <p:spTgt spid="18"/>
                                        </p:tgtEl>
                                        <p:attrNameLst>
                                          <p:attrName>ppt_x</p:attrName>
                                        </p:attrNameLst>
                                      </p:cBhvr>
                                      <p:tavLst>
                                        <p:tav tm="0">
                                          <p:val>
                                            <p:strVal val="#ppt_x"/>
                                          </p:val>
                                        </p:tav>
                                        <p:tav tm="100000">
                                          <p:val>
                                            <p:strVal val="#ppt_x"/>
                                          </p:val>
                                        </p:tav>
                                      </p:tavLst>
                                    </p:anim>
                                    <p:anim calcmode="lin" valueType="num">
                                      <p:cBhvr>
                                        <p:cTn id="572" dur="3000" fill="hold"/>
                                        <p:tgtEl>
                                          <p:spTgt spid="18"/>
                                        </p:tgtEl>
                                        <p:attrNameLst>
                                          <p:attrName>ppt_y</p:attrName>
                                        </p:attrNameLst>
                                      </p:cBhvr>
                                      <p:tavLst>
                                        <p:tav tm="0">
                                          <p:val>
                                            <p:strVal val="#ppt_y+#ppt_h/2"/>
                                          </p:val>
                                        </p:tav>
                                        <p:tav tm="100000">
                                          <p:val>
                                            <p:strVal val="#ppt_y"/>
                                          </p:val>
                                        </p:tav>
                                      </p:tavLst>
                                    </p:anim>
                                    <p:anim calcmode="lin" valueType="num">
                                      <p:cBhvr>
                                        <p:cTn id="573" dur="3000" fill="hold"/>
                                        <p:tgtEl>
                                          <p:spTgt spid="18"/>
                                        </p:tgtEl>
                                        <p:attrNameLst>
                                          <p:attrName>ppt_w</p:attrName>
                                        </p:attrNameLst>
                                      </p:cBhvr>
                                      <p:tavLst>
                                        <p:tav tm="0">
                                          <p:val>
                                            <p:strVal val="#ppt_w"/>
                                          </p:val>
                                        </p:tav>
                                        <p:tav tm="100000">
                                          <p:val>
                                            <p:strVal val="#ppt_w"/>
                                          </p:val>
                                        </p:tav>
                                      </p:tavLst>
                                    </p:anim>
                                    <p:anim calcmode="lin" valueType="num">
                                      <p:cBhvr>
                                        <p:cTn id="574" dur="3000" fill="hold"/>
                                        <p:tgtEl>
                                          <p:spTgt spid="18"/>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8"/>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8"/>
                                        </p:tgtEl>
                                        <p:attrNameLst>
                                          <p:attrName>ppt_x</p:attrName>
                                        </p:attrNameLst>
                                      </p:cBhvr>
                                      <p:tavLst>
                                        <p:tav tm="0">
                                          <p:val>
                                            <p:strVal val="ppt_x"/>
                                          </p:val>
                                        </p:tav>
                                        <p:tav tm="100000">
                                          <p:val>
                                            <p:strVal val="1+ppt_w/2"/>
                                          </p:val>
                                        </p:tav>
                                      </p:tavLst>
                                    </p:anim>
                                    <p:anim calcmode="lin" valueType="num">
                                      <p:cBhvr additive="base">
                                        <p:cTn id="579" dur="4000"/>
                                        <p:tgtEl>
                                          <p:spTgt spid="18"/>
                                        </p:tgtEl>
                                        <p:attrNameLst>
                                          <p:attrName>ppt_y</p:attrName>
                                        </p:attrNameLst>
                                      </p:cBhvr>
                                      <p:tavLst>
                                        <p:tav tm="0">
                                          <p:val>
                                            <p:strVal val="ppt_y"/>
                                          </p:val>
                                        </p:tav>
                                        <p:tav tm="100000">
                                          <p:val>
                                            <p:strVal val="1+ppt_h/2"/>
                                          </p:val>
                                        </p:tav>
                                      </p:tavLst>
                                    </p:anim>
                                    <p:set>
                                      <p:cBhvr>
                                        <p:cTn id="580" dur="1" fill="hold">
                                          <p:stCondLst>
                                            <p:cond delay="3999"/>
                                          </p:stCondLst>
                                        </p:cTn>
                                        <p:tgtEl>
                                          <p:spTgt spid="18"/>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7"/>
                                        </p:tgtEl>
                                        <p:attrNameLst>
                                          <p:attrName>style.visibility</p:attrName>
                                        </p:attrNameLst>
                                      </p:cBhvr>
                                      <p:to>
                                        <p:strVal val="visible"/>
                                      </p:to>
                                    </p:set>
                                    <p:anim calcmode="lin" valueType="num">
                                      <p:cBhvr>
                                        <p:cTn id="583" dur="3000" fill="hold"/>
                                        <p:tgtEl>
                                          <p:spTgt spid="17"/>
                                        </p:tgtEl>
                                        <p:attrNameLst>
                                          <p:attrName>ppt_x</p:attrName>
                                        </p:attrNameLst>
                                      </p:cBhvr>
                                      <p:tavLst>
                                        <p:tav tm="0">
                                          <p:val>
                                            <p:strVal val="#ppt_x"/>
                                          </p:val>
                                        </p:tav>
                                        <p:tav tm="100000">
                                          <p:val>
                                            <p:strVal val="#ppt_x"/>
                                          </p:val>
                                        </p:tav>
                                      </p:tavLst>
                                    </p:anim>
                                    <p:anim calcmode="lin" valueType="num">
                                      <p:cBhvr>
                                        <p:cTn id="584" dur="3000" fill="hold"/>
                                        <p:tgtEl>
                                          <p:spTgt spid="17"/>
                                        </p:tgtEl>
                                        <p:attrNameLst>
                                          <p:attrName>ppt_y</p:attrName>
                                        </p:attrNameLst>
                                      </p:cBhvr>
                                      <p:tavLst>
                                        <p:tav tm="0">
                                          <p:val>
                                            <p:strVal val="#ppt_y+#ppt_h/2"/>
                                          </p:val>
                                        </p:tav>
                                        <p:tav tm="100000">
                                          <p:val>
                                            <p:strVal val="#ppt_y"/>
                                          </p:val>
                                        </p:tav>
                                      </p:tavLst>
                                    </p:anim>
                                    <p:anim calcmode="lin" valueType="num">
                                      <p:cBhvr>
                                        <p:cTn id="585" dur="3000" fill="hold"/>
                                        <p:tgtEl>
                                          <p:spTgt spid="17"/>
                                        </p:tgtEl>
                                        <p:attrNameLst>
                                          <p:attrName>ppt_w</p:attrName>
                                        </p:attrNameLst>
                                      </p:cBhvr>
                                      <p:tavLst>
                                        <p:tav tm="0">
                                          <p:val>
                                            <p:strVal val="#ppt_w"/>
                                          </p:val>
                                        </p:tav>
                                        <p:tav tm="100000">
                                          <p:val>
                                            <p:strVal val="#ppt_w"/>
                                          </p:val>
                                        </p:tav>
                                      </p:tavLst>
                                    </p:anim>
                                    <p:anim calcmode="lin" valueType="num">
                                      <p:cBhvr>
                                        <p:cTn id="586" dur="3000" fill="hold"/>
                                        <p:tgtEl>
                                          <p:spTgt spid="17"/>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7"/>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7"/>
                                        </p:tgtEl>
                                        <p:attrNameLst>
                                          <p:attrName>ppt_x</p:attrName>
                                        </p:attrNameLst>
                                      </p:cBhvr>
                                      <p:tavLst>
                                        <p:tav tm="0">
                                          <p:val>
                                            <p:strVal val="ppt_x"/>
                                          </p:val>
                                        </p:tav>
                                        <p:tav tm="100000">
                                          <p:val>
                                            <p:strVal val="1+ppt_w/2"/>
                                          </p:val>
                                        </p:tav>
                                      </p:tavLst>
                                    </p:anim>
                                    <p:anim calcmode="lin" valueType="num">
                                      <p:cBhvr additive="base">
                                        <p:cTn id="591" dur="4000"/>
                                        <p:tgtEl>
                                          <p:spTgt spid="17"/>
                                        </p:tgtEl>
                                        <p:attrNameLst>
                                          <p:attrName>ppt_y</p:attrName>
                                        </p:attrNameLst>
                                      </p:cBhvr>
                                      <p:tavLst>
                                        <p:tav tm="0">
                                          <p:val>
                                            <p:strVal val="ppt_y"/>
                                          </p:val>
                                        </p:tav>
                                        <p:tav tm="100000">
                                          <p:val>
                                            <p:strVal val="1+ppt_h/2"/>
                                          </p:val>
                                        </p:tav>
                                      </p:tavLst>
                                    </p:anim>
                                    <p:set>
                                      <p:cBhvr>
                                        <p:cTn id="592" dur="1" fill="hold">
                                          <p:stCondLst>
                                            <p:cond delay="3999"/>
                                          </p:stCondLst>
                                        </p:cTn>
                                        <p:tgtEl>
                                          <p:spTgt spid="17"/>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6"/>
                                        </p:tgtEl>
                                        <p:attrNameLst>
                                          <p:attrName>style.visibility</p:attrName>
                                        </p:attrNameLst>
                                      </p:cBhvr>
                                      <p:to>
                                        <p:strVal val="visible"/>
                                      </p:to>
                                    </p:set>
                                    <p:anim calcmode="lin" valueType="num">
                                      <p:cBhvr>
                                        <p:cTn id="595" dur="3000" fill="hold"/>
                                        <p:tgtEl>
                                          <p:spTgt spid="16"/>
                                        </p:tgtEl>
                                        <p:attrNameLst>
                                          <p:attrName>ppt_x</p:attrName>
                                        </p:attrNameLst>
                                      </p:cBhvr>
                                      <p:tavLst>
                                        <p:tav tm="0">
                                          <p:val>
                                            <p:strVal val="#ppt_x"/>
                                          </p:val>
                                        </p:tav>
                                        <p:tav tm="100000">
                                          <p:val>
                                            <p:strVal val="#ppt_x"/>
                                          </p:val>
                                        </p:tav>
                                      </p:tavLst>
                                    </p:anim>
                                    <p:anim calcmode="lin" valueType="num">
                                      <p:cBhvr>
                                        <p:cTn id="596" dur="3000" fill="hold"/>
                                        <p:tgtEl>
                                          <p:spTgt spid="16"/>
                                        </p:tgtEl>
                                        <p:attrNameLst>
                                          <p:attrName>ppt_y</p:attrName>
                                        </p:attrNameLst>
                                      </p:cBhvr>
                                      <p:tavLst>
                                        <p:tav tm="0">
                                          <p:val>
                                            <p:strVal val="#ppt_y+#ppt_h/2"/>
                                          </p:val>
                                        </p:tav>
                                        <p:tav tm="100000">
                                          <p:val>
                                            <p:strVal val="#ppt_y"/>
                                          </p:val>
                                        </p:tav>
                                      </p:tavLst>
                                    </p:anim>
                                    <p:anim calcmode="lin" valueType="num">
                                      <p:cBhvr>
                                        <p:cTn id="597" dur="3000" fill="hold"/>
                                        <p:tgtEl>
                                          <p:spTgt spid="16"/>
                                        </p:tgtEl>
                                        <p:attrNameLst>
                                          <p:attrName>ppt_w</p:attrName>
                                        </p:attrNameLst>
                                      </p:cBhvr>
                                      <p:tavLst>
                                        <p:tav tm="0">
                                          <p:val>
                                            <p:strVal val="#ppt_w"/>
                                          </p:val>
                                        </p:tav>
                                        <p:tav tm="100000">
                                          <p:val>
                                            <p:strVal val="#ppt_w"/>
                                          </p:val>
                                        </p:tav>
                                      </p:tavLst>
                                    </p:anim>
                                    <p:anim calcmode="lin" valueType="num">
                                      <p:cBhvr>
                                        <p:cTn id="598" dur="3000" fill="hold"/>
                                        <p:tgtEl>
                                          <p:spTgt spid="16"/>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6"/>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6"/>
                                        </p:tgtEl>
                                        <p:attrNameLst>
                                          <p:attrName>ppt_x</p:attrName>
                                        </p:attrNameLst>
                                      </p:cBhvr>
                                      <p:tavLst>
                                        <p:tav tm="0">
                                          <p:val>
                                            <p:strVal val="ppt_x"/>
                                          </p:val>
                                        </p:tav>
                                        <p:tav tm="100000">
                                          <p:val>
                                            <p:strVal val="1+ppt_w/2"/>
                                          </p:val>
                                        </p:tav>
                                      </p:tavLst>
                                    </p:anim>
                                    <p:anim calcmode="lin" valueType="num">
                                      <p:cBhvr additive="base">
                                        <p:cTn id="603" dur="4000"/>
                                        <p:tgtEl>
                                          <p:spTgt spid="16"/>
                                        </p:tgtEl>
                                        <p:attrNameLst>
                                          <p:attrName>ppt_y</p:attrName>
                                        </p:attrNameLst>
                                      </p:cBhvr>
                                      <p:tavLst>
                                        <p:tav tm="0">
                                          <p:val>
                                            <p:strVal val="ppt_y"/>
                                          </p:val>
                                        </p:tav>
                                        <p:tav tm="100000">
                                          <p:val>
                                            <p:strVal val="1+ppt_h/2"/>
                                          </p:val>
                                        </p:tav>
                                      </p:tavLst>
                                    </p:anim>
                                    <p:set>
                                      <p:cBhvr>
                                        <p:cTn id="604" dur="1" fill="hold">
                                          <p:stCondLst>
                                            <p:cond delay="3999"/>
                                          </p:stCondLst>
                                        </p:cTn>
                                        <p:tgtEl>
                                          <p:spTgt spid="16"/>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5"/>
                                        </p:tgtEl>
                                        <p:attrNameLst>
                                          <p:attrName>style.visibility</p:attrName>
                                        </p:attrNameLst>
                                      </p:cBhvr>
                                      <p:to>
                                        <p:strVal val="visible"/>
                                      </p:to>
                                    </p:set>
                                    <p:anim calcmode="lin" valueType="num">
                                      <p:cBhvr>
                                        <p:cTn id="607" dur="3000" fill="hold"/>
                                        <p:tgtEl>
                                          <p:spTgt spid="15"/>
                                        </p:tgtEl>
                                        <p:attrNameLst>
                                          <p:attrName>ppt_x</p:attrName>
                                        </p:attrNameLst>
                                      </p:cBhvr>
                                      <p:tavLst>
                                        <p:tav tm="0">
                                          <p:val>
                                            <p:strVal val="#ppt_x"/>
                                          </p:val>
                                        </p:tav>
                                        <p:tav tm="100000">
                                          <p:val>
                                            <p:strVal val="#ppt_x"/>
                                          </p:val>
                                        </p:tav>
                                      </p:tavLst>
                                    </p:anim>
                                    <p:anim calcmode="lin" valueType="num">
                                      <p:cBhvr>
                                        <p:cTn id="608" dur="3000" fill="hold"/>
                                        <p:tgtEl>
                                          <p:spTgt spid="15"/>
                                        </p:tgtEl>
                                        <p:attrNameLst>
                                          <p:attrName>ppt_y</p:attrName>
                                        </p:attrNameLst>
                                      </p:cBhvr>
                                      <p:tavLst>
                                        <p:tav tm="0">
                                          <p:val>
                                            <p:strVal val="#ppt_y+#ppt_h/2"/>
                                          </p:val>
                                        </p:tav>
                                        <p:tav tm="100000">
                                          <p:val>
                                            <p:strVal val="#ppt_y"/>
                                          </p:val>
                                        </p:tav>
                                      </p:tavLst>
                                    </p:anim>
                                    <p:anim calcmode="lin" valueType="num">
                                      <p:cBhvr>
                                        <p:cTn id="609" dur="3000" fill="hold"/>
                                        <p:tgtEl>
                                          <p:spTgt spid="15"/>
                                        </p:tgtEl>
                                        <p:attrNameLst>
                                          <p:attrName>ppt_w</p:attrName>
                                        </p:attrNameLst>
                                      </p:cBhvr>
                                      <p:tavLst>
                                        <p:tav tm="0">
                                          <p:val>
                                            <p:strVal val="#ppt_w"/>
                                          </p:val>
                                        </p:tav>
                                        <p:tav tm="100000">
                                          <p:val>
                                            <p:strVal val="#ppt_w"/>
                                          </p:val>
                                        </p:tav>
                                      </p:tavLst>
                                    </p:anim>
                                    <p:anim calcmode="lin" valueType="num">
                                      <p:cBhvr>
                                        <p:cTn id="610" dur="3000" fill="hold"/>
                                        <p:tgtEl>
                                          <p:spTgt spid="15"/>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5"/>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5"/>
                                        </p:tgtEl>
                                        <p:attrNameLst>
                                          <p:attrName>ppt_x</p:attrName>
                                        </p:attrNameLst>
                                      </p:cBhvr>
                                      <p:tavLst>
                                        <p:tav tm="0">
                                          <p:val>
                                            <p:strVal val="ppt_x"/>
                                          </p:val>
                                        </p:tav>
                                        <p:tav tm="100000">
                                          <p:val>
                                            <p:strVal val="1+ppt_w/2"/>
                                          </p:val>
                                        </p:tav>
                                      </p:tavLst>
                                    </p:anim>
                                    <p:anim calcmode="lin" valueType="num">
                                      <p:cBhvr additive="base">
                                        <p:cTn id="615" dur="4000"/>
                                        <p:tgtEl>
                                          <p:spTgt spid="15"/>
                                        </p:tgtEl>
                                        <p:attrNameLst>
                                          <p:attrName>ppt_y</p:attrName>
                                        </p:attrNameLst>
                                      </p:cBhvr>
                                      <p:tavLst>
                                        <p:tav tm="0">
                                          <p:val>
                                            <p:strVal val="ppt_y"/>
                                          </p:val>
                                        </p:tav>
                                        <p:tav tm="100000">
                                          <p:val>
                                            <p:strVal val="1+ppt_h/2"/>
                                          </p:val>
                                        </p:tav>
                                      </p:tavLst>
                                    </p:anim>
                                    <p:set>
                                      <p:cBhvr>
                                        <p:cTn id="616" dur="1" fill="hold">
                                          <p:stCondLst>
                                            <p:cond delay="3999"/>
                                          </p:stCondLst>
                                        </p:cTn>
                                        <p:tgtEl>
                                          <p:spTgt spid="15"/>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4"/>
                                        </p:tgtEl>
                                        <p:attrNameLst>
                                          <p:attrName>style.visibility</p:attrName>
                                        </p:attrNameLst>
                                      </p:cBhvr>
                                      <p:to>
                                        <p:strVal val="visible"/>
                                      </p:to>
                                    </p:set>
                                    <p:anim calcmode="lin" valueType="num">
                                      <p:cBhvr>
                                        <p:cTn id="619" dur="3000" fill="hold"/>
                                        <p:tgtEl>
                                          <p:spTgt spid="14"/>
                                        </p:tgtEl>
                                        <p:attrNameLst>
                                          <p:attrName>ppt_x</p:attrName>
                                        </p:attrNameLst>
                                      </p:cBhvr>
                                      <p:tavLst>
                                        <p:tav tm="0">
                                          <p:val>
                                            <p:strVal val="#ppt_x"/>
                                          </p:val>
                                        </p:tav>
                                        <p:tav tm="100000">
                                          <p:val>
                                            <p:strVal val="#ppt_x"/>
                                          </p:val>
                                        </p:tav>
                                      </p:tavLst>
                                    </p:anim>
                                    <p:anim calcmode="lin" valueType="num">
                                      <p:cBhvr>
                                        <p:cTn id="620" dur="3000" fill="hold"/>
                                        <p:tgtEl>
                                          <p:spTgt spid="14"/>
                                        </p:tgtEl>
                                        <p:attrNameLst>
                                          <p:attrName>ppt_y</p:attrName>
                                        </p:attrNameLst>
                                      </p:cBhvr>
                                      <p:tavLst>
                                        <p:tav tm="0">
                                          <p:val>
                                            <p:strVal val="#ppt_y+#ppt_h/2"/>
                                          </p:val>
                                        </p:tav>
                                        <p:tav tm="100000">
                                          <p:val>
                                            <p:strVal val="#ppt_y"/>
                                          </p:val>
                                        </p:tav>
                                      </p:tavLst>
                                    </p:anim>
                                    <p:anim calcmode="lin" valueType="num">
                                      <p:cBhvr>
                                        <p:cTn id="621" dur="3000" fill="hold"/>
                                        <p:tgtEl>
                                          <p:spTgt spid="14"/>
                                        </p:tgtEl>
                                        <p:attrNameLst>
                                          <p:attrName>ppt_w</p:attrName>
                                        </p:attrNameLst>
                                      </p:cBhvr>
                                      <p:tavLst>
                                        <p:tav tm="0">
                                          <p:val>
                                            <p:strVal val="#ppt_w"/>
                                          </p:val>
                                        </p:tav>
                                        <p:tav tm="100000">
                                          <p:val>
                                            <p:strVal val="#ppt_w"/>
                                          </p:val>
                                        </p:tav>
                                      </p:tavLst>
                                    </p:anim>
                                    <p:anim calcmode="lin" valueType="num">
                                      <p:cBhvr>
                                        <p:cTn id="622" dur="3000" fill="hold"/>
                                        <p:tgtEl>
                                          <p:spTgt spid="14"/>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4"/>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4"/>
                                        </p:tgtEl>
                                        <p:attrNameLst>
                                          <p:attrName>ppt_x</p:attrName>
                                        </p:attrNameLst>
                                      </p:cBhvr>
                                      <p:tavLst>
                                        <p:tav tm="0">
                                          <p:val>
                                            <p:strVal val="ppt_x"/>
                                          </p:val>
                                        </p:tav>
                                        <p:tav tm="100000">
                                          <p:val>
                                            <p:strVal val="1+ppt_w/2"/>
                                          </p:val>
                                        </p:tav>
                                      </p:tavLst>
                                    </p:anim>
                                    <p:anim calcmode="lin" valueType="num">
                                      <p:cBhvr additive="base">
                                        <p:cTn id="627" dur="4000"/>
                                        <p:tgtEl>
                                          <p:spTgt spid="14"/>
                                        </p:tgtEl>
                                        <p:attrNameLst>
                                          <p:attrName>ppt_y</p:attrName>
                                        </p:attrNameLst>
                                      </p:cBhvr>
                                      <p:tavLst>
                                        <p:tav tm="0">
                                          <p:val>
                                            <p:strVal val="ppt_y"/>
                                          </p:val>
                                        </p:tav>
                                        <p:tav tm="100000">
                                          <p:val>
                                            <p:strVal val="1+ppt_h/2"/>
                                          </p:val>
                                        </p:tav>
                                      </p:tavLst>
                                    </p:anim>
                                    <p:set>
                                      <p:cBhvr>
                                        <p:cTn id="628" dur="1" fill="hold">
                                          <p:stCondLst>
                                            <p:cond delay="3999"/>
                                          </p:stCondLst>
                                        </p:cTn>
                                        <p:tgtEl>
                                          <p:spTgt spid="14"/>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3"/>
                                        </p:tgtEl>
                                        <p:attrNameLst>
                                          <p:attrName>style.visibility</p:attrName>
                                        </p:attrNameLst>
                                      </p:cBhvr>
                                      <p:to>
                                        <p:strVal val="visible"/>
                                      </p:to>
                                    </p:set>
                                    <p:anim calcmode="lin" valueType="num">
                                      <p:cBhvr>
                                        <p:cTn id="631" dur="3000" fill="hold"/>
                                        <p:tgtEl>
                                          <p:spTgt spid="13"/>
                                        </p:tgtEl>
                                        <p:attrNameLst>
                                          <p:attrName>ppt_x</p:attrName>
                                        </p:attrNameLst>
                                      </p:cBhvr>
                                      <p:tavLst>
                                        <p:tav tm="0">
                                          <p:val>
                                            <p:strVal val="#ppt_x"/>
                                          </p:val>
                                        </p:tav>
                                        <p:tav tm="100000">
                                          <p:val>
                                            <p:strVal val="#ppt_x"/>
                                          </p:val>
                                        </p:tav>
                                      </p:tavLst>
                                    </p:anim>
                                    <p:anim calcmode="lin" valueType="num">
                                      <p:cBhvr>
                                        <p:cTn id="632" dur="3000" fill="hold"/>
                                        <p:tgtEl>
                                          <p:spTgt spid="13"/>
                                        </p:tgtEl>
                                        <p:attrNameLst>
                                          <p:attrName>ppt_y</p:attrName>
                                        </p:attrNameLst>
                                      </p:cBhvr>
                                      <p:tavLst>
                                        <p:tav tm="0">
                                          <p:val>
                                            <p:strVal val="#ppt_y+#ppt_h/2"/>
                                          </p:val>
                                        </p:tav>
                                        <p:tav tm="100000">
                                          <p:val>
                                            <p:strVal val="#ppt_y"/>
                                          </p:val>
                                        </p:tav>
                                      </p:tavLst>
                                    </p:anim>
                                    <p:anim calcmode="lin" valueType="num">
                                      <p:cBhvr>
                                        <p:cTn id="633" dur="3000" fill="hold"/>
                                        <p:tgtEl>
                                          <p:spTgt spid="13"/>
                                        </p:tgtEl>
                                        <p:attrNameLst>
                                          <p:attrName>ppt_w</p:attrName>
                                        </p:attrNameLst>
                                      </p:cBhvr>
                                      <p:tavLst>
                                        <p:tav tm="0">
                                          <p:val>
                                            <p:strVal val="#ppt_w"/>
                                          </p:val>
                                        </p:tav>
                                        <p:tav tm="100000">
                                          <p:val>
                                            <p:strVal val="#ppt_w"/>
                                          </p:val>
                                        </p:tav>
                                      </p:tavLst>
                                    </p:anim>
                                    <p:anim calcmode="lin" valueType="num">
                                      <p:cBhvr>
                                        <p:cTn id="634" dur="3000" fill="hold"/>
                                        <p:tgtEl>
                                          <p:spTgt spid="13"/>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3"/>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3"/>
                                        </p:tgtEl>
                                        <p:attrNameLst>
                                          <p:attrName>ppt_x</p:attrName>
                                        </p:attrNameLst>
                                      </p:cBhvr>
                                      <p:tavLst>
                                        <p:tav tm="0">
                                          <p:val>
                                            <p:strVal val="ppt_x"/>
                                          </p:val>
                                        </p:tav>
                                        <p:tav tm="100000">
                                          <p:val>
                                            <p:strVal val="1+ppt_w/2"/>
                                          </p:val>
                                        </p:tav>
                                      </p:tavLst>
                                    </p:anim>
                                    <p:anim calcmode="lin" valueType="num">
                                      <p:cBhvr additive="base">
                                        <p:cTn id="639" dur="4000"/>
                                        <p:tgtEl>
                                          <p:spTgt spid="13"/>
                                        </p:tgtEl>
                                        <p:attrNameLst>
                                          <p:attrName>ppt_y</p:attrName>
                                        </p:attrNameLst>
                                      </p:cBhvr>
                                      <p:tavLst>
                                        <p:tav tm="0">
                                          <p:val>
                                            <p:strVal val="ppt_y"/>
                                          </p:val>
                                        </p:tav>
                                        <p:tav tm="100000">
                                          <p:val>
                                            <p:strVal val="1+ppt_h/2"/>
                                          </p:val>
                                        </p:tav>
                                      </p:tavLst>
                                    </p:anim>
                                    <p:set>
                                      <p:cBhvr>
                                        <p:cTn id="640" dur="1" fill="hold">
                                          <p:stCondLst>
                                            <p:cond delay="3999"/>
                                          </p:stCondLst>
                                        </p:cTn>
                                        <p:tgtEl>
                                          <p:spTgt spid="13"/>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2"/>
                                        </p:tgtEl>
                                        <p:attrNameLst>
                                          <p:attrName>style.visibility</p:attrName>
                                        </p:attrNameLst>
                                      </p:cBhvr>
                                      <p:to>
                                        <p:strVal val="visible"/>
                                      </p:to>
                                    </p:set>
                                    <p:anim calcmode="lin" valueType="num">
                                      <p:cBhvr>
                                        <p:cTn id="643" dur="3000" fill="hold"/>
                                        <p:tgtEl>
                                          <p:spTgt spid="12"/>
                                        </p:tgtEl>
                                        <p:attrNameLst>
                                          <p:attrName>ppt_x</p:attrName>
                                        </p:attrNameLst>
                                      </p:cBhvr>
                                      <p:tavLst>
                                        <p:tav tm="0">
                                          <p:val>
                                            <p:strVal val="#ppt_x"/>
                                          </p:val>
                                        </p:tav>
                                        <p:tav tm="100000">
                                          <p:val>
                                            <p:strVal val="#ppt_x"/>
                                          </p:val>
                                        </p:tav>
                                      </p:tavLst>
                                    </p:anim>
                                    <p:anim calcmode="lin" valueType="num">
                                      <p:cBhvr>
                                        <p:cTn id="644" dur="3000" fill="hold"/>
                                        <p:tgtEl>
                                          <p:spTgt spid="12"/>
                                        </p:tgtEl>
                                        <p:attrNameLst>
                                          <p:attrName>ppt_y</p:attrName>
                                        </p:attrNameLst>
                                      </p:cBhvr>
                                      <p:tavLst>
                                        <p:tav tm="0">
                                          <p:val>
                                            <p:strVal val="#ppt_y+#ppt_h/2"/>
                                          </p:val>
                                        </p:tav>
                                        <p:tav tm="100000">
                                          <p:val>
                                            <p:strVal val="#ppt_y"/>
                                          </p:val>
                                        </p:tav>
                                      </p:tavLst>
                                    </p:anim>
                                    <p:anim calcmode="lin" valueType="num">
                                      <p:cBhvr>
                                        <p:cTn id="645" dur="3000" fill="hold"/>
                                        <p:tgtEl>
                                          <p:spTgt spid="12"/>
                                        </p:tgtEl>
                                        <p:attrNameLst>
                                          <p:attrName>ppt_w</p:attrName>
                                        </p:attrNameLst>
                                      </p:cBhvr>
                                      <p:tavLst>
                                        <p:tav tm="0">
                                          <p:val>
                                            <p:strVal val="#ppt_w"/>
                                          </p:val>
                                        </p:tav>
                                        <p:tav tm="100000">
                                          <p:val>
                                            <p:strVal val="#ppt_w"/>
                                          </p:val>
                                        </p:tav>
                                      </p:tavLst>
                                    </p:anim>
                                    <p:anim calcmode="lin" valueType="num">
                                      <p:cBhvr>
                                        <p:cTn id="646" dur="3000" fill="hold"/>
                                        <p:tgtEl>
                                          <p:spTgt spid="12"/>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2"/>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2"/>
                                        </p:tgtEl>
                                        <p:attrNameLst>
                                          <p:attrName>ppt_x</p:attrName>
                                        </p:attrNameLst>
                                      </p:cBhvr>
                                      <p:tavLst>
                                        <p:tav tm="0">
                                          <p:val>
                                            <p:strVal val="ppt_x"/>
                                          </p:val>
                                        </p:tav>
                                        <p:tav tm="100000">
                                          <p:val>
                                            <p:strVal val="1+ppt_w/2"/>
                                          </p:val>
                                        </p:tav>
                                      </p:tavLst>
                                    </p:anim>
                                    <p:anim calcmode="lin" valueType="num">
                                      <p:cBhvr additive="base">
                                        <p:cTn id="651" dur="4000"/>
                                        <p:tgtEl>
                                          <p:spTgt spid="12"/>
                                        </p:tgtEl>
                                        <p:attrNameLst>
                                          <p:attrName>ppt_y</p:attrName>
                                        </p:attrNameLst>
                                      </p:cBhvr>
                                      <p:tavLst>
                                        <p:tav tm="0">
                                          <p:val>
                                            <p:strVal val="ppt_y"/>
                                          </p:val>
                                        </p:tav>
                                        <p:tav tm="100000">
                                          <p:val>
                                            <p:strVal val="1+ppt_h/2"/>
                                          </p:val>
                                        </p:tav>
                                      </p:tavLst>
                                    </p:anim>
                                    <p:set>
                                      <p:cBhvr>
                                        <p:cTn id="652" dur="1" fill="hold">
                                          <p:stCondLst>
                                            <p:cond delay="3999"/>
                                          </p:stCondLst>
                                        </p:cTn>
                                        <p:tgtEl>
                                          <p:spTgt spid="12"/>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5"/>
                                        </p:tgtEl>
                                        <p:attrNameLst>
                                          <p:attrName>style.visibility</p:attrName>
                                        </p:attrNameLst>
                                      </p:cBhvr>
                                      <p:to>
                                        <p:strVal val="visible"/>
                                      </p:to>
                                    </p:set>
                                    <p:anim calcmode="lin" valueType="num">
                                      <p:cBhvr>
                                        <p:cTn id="655" dur="3000" fill="hold"/>
                                        <p:tgtEl>
                                          <p:spTgt spid="25"/>
                                        </p:tgtEl>
                                        <p:attrNameLst>
                                          <p:attrName>ppt_x</p:attrName>
                                        </p:attrNameLst>
                                      </p:cBhvr>
                                      <p:tavLst>
                                        <p:tav tm="0">
                                          <p:val>
                                            <p:strVal val="#ppt_x"/>
                                          </p:val>
                                        </p:tav>
                                        <p:tav tm="100000">
                                          <p:val>
                                            <p:strVal val="#ppt_x"/>
                                          </p:val>
                                        </p:tav>
                                      </p:tavLst>
                                    </p:anim>
                                    <p:anim calcmode="lin" valueType="num">
                                      <p:cBhvr>
                                        <p:cTn id="656" dur="3000" fill="hold"/>
                                        <p:tgtEl>
                                          <p:spTgt spid="25"/>
                                        </p:tgtEl>
                                        <p:attrNameLst>
                                          <p:attrName>ppt_y</p:attrName>
                                        </p:attrNameLst>
                                      </p:cBhvr>
                                      <p:tavLst>
                                        <p:tav tm="0">
                                          <p:val>
                                            <p:strVal val="#ppt_y+#ppt_h/2"/>
                                          </p:val>
                                        </p:tav>
                                        <p:tav tm="100000">
                                          <p:val>
                                            <p:strVal val="#ppt_y"/>
                                          </p:val>
                                        </p:tav>
                                      </p:tavLst>
                                    </p:anim>
                                    <p:anim calcmode="lin" valueType="num">
                                      <p:cBhvr>
                                        <p:cTn id="657" dur="3000" fill="hold"/>
                                        <p:tgtEl>
                                          <p:spTgt spid="25"/>
                                        </p:tgtEl>
                                        <p:attrNameLst>
                                          <p:attrName>ppt_w</p:attrName>
                                        </p:attrNameLst>
                                      </p:cBhvr>
                                      <p:tavLst>
                                        <p:tav tm="0">
                                          <p:val>
                                            <p:strVal val="#ppt_w"/>
                                          </p:val>
                                        </p:tav>
                                        <p:tav tm="100000">
                                          <p:val>
                                            <p:strVal val="#ppt_w"/>
                                          </p:val>
                                        </p:tav>
                                      </p:tavLst>
                                    </p:anim>
                                    <p:anim calcmode="lin" valueType="num">
                                      <p:cBhvr>
                                        <p:cTn id="658" dur="3000" fill="hold"/>
                                        <p:tgtEl>
                                          <p:spTgt spid="25"/>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5"/>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5"/>
                                        </p:tgtEl>
                                        <p:attrNameLst>
                                          <p:attrName>ppt_x</p:attrName>
                                        </p:attrNameLst>
                                      </p:cBhvr>
                                      <p:tavLst>
                                        <p:tav tm="0">
                                          <p:val>
                                            <p:strVal val="ppt_x"/>
                                          </p:val>
                                        </p:tav>
                                        <p:tav tm="100000">
                                          <p:val>
                                            <p:strVal val="1+ppt_w/2"/>
                                          </p:val>
                                        </p:tav>
                                      </p:tavLst>
                                    </p:anim>
                                    <p:anim calcmode="lin" valueType="num">
                                      <p:cBhvr additive="base">
                                        <p:cTn id="663" dur="4000"/>
                                        <p:tgtEl>
                                          <p:spTgt spid="25"/>
                                        </p:tgtEl>
                                        <p:attrNameLst>
                                          <p:attrName>ppt_y</p:attrName>
                                        </p:attrNameLst>
                                      </p:cBhvr>
                                      <p:tavLst>
                                        <p:tav tm="0">
                                          <p:val>
                                            <p:strVal val="ppt_y"/>
                                          </p:val>
                                        </p:tav>
                                        <p:tav tm="100000">
                                          <p:val>
                                            <p:strVal val="1+ppt_h/2"/>
                                          </p:val>
                                        </p:tav>
                                      </p:tavLst>
                                    </p:anim>
                                    <p:set>
                                      <p:cBhvr>
                                        <p:cTn id="664" dur="1" fill="hold">
                                          <p:stCondLst>
                                            <p:cond delay="3999"/>
                                          </p:stCondLst>
                                        </p:cTn>
                                        <p:tgtEl>
                                          <p:spTgt spid="25"/>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7"/>
                                        </p:tgtEl>
                                        <p:attrNameLst>
                                          <p:attrName>style.visibility</p:attrName>
                                        </p:attrNameLst>
                                      </p:cBhvr>
                                      <p:to>
                                        <p:strVal val="visible"/>
                                      </p:to>
                                    </p:set>
                                    <p:anim calcmode="lin" valueType="num">
                                      <p:cBhvr>
                                        <p:cTn id="667" dur="3000" fill="hold"/>
                                        <p:tgtEl>
                                          <p:spTgt spid="27"/>
                                        </p:tgtEl>
                                        <p:attrNameLst>
                                          <p:attrName>ppt_x</p:attrName>
                                        </p:attrNameLst>
                                      </p:cBhvr>
                                      <p:tavLst>
                                        <p:tav tm="0">
                                          <p:val>
                                            <p:strVal val="#ppt_x"/>
                                          </p:val>
                                        </p:tav>
                                        <p:tav tm="100000">
                                          <p:val>
                                            <p:strVal val="#ppt_x"/>
                                          </p:val>
                                        </p:tav>
                                      </p:tavLst>
                                    </p:anim>
                                    <p:anim calcmode="lin" valueType="num">
                                      <p:cBhvr>
                                        <p:cTn id="668" dur="3000" fill="hold"/>
                                        <p:tgtEl>
                                          <p:spTgt spid="27"/>
                                        </p:tgtEl>
                                        <p:attrNameLst>
                                          <p:attrName>ppt_y</p:attrName>
                                        </p:attrNameLst>
                                      </p:cBhvr>
                                      <p:tavLst>
                                        <p:tav tm="0">
                                          <p:val>
                                            <p:strVal val="#ppt_y+#ppt_h/2"/>
                                          </p:val>
                                        </p:tav>
                                        <p:tav tm="100000">
                                          <p:val>
                                            <p:strVal val="#ppt_y"/>
                                          </p:val>
                                        </p:tav>
                                      </p:tavLst>
                                    </p:anim>
                                    <p:anim calcmode="lin" valueType="num">
                                      <p:cBhvr>
                                        <p:cTn id="669" dur="3000" fill="hold"/>
                                        <p:tgtEl>
                                          <p:spTgt spid="27"/>
                                        </p:tgtEl>
                                        <p:attrNameLst>
                                          <p:attrName>ppt_w</p:attrName>
                                        </p:attrNameLst>
                                      </p:cBhvr>
                                      <p:tavLst>
                                        <p:tav tm="0">
                                          <p:val>
                                            <p:strVal val="#ppt_w"/>
                                          </p:val>
                                        </p:tav>
                                        <p:tav tm="100000">
                                          <p:val>
                                            <p:strVal val="#ppt_w"/>
                                          </p:val>
                                        </p:tav>
                                      </p:tavLst>
                                    </p:anim>
                                    <p:anim calcmode="lin" valueType="num">
                                      <p:cBhvr>
                                        <p:cTn id="670" dur="3000" fill="hold"/>
                                        <p:tgtEl>
                                          <p:spTgt spid="27"/>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7"/>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7"/>
                                        </p:tgtEl>
                                        <p:attrNameLst>
                                          <p:attrName>ppt_x</p:attrName>
                                        </p:attrNameLst>
                                      </p:cBhvr>
                                      <p:tavLst>
                                        <p:tav tm="0">
                                          <p:val>
                                            <p:strVal val="ppt_x"/>
                                          </p:val>
                                        </p:tav>
                                        <p:tav tm="100000">
                                          <p:val>
                                            <p:strVal val="1+ppt_w/2"/>
                                          </p:val>
                                        </p:tav>
                                      </p:tavLst>
                                    </p:anim>
                                    <p:anim calcmode="lin" valueType="num">
                                      <p:cBhvr additive="base">
                                        <p:cTn id="675" dur="4000"/>
                                        <p:tgtEl>
                                          <p:spTgt spid="27"/>
                                        </p:tgtEl>
                                        <p:attrNameLst>
                                          <p:attrName>ppt_y</p:attrName>
                                        </p:attrNameLst>
                                      </p:cBhvr>
                                      <p:tavLst>
                                        <p:tav tm="0">
                                          <p:val>
                                            <p:strVal val="ppt_y"/>
                                          </p:val>
                                        </p:tav>
                                        <p:tav tm="100000">
                                          <p:val>
                                            <p:strVal val="1+ppt_h/2"/>
                                          </p:val>
                                        </p:tav>
                                      </p:tavLst>
                                    </p:anim>
                                    <p:set>
                                      <p:cBhvr>
                                        <p:cTn id="676" dur="1" fill="hold">
                                          <p:stCondLst>
                                            <p:cond delay="3999"/>
                                          </p:stCondLst>
                                        </p:cTn>
                                        <p:tgtEl>
                                          <p:spTgt spid="27"/>
                                        </p:tgtEl>
                                        <p:attrNameLst>
                                          <p:attrName>style.visibility</p:attrName>
                                        </p:attrNameLst>
                                      </p:cBhvr>
                                      <p:to>
                                        <p:strVal val="hidden"/>
                                      </p:to>
                                    </p:set>
                                  </p:childTnLst>
                                </p:cTn>
                              </p:par>
                              <p:par>
                                <p:cTn id="677" presetID="17" presetClass="entr" presetSubtype="1" fill="hold" nodeType="withEffect">
                                  <p:stCondLst>
                                    <p:cond delay="0"/>
                                  </p:stCondLst>
                                  <p:childTnLst>
                                    <p:set>
                                      <p:cBhvr>
                                        <p:cTn id="678" dur="1" fill="hold">
                                          <p:stCondLst>
                                            <p:cond delay="0"/>
                                          </p:stCondLst>
                                        </p:cTn>
                                        <p:tgtEl>
                                          <p:spTgt spid="66"/>
                                        </p:tgtEl>
                                        <p:attrNameLst>
                                          <p:attrName>style.visibility</p:attrName>
                                        </p:attrNameLst>
                                      </p:cBhvr>
                                      <p:to>
                                        <p:strVal val="visible"/>
                                      </p:to>
                                    </p:set>
                                    <p:anim calcmode="lin" valueType="num">
                                      <p:cBhvr>
                                        <p:cTn id="679" dur="3500" fill="hold"/>
                                        <p:tgtEl>
                                          <p:spTgt spid="66"/>
                                        </p:tgtEl>
                                        <p:attrNameLst>
                                          <p:attrName>ppt_x</p:attrName>
                                        </p:attrNameLst>
                                      </p:cBhvr>
                                      <p:tavLst>
                                        <p:tav tm="0">
                                          <p:val>
                                            <p:strVal val="#ppt_x"/>
                                          </p:val>
                                        </p:tav>
                                        <p:tav tm="100000">
                                          <p:val>
                                            <p:strVal val="#ppt_x"/>
                                          </p:val>
                                        </p:tav>
                                      </p:tavLst>
                                    </p:anim>
                                    <p:anim calcmode="lin" valueType="num">
                                      <p:cBhvr>
                                        <p:cTn id="680" dur="3500" fill="hold"/>
                                        <p:tgtEl>
                                          <p:spTgt spid="66"/>
                                        </p:tgtEl>
                                        <p:attrNameLst>
                                          <p:attrName>ppt_y</p:attrName>
                                        </p:attrNameLst>
                                      </p:cBhvr>
                                      <p:tavLst>
                                        <p:tav tm="0">
                                          <p:val>
                                            <p:strVal val="#ppt_y-#ppt_h/2"/>
                                          </p:val>
                                        </p:tav>
                                        <p:tav tm="100000">
                                          <p:val>
                                            <p:strVal val="#ppt_y"/>
                                          </p:val>
                                        </p:tav>
                                      </p:tavLst>
                                    </p:anim>
                                    <p:anim calcmode="lin" valueType="num">
                                      <p:cBhvr>
                                        <p:cTn id="681" dur="3500" fill="hold"/>
                                        <p:tgtEl>
                                          <p:spTgt spid="66"/>
                                        </p:tgtEl>
                                        <p:attrNameLst>
                                          <p:attrName>ppt_w</p:attrName>
                                        </p:attrNameLst>
                                      </p:cBhvr>
                                      <p:tavLst>
                                        <p:tav tm="0">
                                          <p:val>
                                            <p:strVal val="#ppt_w"/>
                                          </p:val>
                                        </p:tav>
                                        <p:tav tm="100000">
                                          <p:val>
                                            <p:strVal val="#ppt_w"/>
                                          </p:val>
                                        </p:tav>
                                      </p:tavLst>
                                    </p:anim>
                                    <p:anim calcmode="lin" valueType="num">
                                      <p:cBhvr>
                                        <p:cTn id="682" dur="3500" fill="hold"/>
                                        <p:tgtEl>
                                          <p:spTgt spid="66"/>
                                        </p:tgtEl>
                                        <p:attrNameLst>
                                          <p:attrName>ppt_h</p:attrName>
                                        </p:attrNameLst>
                                      </p:cBhvr>
                                      <p:tavLst>
                                        <p:tav tm="0">
                                          <p:val>
                                            <p:fltVal val="0"/>
                                          </p:val>
                                        </p:tav>
                                        <p:tav tm="100000">
                                          <p:val>
                                            <p:strVal val="#ppt_h"/>
                                          </p:val>
                                        </p:tav>
                                      </p:tavLst>
                                    </p:anim>
                                  </p:childTnLst>
                                </p:cTn>
                              </p:par>
                              <p:par>
                                <p:cTn id="683" presetID="14" presetClass="entr" presetSubtype="10" fill="hold" nodeType="withEffect">
                                  <p:stCondLst>
                                    <p:cond delay="0"/>
                                  </p:stCondLst>
                                  <p:childTnLst>
                                    <p:set>
                                      <p:cBhvr>
                                        <p:cTn id="684" dur="1" fill="hold">
                                          <p:stCondLst>
                                            <p:cond delay="0"/>
                                          </p:stCondLst>
                                        </p:cTn>
                                        <p:tgtEl>
                                          <p:spTgt spid="66"/>
                                        </p:tgtEl>
                                        <p:attrNameLst>
                                          <p:attrName>style.visibility</p:attrName>
                                        </p:attrNameLst>
                                      </p:cBhvr>
                                      <p:to>
                                        <p:strVal val="visible"/>
                                      </p:to>
                                    </p:set>
                                    <p:animEffect transition="in" filter="randombar(horizontal)">
                                      <p:cBhvr>
                                        <p:cTn id="685" dur="4500"/>
                                        <p:tgtEl>
                                          <p:spTgt spid="66"/>
                                        </p:tgtEl>
                                      </p:cBhvr>
                                    </p:animEffect>
                                  </p:childTnLst>
                                </p:cTn>
                              </p:par>
                              <p:par>
                                <p:cTn id="686" presetID="17" presetClass="entr" presetSubtype="1" fill="hold" nodeType="withEffect">
                                  <p:stCondLst>
                                    <p:cond delay="0"/>
                                  </p:stCondLst>
                                  <p:childTnLst>
                                    <p:set>
                                      <p:cBhvr>
                                        <p:cTn id="687" dur="1" fill="hold">
                                          <p:stCondLst>
                                            <p:cond delay="0"/>
                                          </p:stCondLst>
                                        </p:cTn>
                                        <p:tgtEl>
                                          <p:spTgt spid="62"/>
                                        </p:tgtEl>
                                        <p:attrNameLst>
                                          <p:attrName>style.visibility</p:attrName>
                                        </p:attrNameLst>
                                      </p:cBhvr>
                                      <p:to>
                                        <p:strVal val="visible"/>
                                      </p:to>
                                    </p:set>
                                    <p:anim calcmode="lin" valueType="num">
                                      <p:cBhvr>
                                        <p:cTn id="688" dur="3500" fill="hold"/>
                                        <p:tgtEl>
                                          <p:spTgt spid="62"/>
                                        </p:tgtEl>
                                        <p:attrNameLst>
                                          <p:attrName>ppt_x</p:attrName>
                                        </p:attrNameLst>
                                      </p:cBhvr>
                                      <p:tavLst>
                                        <p:tav tm="0">
                                          <p:val>
                                            <p:strVal val="#ppt_x"/>
                                          </p:val>
                                        </p:tav>
                                        <p:tav tm="100000">
                                          <p:val>
                                            <p:strVal val="#ppt_x"/>
                                          </p:val>
                                        </p:tav>
                                      </p:tavLst>
                                    </p:anim>
                                    <p:anim calcmode="lin" valueType="num">
                                      <p:cBhvr>
                                        <p:cTn id="689" dur="3500" fill="hold"/>
                                        <p:tgtEl>
                                          <p:spTgt spid="62"/>
                                        </p:tgtEl>
                                        <p:attrNameLst>
                                          <p:attrName>ppt_y</p:attrName>
                                        </p:attrNameLst>
                                      </p:cBhvr>
                                      <p:tavLst>
                                        <p:tav tm="0">
                                          <p:val>
                                            <p:strVal val="#ppt_y-#ppt_h/2"/>
                                          </p:val>
                                        </p:tav>
                                        <p:tav tm="100000">
                                          <p:val>
                                            <p:strVal val="#ppt_y"/>
                                          </p:val>
                                        </p:tav>
                                      </p:tavLst>
                                    </p:anim>
                                    <p:anim calcmode="lin" valueType="num">
                                      <p:cBhvr>
                                        <p:cTn id="690" dur="3500" fill="hold"/>
                                        <p:tgtEl>
                                          <p:spTgt spid="62"/>
                                        </p:tgtEl>
                                        <p:attrNameLst>
                                          <p:attrName>ppt_w</p:attrName>
                                        </p:attrNameLst>
                                      </p:cBhvr>
                                      <p:tavLst>
                                        <p:tav tm="0">
                                          <p:val>
                                            <p:strVal val="#ppt_w"/>
                                          </p:val>
                                        </p:tav>
                                        <p:tav tm="100000">
                                          <p:val>
                                            <p:strVal val="#ppt_w"/>
                                          </p:val>
                                        </p:tav>
                                      </p:tavLst>
                                    </p:anim>
                                    <p:anim calcmode="lin" valueType="num">
                                      <p:cBhvr>
                                        <p:cTn id="691" dur="3500" fill="hold"/>
                                        <p:tgtEl>
                                          <p:spTgt spid="62"/>
                                        </p:tgtEl>
                                        <p:attrNameLst>
                                          <p:attrName>ppt_h</p:attrName>
                                        </p:attrNameLst>
                                      </p:cBhvr>
                                      <p:tavLst>
                                        <p:tav tm="0">
                                          <p:val>
                                            <p:fltVal val="0"/>
                                          </p:val>
                                        </p:tav>
                                        <p:tav tm="100000">
                                          <p:val>
                                            <p:strVal val="#ppt_h"/>
                                          </p:val>
                                        </p:tav>
                                      </p:tavLst>
                                    </p:anim>
                                  </p:childTnLst>
                                </p:cTn>
                              </p:par>
                              <p:par>
                                <p:cTn id="692" presetID="3" presetClass="entr" presetSubtype="5" fill="hold" nodeType="withEffect">
                                  <p:stCondLst>
                                    <p:cond delay="0"/>
                                  </p:stCondLst>
                                  <p:childTnLst>
                                    <p:set>
                                      <p:cBhvr>
                                        <p:cTn id="693" dur="1" fill="hold">
                                          <p:stCondLst>
                                            <p:cond delay="0"/>
                                          </p:stCondLst>
                                        </p:cTn>
                                        <p:tgtEl>
                                          <p:spTgt spid="62"/>
                                        </p:tgtEl>
                                        <p:attrNameLst>
                                          <p:attrName>style.visibility</p:attrName>
                                        </p:attrNameLst>
                                      </p:cBhvr>
                                      <p:to>
                                        <p:strVal val="visible"/>
                                      </p:to>
                                    </p:set>
                                    <p:animEffect transition="in" filter="blinds(vertical)">
                                      <p:cBhvr>
                                        <p:cTn id="694" dur="4500"/>
                                        <p:tgtEl>
                                          <p:spTgt spid="62"/>
                                        </p:tgtEl>
                                      </p:cBhvr>
                                    </p:animEffect>
                                  </p:childTnLst>
                                </p:cTn>
                              </p:par>
                              <p:par>
                                <p:cTn id="695" presetID="9" presetClass="emph" presetSubtype="0" grpId="0" nodeType="withEffect">
                                  <p:stCondLst>
                                    <p:cond delay="0"/>
                                  </p:stCondLst>
                                  <p:childTnLst>
                                    <p:set>
                                      <p:cBhvr rctx="PPT">
                                        <p:cTn id="696" dur="indefinite"/>
                                        <p:tgtEl>
                                          <p:spTgt spid="63"/>
                                        </p:tgtEl>
                                        <p:attrNameLst>
                                          <p:attrName>style.opacity</p:attrName>
                                        </p:attrNameLst>
                                      </p:cBhvr>
                                      <p:to>
                                        <p:strVal val="0"/>
                                      </p:to>
                                    </p:set>
                                    <p:animEffect filter="image" prLst="opacity: 0">
                                      <p:cBhvr rctx="IE">
                                        <p:cTn id="697" dur="indefinite"/>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46 Rectángulo"/>
          <p:cNvSpPr/>
          <p:nvPr/>
        </p:nvSpPr>
        <p:spPr>
          <a:xfrm flipH="1">
            <a:off x="-28196" y="0"/>
            <a:ext cx="9172196" cy="5143500"/>
          </a:xfrm>
          <a:prstGeom prst="rect">
            <a:avLst/>
          </a:prstGeom>
          <a:gradFill flip="none" rotWithShape="1">
            <a:gsLst>
              <a:gs pos="57000">
                <a:schemeClr val="bg2">
                  <a:lumMod val="50000"/>
                </a:schemeClr>
              </a:gs>
              <a:gs pos="8000">
                <a:srgbClr val="10253F"/>
              </a:gs>
              <a:gs pos="43000">
                <a:schemeClr val="bg2">
                  <a:lumMod val="50000"/>
                </a:schemeClr>
              </a:gs>
              <a:gs pos="93000">
                <a:schemeClr val="bg2">
                  <a:lumMod val="50000"/>
                </a:schemeClr>
              </a:gs>
              <a:gs pos="100000">
                <a:srgbClr val="FFC000">
                  <a:alpha val="84000"/>
                </a:srgbClr>
              </a:gs>
              <a:gs pos="97000">
                <a:srgbClr val="EF0F44"/>
              </a:gs>
              <a:gs pos="0">
                <a:srgbClr val="FFC000">
                  <a:lumMod val="97000"/>
                  <a:alpha val="83000"/>
                </a:srgbClr>
              </a:gs>
              <a:gs pos="3000">
                <a:srgbClr val="EF0F44"/>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9" name="48 Imagen" descr="Diapositiva3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62053" cy="5143500"/>
          </a:xfrm>
          <a:prstGeom prst="rect">
            <a:avLst/>
          </a:prstGeom>
          <a:noFill/>
          <a:ln>
            <a:noFill/>
          </a:ln>
        </p:spPr>
      </p:pic>
      <p:grpSp>
        <p:nvGrpSpPr>
          <p:cNvPr id="4" name="3 Grupo"/>
          <p:cNvGrpSpPr/>
          <p:nvPr/>
        </p:nvGrpSpPr>
        <p:grpSpPr>
          <a:xfrm rot="5400000">
            <a:off x="2689412" y="1625266"/>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2"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3" name="Forma libre 19"/>
            <p:cNvSpPr/>
            <p:nvPr/>
          </p:nvSpPr>
          <p:spPr>
            <a:xfrm>
              <a:off x="-756592" y="2574075"/>
              <a:ext cx="2699792" cy="1620588"/>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5" name="4 Grupo"/>
          <p:cNvGrpSpPr/>
          <p:nvPr/>
        </p:nvGrpSpPr>
        <p:grpSpPr>
          <a:xfrm rot="5400000">
            <a:off x="745196" y="257114"/>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6"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7"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8" name="7 Grupo"/>
          <p:cNvGrpSpPr/>
          <p:nvPr/>
        </p:nvGrpSpPr>
        <p:grpSpPr>
          <a:xfrm rot="5400000">
            <a:off x="1753308" y="905186"/>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9"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10"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11" name="10 Grupo"/>
          <p:cNvGrpSpPr/>
          <p:nvPr/>
        </p:nvGrpSpPr>
        <p:grpSpPr>
          <a:xfrm rot="5400000">
            <a:off x="-279563" y="-298412"/>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12"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13"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14" name="13 Grupo"/>
          <p:cNvGrpSpPr/>
          <p:nvPr/>
        </p:nvGrpSpPr>
        <p:grpSpPr>
          <a:xfrm rot="5400000" flipH="1" flipV="1">
            <a:off x="6616461" y="300550"/>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15"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16"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17" name="16 Grupo"/>
          <p:cNvGrpSpPr/>
          <p:nvPr/>
        </p:nvGrpSpPr>
        <p:grpSpPr>
          <a:xfrm rot="5400000" flipH="1" flipV="1">
            <a:off x="5608349" y="948622"/>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18"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19"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20" name="19 Grupo"/>
          <p:cNvGrpSpPr/>
          <p:nvPr/>
        </p:nvGrpSpPr>
        <p:grpSpPr>
          <a:xfrm rot="5400000" flipH="1" flipV="1">
            <a:off x="7641220" y="-254976"/>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21"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22"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25" name="24 Grupo"/>
          <p:cNvGrpSpPr/>
          <p:nvPr/>
        </p:nvGrpSpPr>
        <p:grpSpPr>
          <a:xfrm rot="5400000">
            <a:off x="726347" y="3068232"/>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32"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33"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26" name="25 Grupo"/>
          <p:cNvGrpSpPr/>
          <p:nvPr/>
        </p:nvGrpSpPr>
        <p:grpSpPr>
          <a:xfrm rot="5400000">
            <a:off x="1734459" y="2420160"/>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30"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31"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27" name="26 Grupo"/>
          <p:cNvGrpSpPr/>
          <p:nvPr/>
        </p:nvGrpSpPr>
        <p:grpSpPr>
          <a:xfrm rot="5400000">
            <a:off x="-298412" y="3623758"/>
            <a:ext cx="1728192" cy="1818154"/>
            <a:chOff x="-756592" y="918372"/>
            <a:chExt cx="2728833" cy="3276291"/>
          </a:xfrm>
          <a:gradFill flip="none" rotWithShape="1">
            <a:gsLst>
              <a:gs pos="6000">
                <a:srgbClr val="EF0F44"/>
              </a:gs>
              <a:gs pos="32000">
                <a:srgbClr val="FF6600"/>
              </a:gs>
              <a:gs pos="100000">
                <a:srgbClr val="FFC000"/>
              </a:gs>
              <a:gs pos="56000">
                <a:srgbClr val="FFFF00"/>
              </a:gs>
            </a:gsLst>
            <a:lin ang="16200000" scaled="1"/>
            <a:tileRect/>
          </a:gradFill>
          <a:effectLst/>
        </p:grpSpPr>
        <p:sp>
          <p:nvSpPr>
            <p:cNvPr id="28"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29"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35" name="34 Grupo"/>
          <p:cNvGrpSpPr/>
          <p:nvPr/>
        </p:nvGrpSpPr>
        <p:grpSpPr>
          <a:xfrm rot="5400000" flipH="1" flipV="1">
            <a:off x="6636116" y="3141229"/>
            <a:ext cx="1783334"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42"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43"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36" name="35 Grupo"/>
          <p:cNvGrpSpPr/>
          <p:nvPr/>
        </p:nvGrpSpPr>
        <p:grpSpPr>
          <a:xfrm rot="5400000" flipH="1" flipV="1">
            <a:off x="5628005" y="2493156"/>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40"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41"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37" name="36 Grupo"/>
          <p:cNvGrpSpPr/>
          <p:nvPr/>
        </p:nvGrpSpPr>
        <p:grpSpPr>
          <a:xfrm rot="5400000" flipH="1" flipV="1">
            <a:off x="7660876" y="3696754"/>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p:grpSpPr>
        <p:sp>
          <p:nvSpPr>
            <p:cNvPr id="38"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39" name="Forma libre 19"/>
            <p:cNvSpPr/>
            <p:nvPr/>
          </p:nvSpPr>
          <p:spPr>
            <a:xfrm>
              <a:off x="-756592" y="2574074"/>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grpSp>
        <p:nvGrpSpPr>
          <p:cNvPr id="44" name="43 Grupo"/>
          <p:cNvGrpSpPr/>
          <p:nvPr/>
        </p:nvGrpSpPr>
        <p:grpSpPr>
          <a:xfrm rot="5400000" flipH="1" flipV="1">
            <a:off x="4509380" y="1698262"/>
            <a:ext cx="1783332" cy="1727297"/>
            <a:chOff x="-756592" y="918372"/>
            <a:chExt cx="2728833" cy="3276291"/>
          </a:xfrm>
          <a:gradFill>
            <a:gsLst>
              <a:gs pos="6000">
                <a:srgbClr val="EF0F44"/>
              </a:gs>
              <a:gs pos="32000">
                <a:srgbClr val="FF6600"/>
              </a:gs>
              <a:gs pos="100000">
                <a:srgbClr val="FFC000"/>
              </a:gs>
              <a:gs pos="56000">
                <a:srgbClr val="FFFF00"/>
              </a:gs>
            </a:gsLst>
            <a:lin ang="16200000" scaled="1"/>
          </a:gradFill>
          <a:effectLst/>
        </p:grpSpPr>
        <p:sp>
          <p:nvSpPr>
            <p:cNvPr id="45" name="Forma libre 19"/>
            <p:cNvSpPr/>
            <p:nvPr/>
          </p:nvSpPr>
          <p:spPr>
            <a:xfrm rot="10800000">
              <a:off x="-727551" y="918372"/>
              <a:ext cx="2699792" cy="1620589"/>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sp>
          <p:nvSpPr>
            <p:cNvPr id="46" name="Forma libre 19"/>
            <p:cNvSpPr/>
            <p:nvPr/>
          </p:nvSpPr>
          <p:spPr>
            <a:xfrm>
              <a:off x="-756592" y="2574075"/>
              <a:ext cx="2699792" cy="1620588"/>
            </a:xfrm>
            <a:custGeom>
              <a:avLst/>
              <a:gdLst>
                <a:gd name="connsiteX0" fmla="*/ 375988 w 3742805"/>
                <a:gd name="connsiteY0" fmla="*/ 1265279 h 5234152"/>
                <a:gd name="connsiteX1" fmla="*/ 320037 w 3742805"/>
                <a:gd name="connsiteY1" fmla="*/ 1406819 h 5234152"/>
                <a:gd name="connsiteX2" fmla="*/ 150833 w 3742805"/>
                <a:gd name="connsiteY2" fmla="*/ 2443657 h 5234152"/>
                <a:gd name="connsiteX3" fmla="*/ 1866709 w 3742805"/>
                <a:gd name="connsiteY3" fmla="*/ 4835213 h 5234152"/>
                <a:gd name="connsiteX4" fmla="*/ 3582585 w 3742805"/>
                <a:gd name="connsiteY4" fmla="*/ 2443657 h 5234152"/>
                <a:gd name="connsiteX5" fmla="*/ 3485566 w 3742805"/>
                <a:gd name="connsiteY5" fmla="*/ 1648910 h 5234152"/>
                <a:gd name="connsiteX6" fmla="*/ 3436205 w 3742805"/>
                <a:gd name="connsiteY6" fmla="*/ 1483366 h 5234152"/>
                <a:gd name="connsiteX7" fmla="*/ 3468430 w 3742805"/>
                <a:gd name="connsiteY7" fmla="*/ 1603524 h 5234152"/>
                <a:gd name="connsiteX8" fmla="*/ 3543609 w 3742805"/>
                <a:gd name="connsiteY8" fmla="*/ 2282171 h 5234152"/>
                <a:gd name="connsiteX9" fmla="*/ 1871402 w 3742805"/>
                <a:gd name="connsiteY9" fmla="*/ 4564341 h 5234152"/>
                <a:gd name="connsiteX10" fmla="*/ 199196 w 3742805"/>
                <a:gd name="connsiteY10" fmla="*/ 2282171 h 5234152"/>
                <a:gd name="connsiteX11" fmla="*/ 330606 w 3742805"/>
                <a:gd name="connsiteY11" fmla="*/ 1393848 h 5234152"/>
                <a:gd name="connsiteX12" fmla="*/ 3148255 w 3742805"/>
                <a:gd name="connsiteY12" fmla="*/ 781462 h 5234152"/>
                <a:gd name="connsiteX13" fmla="*/ 3240183 w 3742805"/>
                <a:gd name="connsiteY13" fmla="*/ 929214 h 5234152"/>
                <a:gd name="connsiteX14" fmla="*/ 3616681 w 3742805"/>
                <a:gd name="connsiteY14" fmla="*/ 2443657 h 5234152"/>
                <a:gd name="connsiteX15" fmla="*/ 1866709 w 3742805"/>
                <a:gd name="connsiteY15" fmla="*/ 4887311 h 5234152"/>
                <a:gd name="connsiteX16" fmla="*/ 116737 w 3742805"/>
                <a:gd name="connsiteY16" fmla="*/ 2443657 h 5234152"/>
                <a:gd name="connsiteX17" fmla="*/ 398146 w 3742805"/>
                <a:gd name="connsiteY17" fmla="*/ 1114184 h 5234152"/>
                <a:gd name="connsiteX18" fmla="*/ 486367 w 3742805"/>
                <a:gd name="connsiteY18" fmla="*/ 942573 h 5234152"/>
                <a:gd name="connsiteX19" fmla="*/ 427829 w 3742805"/>
                <a:gd name="connsiteY19" fmla="*/ 1035777 h 5234152"/>
                <a:gd name="connsiteX20" fmla="*/ 36461 w 3742805"/>
                <a:gd name="connsiteY20" fmla="*/ 2617077 h 5234152"/>
                <a:gd name="connsiteX21" fmla="*/ 1871402 w 3742805"/>
                <a:gd name="connsiteY21" fmla="*/ 5178356 h 5234152"/>
                <a:gd name="connsiteX22" fmla="*/ 3706344 w 3742805"/>
                <a:gd name="connsiteY22" fmla="*/ 2617077 h 5234152"/>
                <a:gd name="connsiteX23" fmla="*/ 3184374 w 3742805"/>
                <a:gd name="connsiteY23" fmla="*/ 827835 h 5234152"/>
                <a:gd name="connsiteX24" fmla="*/ 3001338 w 3742805"/>
                <a:gd name="connsiteY24" fmla="*/ 667513 h 5234152"/>
                <a:gd name="connsiteX25" fmla="*/ 3073337 w 3742805"/>
                <a:gd name="connsiteY25" fmla="*/ 775468 h 5234152"/>
                <a:gd name="connsiteX26" fmla="*/ 3430410 w 3742805"/>
                <a:gd name="connsiteY26" fmla="*/ 2130944 h 5234152"/>
                <a:gd name="connsiteX27" fmla="*/ 1866709 w 3742805"/>
                <a:gd name="connsiteY27" fmla="*/ 4261885 h 5234152"/>
                <a:gd name="connsiteX28" fmla="*/ 303008 w 3742805"/>
                <a:gd name="connsiteY28" fmla="*/ 2130944 h 5234152"/>
                <a:gd name="connsiteX29" fmla="*/ 570063 w 3742805"/>
                <a:gd name="connsiteY29" fmla="*/ 939515 h 5234152"/>
                <a:gd name="connsiteX30" fmla="*/ 638915 w 3742805"/>
                <a:gd name="connsiteY30" fmla="*/ 814041 h 5234152"/>
                <a:gd name="connsiteX31" fmla="*/ 519493 w 3742805"/>
                <a:gd name="connsiteY31" fmla="*/ 1016737 h 5234152"/>
                <a:gd name="connsiteX32" fmla="*/ 230992 w 3742805"/>
                <a:gd name="connsiteY32" fmla="*/ 2282171 h 5234152"/>
                <a:gd name="connsiteX33" fmla="*/ 1871402 w 3742805"/>
                <a:gd name="connsiteY33" fmla="*/ 4515685 h 5234152"/>
                <a:gd name="connsiteX34" fmla="*/ 3511813 w 3742805"/>
                <a:gd name="connsiteY34" fmla="*/ 2282171 h 5234152"/>
                <a:gd name="connsiteX35" fmla="*/ 3126185 w 3742805"/>
                <a:gd name="connsiteY35" fmla="*/ 843432 h 5234152"/>
                <a:gd name="connsiteX36" fmla="*/ 2837079 w 3742805"/>
                <a:gd name="connsiteY36" fmla="*/ 563819 h 5234152"/>
                <a:gd name="connsiteX37" fmla="*/ 2930509 w 3742805"/>
                <a:gd name="connsiteY37" fmla="*/ 698570 h 5234152"/>
                <a:gd name="connsiteX38" fmla="*/ 3225296 w 3742805"/>
                <a:gd name="connsiteY38" fmla="*/ 1808868 h 5234152"/>
                <a:gd name="connsiteX39" fmla="*/ 1889991 w 3742805"/>
                <a:gd name="connsiteY39" fmla="*/ 3580284 h 5234152"/>
                <a:gd name="connsiteX40" fmla="*/ 554685 w 3742805"/>
                <a:gd name="connsiteY40" fmla="*/ 1808868 h 5234152"/>
                <a:gd name="connsiteX41" fmla="*/ 733613 w 3742805"/>
                <a:gd name="connsiteY41" fmla="*/ 922502 h 5234152"/>
                <a:gd name="connsiteX42" fmla="*/ 819065 w 3742805"/>
                <a:gd name="connsiteY42" fmla="*/ 752614 h 5234152"/>
                <a:gd name="connsiteX43" fmla="*/ 793696 w 3742805"/>
                <a:gd name="connsiteY43" fmla="*/ 790948 h 5234152"/>
                <a:gd name="connsiteX44" fmla="*/ 494769 w 3742805"/>
                <a:gd name="connsiteY44" fmla="*/ 1937239 h 5234152"/>
                <a:gd name="connsiteX45" fmla="*/ 1896299 w 3742805"/>
                <a:gd name="connsiteY45" fmla="*/ 3793920 h 5234152"/>
                <a:gd name="connsiteX46" fmla="*/ 3297829 w 3742805"/>
                <a:gd name="connsiteY46" fmla="*/ 1937239 h 5234152"/>
                <a:gd name="connsiteX47" fmla="*/ 2933737 w 3742805"/>
                <a:gd name="connsiteY47" fmla="*/ 688848 h 5234152"/>
                <a:gd name="connsiteX48" fmla="*/ 2709343 w 3742805"/>
                <a:gd name="connsiteY48" fmla="*/ 459106 h 5234152"/>
                <a:gd name="connsiteX49" fmla="*/ 2716560 w 3742805"/>
                <a:gd name="connsiteY49" fmla="*/ 467874 h 5234152"/>
                <a:gd name="connsiteX50" fmla="*/ 3050858 w 3742805"/>
                <a:gd name="connsiteY50" fmla="*/ 1552198 h 5234152"/>
                <a:gd name="connsiteX51" fmla="*/ 1875661 w 3742805"/>
                <a:gd name="connsiteY51" fmla="*/ 3104394 h 5234152"/>
                <a:gd name="connsiteX52" fmla="*/ 700463 w 3742805"/>
                <a:gd name="connsiteY52" fmla="*/ 1552198 h 5234152"/>
                <a:gd name="connsiteX53" fmla="*/ 856164 w 3742805"/>
                <a:gd name="connsiteY53" fmla="*/ 779581 h 5234152"/>
                <a:gd name="connsiteX54" fmla="*/ 948999 w 3742805"/>
                <a:gd name="connsiteY54" fmla="*/ 602638 h 5234152"/>
                <a:gd name="connsiteX55" fmla="*/ 858932 w 3742805"/>
                <a:gd name="connsiteY55" fmla="*/ 738536 h 5234152"/>
                <a:gd name="connsiteX56" fmla="*/ 579402 w 3742805"/>
                <a:gd name="connsiteY56" fmla="*/ 1808868 h 5234152"/>
                <a:gd name="connsiteX57" fmla="*/ 1889990 w 3742805"/>
                <a:gd name="connsiteY57" fmla="*/ 3542517 h 5234152"/>
                <a:gd name="connsiteX58" fmla="*/ 3200579 w 3742805"/>
                <a:gd name="connsiteY58" fmla="*/ 1808868 h 5234152"/>
                <a:gd name="connsiteX59" fmla="*/ 2747673 w 3742805"/>
                <a:gd name="connsiteY59" fmla="*/ 497975 h 5234152"/>
                <a:gd name="connsiteX60" fmla="*/ 2660028 w 3742805"/>
                <a:gd name="connsiteY60" fmla="*/ 441387 h 5234152"/>
                <a:gd name="connsiteX61" fmla="*/ 2735244 w 3742805"/>
                <a:gd name="connsiteY61" fmla="*/ 554538 h 5234152"/>
                <a:gd name="connsiteX62" fmla="*/ 2969633 w 3742805"/>
                <a:gd name="connsiteY62" fmla="*/ 1449342 h 5234152"/>
                <a:gd name="connsiteX63" fmla="*/ 1870691 w 3742805"/>
                <a:gd name="connsiteY63" fmla="*/ 2898682 h 5234152"/>
                <a:gd name="connsiteX64" fmla="*/ 771749 w 3742805"/>
                <a:gd name="connsiteY64" fmla="*/ 1449342 h 5234152"/>
                <a:gd name="connsiteX65" fmla="*/ 917347 w 3742805"/>
                <a:gd name="connsiteY65" fmla="*/ 727923 h 5234152"/>
                <a:gd name="connsiteX66" fmla="*/ 1010390 w 3742805"/>
                <a:gd name="connsiteY66" fmla="*/ 550844 h 5234152"/>
                <a:gd name="connsiteX67" fmla="*/ 968130 w 3742805"/>
                <a:gd name="connsiteY67" fmla="*/ 614323 h 5234152"/>
                <a:gd name="connsiteX68" fmla="*/ 722089 w 3742805"/>
                <a:gd name="connsiteY68" fmla="*/ 1552198 h 5234152"/>
                <a:gd name="connsiteX69" fmla="*/ 1875661 w 3742805"/>
                <a:gd name="connsiteY69" fmla="*/ 3071301 h 5234152"/>
                <a:gd name="connsiteX70" fmla="*/ 3029232 w 3742805"/>
                <a:gd name="connsiteY70" fmla="*/ 1552198 h 5234152"/>
                <a:gd name="connsiteX71" fmla="*/ 2729556 w 3742805"/>
                <a:gd name="connsiteY71" fmla="*/ 530787 h 5234152"/>
                <a:gd name="connsiteX72" fmla="*/ 2624365 w 3742805"/>
                <a:gd name="connsiteY72" fmla="*/ 397250 h 5234152"/>
                <a:gd name="connsiteX73" fmla="*/ 2648007 w 3742805"/>
                <a:gd name="connsiteY73" fmla="*/ 425930 h 5234152"/>
                <a:gd name="connsiteX74" fmla="*/ 2630588 w 3742805"/>
                <a:gd name="connsiteY74" fmla="*/ 403532 h 5234152"/>
                <a:gd name="connsiteX75" fmla="*/ 2469285 w 3742805"/>
                <a:gd name="connsiteY75" fmla="*/ 313443 h 5234152"/>
                <a:gd name="connsiteX76" fmla="*/ 2516582 w 3742805"/>
                <a:gd name="connsiteY76" fmla="*/ 376067 h 5234152"/>
                <a:gd name="connsiteX77" fmla="*/ 2736486 w 3742805"/>
                <a:gd name="connsiteY77" fmla="*/ 1147864 h 5234152"/>
                <a:gd name="connsiteX78" fmla="*/ 1889991 w 3742805"/>
                <a:gd name="connsiteY78" fmla="*/ 2295726 h 5234152"/>
                <a:gd name="connsiteX79" fmla="*/ 1043496 w 3742805"/>
                <a:gd name="connsiteY79" fmla="*/ 1147864 h 5234152"/>
                <a:gd name="connsiteX80" fmla="*/ 1145663 w 3742805"/>
                <a:gd name="connsiteY80" fmla="*/ 600724 h 5234152"/>
                <a:gd name="connsiteX81" fmla="*/ 1193085 w 3742805"/>
                <a:gd name="connsiteY81" fmla="*/ 497688 h 5234152"/>
                <a:gd name="connsiteX82" fmla="*/ 1160617 w 3742805"/>
                <a:gd name="connsiteY82" fmla="*/ 555152 h 5234152"/>
                <a:gd name="connsiteX83" fmla="*/ 1008194 w 3742805"/>
                <a:gd name="connsiteY83" fmla="*/ 1229324 h 5234152"/>
                <a:gd name="connsiteX84" fmla="*/ 1896299 w 3742805"/>
                <a:gd name="connsiteY84" fmla="*/ 2432438 h 5234152"/>
                <a:gd name="connsiteX85" fmla="*/ 2784405 w 3742805"/>
                <a:gd name="connsiteY85" fmla="*/ 1229324 h 5234152"/>
                <a:gd name="connsiteX86" fmla="*/ 2509040 w 3742805"/>
                <a:gd name="connsiteY86" fmla="*/ 358428 h 5234152"/>
                <a:gd name="connsiteX87" fmla="*/ 2328985 w 3742805"/>
                <a:gd name="connsiteY87" fmla="*/ 235519 h 5234152"/>
                <a:gd name="connsiteX88" fmla="*/ 2367735 w 3742805"/>
                <a:gd name="connsiteY88" fmla="*/ 277910 h 5234152"/>
                <a:gd name="connsiteX89" fmla="*/ 2542174 w 3742805"/>
                <a:gd name="connsiteY89" fmla="*/ 848259 h 5234152"/>
                <a:gd name="connsiteX90" fmla="*/ 1870691 w 3742805"/>
                <a:gd name="connsiteY90" fmla="*/ 1696517 h 5234152"/>
                <a:gd name="connsiteX91" fmla="*/ 1199208 w 3742805"/>
                <a:gd name="connsiteY91" fmla="*/ 848259 h 5234152"/>
                <a:gd name="connsiteX92" fmla="*/ 1313887 w 3742805"/>
                <a:gd name="connsiteY92" fmla="*/ 373990 h 5234152"/>
                <a:gd name="connsiteX93" fmla="*/ 1359617 w 3742805"/>
                <a:gd name="connsiteY93" fmla="*/ 303974 h 5234152"/>
                <a:gd name="connsiteX94" fmla="*/ 1353496 w 3742805"/>
                <a:gd name="connsiteY94" fmla="*/ 310655 h 5234152"/>
                <a:gd name="connsiteX95" fmla="*/ 1170240 w 3742805"/>
                <a:gd name="connsiteY95" fmla="*/ 908457 h 5234152"/>
                <a:gd name="connsiteX96" fmla="*/ 1875660 w 3742805"/>
                <a:gd name="connsiteY96" fmla="*/ 1797545 h 5234152"/>
                <a:gd name="connsiteX97" fmla="*/ 2581080 w 3742805"/>
                <a:gd name="connsiteY97" fmla="*/ 908457 h 5234152"/>
                <a:gd name="connsiteX98" fmla="*/ 2397825 w 3742805"/>
                <a:gd name="connsiteY98" fmla="*/ 310655 h 5234152"/>
                <a:gd name="connsiteX99" fmla="*/ 1402512 w 3742805"/>
                <a:gd name="connsiteY99" fmla="*/ 199772 h 5234152"/>
                <a:gd name="connsiteX100" fmla="*/ 1402310 w 3742805"/>
                <a:gd name="connsiteY100" fmla="*/ 199868 h 5234152"/>
                <a:gd name="connsiteX101" fmla="*/ 1265286 w 3742805"/>
                <a:gd name="connsiteY101" fmla="*/ 284462 h 5234152"/>
                <a:gd name="connsiteX102" fmla="*/ 1214815 w 3742805"/>
                <a:gd name="connsiteY102" fmla="*/ 325022 h 5234152"/>
                <a:gd name="connsiteX103" fmla="*/ 1184525 w 3742805"/>
                <a:gd name="connsiteY103" fmla="*/ 354805 h 5234152"/>
                <a:gd name="connsiteX104" fmla="*/ 791972 w 3742805"/>
                <a:gd name="connsiteY104" fmla="*/ 1449342 h 5234152"/>
                <a:gd name="connsiteX105" fmla="*/ 1870691 w 3742805"/>
                <a:gd name="connsiteY105" fmla="*/ 2867782 h 5234152"/>
                <a:gd name="connsiteX106" fmla="*/ 2949410 w 3742805"/>
                <a:gd name="connsiteY106" fmla="*/ 1449342 h 5234152"/>
                <a:gd name="connsiteX107" fmla="*/ 2473813 w 3742805"/>
                <a:gd name="connsiteY107" fmla="*/ 273149 h 5234152"/>
                <a:gd name="connsiteX108" fmla="*/ 2427906 w 3742805"/>
                <a:gd name="connsiteY108" fmla="*/ 236477 h 5234152"/>
                <a:gd name="connsiteX109" fmla="*/ 2488708 w 3742805"/>
                <a:gd name="connsiteY109" fmla="*/ 299774 h 5234152"/>
                <a:gd name="connsiteX110" fmla="*/ 2801533 w 3742805"/>
                <a:gd name="connsiteY110" fmla="*/ 1229324 h 5234152"/>
                <a:gd name="connsiteX111" fmla="*/ 1896300 w 3742805"/>
                <a:gd name="connsiteY111" fmla="*/ 2458648 h 5234152"/>
                <a:gd name="connsiteX112" fmla="*/ 991066 w 3742805"/>
                <a:gd name="connsiteY112" fmla="*/ 1229324 h 5234152"/>
                <a:gd name="connsiteX113" fmla="*/ 1390175 w 3742805"/>
                <a:gd name="connsiteY113" fmla="*/ 209949 h 5234152"/>
                <a:gd name="connsiteX114" fmla="*/ 1329824 w 3742805"/>
                <a:gd name="connsiteY114" fmla="*/ 178224 h 5234152"/>
                <a:gd name="connsiteX115" fmla="*/ 1295546 w 3742805"/>
                <a:gd name="connsiteY115" fmla="*/ 194796 h 5234152"/>
                <a:gd name="connsiteX116" fmla="*/ 332741 w 3742805"/>
                <a:gd name="connsiteY116" fmla="*/ 2130944 h 5234152"/>
                <a:gd name="connsiteX117" fmla="*/ 1866709 w 3742805"/>
                <a:gd name="connsiteY117" fmla="*/ 4216454 h 5234152"/>
                <a:gd name="connsiteX118" fmla="*/ 3400677 w 3742805"/>
                <a:gd name="connsiteY118" fmla="*/ 2130944 h 5234152"/>
                <a:gd name="connsiteX119" fmla="*/ 2894705 w 3742805"/>
                <a:gd name="connsiteY119" fmla="*/ 583011 h 5234152"/>
                <a:gd name="connsiteX120" fmla="*/ 2894661 w 3742805"/>
                <a:gd name="connsiteY120" fmla="*/ 582964 h 5234152"/>
                <a:gd name="connsiteX121" fmla="*/ 3009019 w 3742805"/>
                <a:gd name="connsiteY121" fmla="*/ 748145 h 5234152"/>
                <a:gd name="connsiteX122" fmla="*/ 3324261 w 3742805"/>
                <a:gd name="connsiteY122" fmla="*/ 1937239 h 5234152"/>
                <a:gd name="connsiteX123" fmla="*/ 1896299 w 3742805"/>
                <a:gd name="connsiteY123" fmla="*/ 3834368 h 5234152"/>
                <a:gd name="connsiteX124" fmla="*/ 468337 w 3742805"/>
                <a:gd name="connsiteY124" fmla="*/ 1937239 h 5234152"/>
                <a:gd name="connsiteX125" fmla="*/ 1163224 w 3742805"/>
                <a:gd name="connsiteY125" fmla="*/ 308851 h 5234152"/>
                <a:gd name="connsiteX126" fmla="*/ 1205134 w 3742805"/>
                <a:gd name="connsiteY126" fmla="*/ 278389 h 5234152"/>
                <a:gd name="connsiteX127" fmla="*/ 1218597 w 3742805"/>
                <a:gd name="connsiteY127" fmla="*/ 265092 h 5234152"/>
                <a:gd name="connsiteX128" fmla="*/ 1315492 w 3742805"/>
                <a:gd name="connsiteY128" fmla="*/ 187343 h 5234152"/>
                <a:gd name="connsiteX129" fmla="*/ 2270646 w 3742805"/>
                <a:gd name="connsiteY129" fmla="*/ 150156 h 5234152"/>
                <a:gd name="connsiteX130" fmla="*/ 2277145 w 3742805"/>
                <a:gd name="connsiteY130" fmla="*/ 155151 h 5234152"/>
                <a:gd name="connsiteX131" fmla="*/ 2593738 w 3742805"/>
                <a:gd name="connsiteY131" fmla="*/ 908457 h 5234152"/>
                <a:gd name="connsiteX132" fmla="*/ 1875661 w 3742805"/>
                <a:gd name="connsiteY132" fmla="*/ 1816914 h 5234152"/>
                <a:gd name="connsiteX133" fmla="*/ 1157583 w 3742805"/>
                <a:gd name="connsiteY133" fmla="*/ 908457 h 5234152"/>
                <a:gd name="connsiteX134" fmla="*/ 1280220 w 3742805"/>
                <a:gd name="connsiteY134" fmla="*/ 400531 h 5234152"/>
                <a:gd name="connsiteX135" fmla="*/ 1343102 w 3742805"/>
                <a:gd name="connsiteY135" fmla="*/ 304110 h 5234152"/>
                <a:gd name="connsiteX136" fmla="*/ 1327002 w 3742805"/>
                <a:gd name="connsiteY136" fmla="*/ 322000 h 5234152"/>
                <a:gd name="connsiteX137" fmla="*/ 1059511 w 3742805"/>
                <a:gd name="connsiteY137" fmla="*/ 1147864 h 5234152"/>
                <a:gd name="connsiteX138" fmla="*/ 1889991 w 3742805"/>
                <a:gd name="connsiteY138" fmla="*/ 2271253 h 5234152"/>
                <a:gd name="connsiteX139" fmla="*/ 2720470 w 3742805"/>
                <a:gd name="connsiteY139" fmla="*/ 1147864 h 5234152"/>
                <a:gd name="connsiteX140" fmla="*/ 2285846 w 3742805"/>
                <a:gd name="connsiteY140" fmla="*/ 160062 h 5234152"/>
                <a:gd name="connsiteX141" fmla="*/ 1538511 w 3742805"/>
                <a:gd name="connsiteY141" fmla="*/ 100160 h 5234152"/>
                <a:gd name="connsiteX142" fmla="*/ 1528678 w 3742805"/>
                <a:gd name="connsiteY142" fmla="*/ 104892 h 5234152"/>
                <a:gd name="connsiteX143" fmla="*/ 1534109 w 3742805"/>
                <a:gd name="connsiteY143" fmla="*/ 103040 h 5234152"/>
                <a:gd name="connsiteX144" fmla="*/ 1896299 w 3742805"/>
                <a:gd name="connsiteY144" fmla="*/ 80557 h 5234152"/>
                <a:gd name="connsiteX145" fmla="*/ 1546035 w 3742805"/>
                <a:gd name="connsiteY145" fmla="*/ 139010 h 5234152"/>
                <a:gd name="connsiteX146" fmla="*/ 1512028 w 3742805"/>
                <a:gd name="connsiteY146" fmla="*/ 152106 h 5234152"/>
                <a:gd name="connsiteX147" fmla="*/ 1501876 w 3742805"/>
                <a:gd name="connsiteY147" fmla="*/ 159868 h 5234152"/>
                <a:gd name="connsiteX148" fmla="*/ 1211043 w 3742805"/>
                <a:gd name="connsiteY148" fmla="*/ 848259 h 5234152"/>
                <a:gd name="connsiteX149" fmla="*/ 1870690 w 3742805"/>
                <a:gd name="connsiteY149" fmla="*/ 1678431 h 5234152"/>
                <a:gd name="connsiteX150" fmla="*/ 2530338 w 3742805"/>
                <a:gd name="connsiteY150" fmla="*/ 848259 h 5234152"/>
                <a:gd name="connsiteX151" fmla="*/ 2239506 w 3742805"/>
                <a:gd name="connsiteY151" fmla="*/ 159868 h 5234152"/>
                <a:gd name="connsiteX152" fmla="*/ 2191654 w 3742805"/>
                <a:gd name="connsiteY152" fmla="*/ 123281 h 5234152"/>
                <a:gd name="connsiteX153" fmla="*/ 2057233 w 3742805"/>
                <a:gd name="connsiteY153" fmla="*/ 92665 h 5234152"/>
                <a:gd name="connsiteX154" fmla="*/ 1896299 w 3742805"/>
                <a:gd name="connsiteY154" fmla="*/ 80557 h 5234152"/>
                <a:gd name="connsiteX155" fmla="*/ 1896300 w 3742805"/>
                <a:gd name="connsiteY155" fmla="*/ 0 h 5234152"/>
                <a:gd name="connsiteX156" fmla="*/ 1921576 w 3742805"/>
                <a:gd name="connsiteY156" fmla="*/ 1733 h 5234152"/>
                <a:gd name="connsiteX157" fmla="*/ 1957454 w 3742805"/>
                <a:gd name="connsiteY157" fmla="*/ 2971 h 5234152"/>
                <a:gd name="connsiteX158" fmla="*/ 1958525 w 3742805"/>
                <a:gd name="connsiteY158" fmla="*/ 3083 h 5234152"/>
                <a:gd name="connsiteX159" fmla="*/ 1967705 w 3742805"/>
                <a:gd name="connsiteY159" fmla="*/ 3407 h 5234152"/>
                <a:gd name="connsiteX160" fmla="*/ 3742805 w 3742805"/>
                <a:gd name="connsiteY160" fmla="*/ 2617077 h 5234152"/>
                <a:gd name="connsiteX161" fmla="*/ 1871402 w 3742805"/>
                <a:gd name="connsiteY161" fmla="*/ 5234152 h 5234152"/>
                <a:gd name="connsiteX162" fmla="*/ 0 w 3742805"/>
                <a:gd name="connsiteY162" fmla="*/ 2617077 h 5234152"/>
                <a:gd name="connsiteX163" fmla="*/ 1592217 w 3742805"/>
                <a:gd name="connsiteY163" fmla="*/ 28928 h 5234152"/>
                <a:gd name="connsiteX164" fmla="*/ 1605332 w 3742805"/>
                <a:gd name="connsiteY164" fmla="*/ 27098 h 5234152"/>
                <a:gd name="connsiteX165" fmla="*/ 1605639 w 3742805"/>
                <a:gd name="connsiteY165" fmla="*/ 27012 h 5234152"/>
                <a:gd name="connsiteX166" fmla="*/ 1776656 w 3742805"/>
                <a:gd name="connsiteY166" fmla="*/ 3182 h 5234152"/>
                <a:gd name="connsiteX167" fmla="*/ 1785240 w 3742805"/>
                <a:gd name="connsiteY167" fmla="*/ 2879 h 5234152"/>
                <a:gd name="connsiteX168" fmla="*/ 1786241 w 3742805"/>
                <a:gd name="connsiteY168" fmla="*/ 2775 h 5234152"/>
                <a:gd name="connsiteX169" fmla="*/ 1866709 w 3742805"/>
                <a:gd name="connsiteY169" fmla="*/ 3 h 5234152"/>
                <a:gd name="connsiteX170" fmla="*/ 1869051 w 3742805"/>
                <a:gd name="connsiteY170" fmla="*/ 84 h 5234152"/>
                <a:gd name="connsiteX171" fmla="*/ 1869832 w 3742805"/>
                <a:gd name="connsiteY171" fmla="*/ 57 h 5234152"/>
                <a:gd name="connsiteX172" fmla="*/ 1870691 w 3742805"/>
                <a:gd name="connsiteY172" fmla="*/ 2 h 5234152"/>
                <a:gd name="connsiteX173" fmla="*/ 1870947 w 3742805"/>
                <a:gd name="connsiteY173" fmla="*/ 18 h 5234152"/>
                <a:gd name="connsiteX174" fmla="*/ 1871402 w 3742805"/>
                <a:gd name="connsiteY174" fmla="*/ 2 h 5234152"/>
                <a:gd name="connsiteX175" fmla="*/ 1874156 w 3742805"/>
                <a:gd name="connsiteY175" fmla="*/ 97 h 5234152"/>
                <a:gd name="connsiteX176" fmla="*/ 1875661 w 3742805"/>
                <a:gd name="connsiteY176" fmla="*/ 1 h 5234152"/>
                <a:gd name="connsiteX177" fmla="*/ 1880701 w 3742805"/>
                <a:gd name="connsiteY177" fmla="*/ 323 h 5234152"/>
                <a:gd name="connsiteX178" fmla="*/ 1883755 w 3742805"/>
                <a:gd name="connsiteY178" fmla="*/ 428 h 5234152"/>
                <a:gd name="connsiteX179" fmla="*/ 1889991 w 3742805"/>
                <a:gd name="connsiteY179" fmla="*/ 1 h 5234152"/>
                <a:gd name="connsiteX180" fmla="*/ 1893142 w 3742805"/>
                <a:gd name="connsiteY180" fmla="*/ 217 h 52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3742805" h="5234152">
                  <a:moveTo>
                    <a:pt x="375988" y="1265279"/>
                  </a:moveTo>
                  <a:lnTo>
                    <a:pt x="320037" y="1406819"/>
                  </a:lnTo>
                  <a:cubicBezTo>
                    <a:pt x="211601" y="1720478"/>
                    <a:pt x="150833" y="2072177"/>
                    <a:pt x="150833" y="2443657"/>
                  </a:cubicBezTo>
                  <a:cubicBezTo>
                    <a:pt x="150833" y="3764477"/>
                    <a:pt x="919056" y="4835213"/>
                    <a:pt x="1866709" y="4835213"/>
                  </a:cubicBezTo>
                  <a:cubicBezTo>
                    <a:pt x="2814362" y="4835213"/>
                    <a:pt x="3582585" y="3764477"/>
                    <a:pt x="3582585" y="2443657"/>
                  </a:cubicBezTo>
                  <a:cubicBezTo>
                    <a:pt x="3582585" y="2165047"/>
                    <a:pt x="3548403" y="1897564"/>
                    <a:pt x="3485566" y="1648910"/>
                  </a:cubicBezTo>
                  <a:lnTo>
                    <a:pt x="3436205" y="1483366"/>
                  </a:lnTo>
                  <a:lnTo>
                    <a:pt x="3468430" y="1603524"/>
                  </a:lnTo>
                  <a:cubicBezTo>
                    <a:pt x="3517288" y="1817909"/>
                    <a:pt x="3543609" y="2045845"/>
                    <a:pt x="3543609" y="2282171"/>
                  </a:cubicBezTo>
                  <a:cubicBezTo>
                    <a:pt x="3543609" y="3542579"/>
                    <a:pt x="2794937" y="4564341"/>
                    <a:pt x="1871402" y="4564341"/>
                  </a:cubicBezTo>
                  <a:cubicBezTo>
                    <a:pt x="947868" y="4564341"/>
                    <a:pt x="199196" y="3542579"/>
                    <a:pt x="199196" y="2282171"/>
                  </a:cubicBezTo>
                  <a:cubicBezTo>
                    <a:pt x="199196" y="1967070"/>
                    <a:pt x="245988" y="1666883"/>
                    <a:pt x="330606" y="1393848"/>
                  </a:cubicBezTo>
                  <a:close/>
                  <a:moveTo>
                    <a:pt x="3148255" y="781462"/>
                  </a:moveTo>
                  <a:lnTo>
                    <a:pt x="3240183" y="929214"/>
                  </a:lnTo>
                  <a:cubicBezTo>
                    <a:pt x="3475943" y="1345568"/>
                    <a:pt x="3616681" y="1871662"/>
                    <a:pt x="3616681" y="2443657"/>
                  </a:cubicBezTo>
                  <a:cubicBezTo>
                    <a:pt x="3616681" y="3793250"/>
                    <a:pt x="2833192" y="4887311"/>
                    <a:pt x="1866709" y="4887311"/>
                  </a:cubicBezTo>
                  <a:cubicBezTo>
                    <a:pt x="900226" y="4887311"/>
                    <a:pt x="116737" y="3793250"/>
                    <a:pt x="116737" y="2443657"/>
                  </a:cubicBezTo>
                  <a:cubicBezTo>
                    <a:pt x="116737" y="1953375"/>
                    <a:pt x="220137" y="1496817"/>
                    <a:pt x="398146" y="1114184"/>
                  </a:cubicBezTo>
                  <a:lnTo>
                    <a:pt x="486367" y="942573"/>
                  </a:lnTo>
                  <a:lnTo>
                    <a:pt x="427829" y="1035777"/>
                  </a:lnTo>
                  <a:cubicBezTo>
                    <a:pt x="182677" y="1471214"/>
                    <a:pt x="36461" y="2020312"/>
                    <a:pt x="36461" y="2617077"/>
                  </a:cubicBezTo>
                  <a:cubicBezTo>
                    <a:pt x="36461" y="4031632"/>
                    <a:pt x="857992" y="5178356"/>
                    <a:pt x="1871402" y="5178356"/>
                  </a:cubicBezTo>
                  <a:cubicBezTo>
                    <a:pt x="2884813" y="5178356"/>
                    <a:pt x="3706344" y="4031632"/>
                    <a:pt x="3706344" y="2617077"/>
                  </a:cubicBezTo>
                  <a:cubicBezTo>
                    <a:pt x="3706344" y="1920851"/>
                    <a:pt x="3507329" y="1289506"/>
                    <a:pt x="3184374" y="827835"/>
                  </a:cubicBezTo>
                  <a:close/>
                  <a:moveTo>
                    <a:pt x="3001338" y="667513"/>
                  </a:moveTo>
                  <a:lnTo>
                    <a:pt x="3073337" y="775468"/>
                  </a:lnTo>
                  <a:cubicBezTo>
                    <a:pt x="3296408" y="1143820"/>
                    <a:pt x="3430410" y="1616057"/>
                    <a:pt x="3430410" y="2130944"/>
                  </a:cubicBezTo>
                  <a:cubicBezTo>
                    <a:pt x="3430410" y="3307830"/>
                    <a:pt x="2730317" y="4261885"/>
                    <a:pt x="1866709" y="4261885"/>
                  </a:cubicBezTo>
                  <a:cubicBezTo>
                    <a:pt x="1003101" y="4261885"/>
                    <a:pt x="303008" y="3307830"/>
                    <a:pt x="303008" y="2130944"/>
                  </a:cubicBezTo>
                  <a:cubicBezTo>
                    <a:pt x="303008" y="1689612"/>
                    <a:pt x="401458" y="1279615"/>
                    <a:pt x="570063" y="939515"/>
                  </a:cubicBezTo>
                  <a:lnTo>
                    <a:pt x="638915" y="814041"/>
                  </a:lnTo>
                  <a:lnTo>
                    <a:pt x="519493" y="1016737"/>
                  </a:lnTo>
                  <a:cubicBezTo>
                    <a:pt x="337525" y="1376443"/>
                    <a:pt x="230992" y="1812368"/>
                    <a:pt x="230992" y="2282171"/>
                  </a:cubicBezTo>
                  <a:cubicBezTo>
                    <a:pt x="230992" y="3515707"/>
                    <a:pt x="965429" y="4515685"/>
                    <a:pt x="1871402" y="4515685"/>
                  </a:cubicBezTo>
                  <a:cubicBezTo>
                    <a:pt x="2777376" y="4515685"/>
                    <a:pt x="3511813" y="3515707"/>
                    <a:pt x="3511813" y="2282171"/>
                  </a:cubicBezTo>
                  <a:cubicBezTo>
                    <a:pt x="3511813" y="1734068"/>
                    <a:pt x="3366810" y="1232076"/>
                    <a:pt x="3126185" y="843432"/>
                  </a:cubicBezTo>
                  <a:close/>
                  <a:moveTo>
                    <a:pt x="2837079" y="563819"/>
                  </a:moveTo>
                  <a:lnTo>
                    <a:pt x="2930509" y="698570"/>
                  </a:lnTo>
                  <a:cubicBezTo>
                    <a:pt x="3114916" y="1002320"/>
                    <a:pt x="3225296" y="1388494"/>
                    <a:pt x="3225296" y="1808868"/>
                  </a:cubicBezTo>
                  <a:cubicBezTo>
                    <a:pt x="3225296" y="2787194"/>
                    <a:pt x="2627459" y="3580284"/>
                    <a:pt x="1889991" y="3580284"/>
                  </a:cubicBezTo>
                  <a:cubicBezTo>
                    <a:pt x="1152522" y="3580284"/>
                    <a:pt x="554685" y="2787194"/>
                    <a:pt x="554685" y="1808868"/>
                  </a:cubicBezTo>
                  <a:cubicBezTo>
                    <a:pt x="554685" y="1485944"/>
                    <a:pt x="619821" y="1183202"/>
                    <a:pt x="733613" y="922502"/>
                  </a:cubicBezTo>
                  <a:lnTo>
                    <a:pt x="819065" y="752614"/>
                  </a:lnTo>
                  <a:lnTo>
                    <a:pt x="793696" y="790948"/>
                  </a:lnTo>
                  <a:cubicBezTo>
                    <a:pt x="606448" y="1106598"/>
                    <a:pt x="494769" y="1504641"/>
                    <a:pt x="494769" y="1937239"/>
                  </a:cubicBezTo>
                  <a:cubicBezTo>
                    <a:pt x="494769" y="2962656"/>
                    <a:pt x="1122255" y="3793920"/>
                    <a:pt x="1896299" y="3793920"/>
                  </a:cubicBezTo>
                  <a:cubicBezTo>
                    <a:pt x="2670343" y="3793920"/>
                    <a:pt x="3297829" y="2962656"/>
                    <a:pt x="3297829" y="1937239"/>
                  </a:cubicBezTo>
                  <a:cubicBezTo>
                    <a:pt x="3297829" y="1456574"/>
                    <a:pt x="3159954" y="1018571"/>
                    <a:pt x="2933737" y="688848"/>
                  </a:cubicBezTo>
                  <a:close/>
                  <a:moveTo>
                    <a:pt x="2709343" y="459106"/>
                  </a:moveTo>
                  <a:lnTo>
                    <a:pt x="2716560" y="467874"/>
                  </a:lnTo>
                  <a:cubicBezTo>
                    <a:pt x="2923398" y="747658"/>
                    <a:pt x="3050858" y="1130268"/>
                    <a:pt x="3050858" y="1552198"/>
                  </a:cubicBezTo>
                  <a:cubicBezTo>
                    <a:pt x="3050858" y="2409453"/>
                    <a:pt x="2524704" y="3104394"/>
                    <a:pt x="1875661" y="3104394"/>
                  </a:cubicBezTo>
                  <a:cubicBezTo>
                    <a:pt x="1226617" y="3104394"/>
                    <a:pt x="700463" y="2409453"/>
                    <a:pt x="700463" y="1552198"/>
                  </a:cubicBezTo>
                  <a:cubicBezTo>
                    <a:pt x="700463" y="1270911"/>
                    <a:pt x="757112" y="1007100"/>
                    <a:pt x="856164" y="779581"/>
                  </a:cubicBezTo>
                  <a:lnTo>
                    <a:pt x="948999" y="602638"/>
                  </a:lnTo>
                  <a:lnTo>
                    <a:pt x="858932" y="738536"/>
                  </a:lnTo>
                  <a:cubicBezTo>
                    <a:pt x="683834" y="1033270"/>
                    <a:pt x="579402" y="1404937"/>
                    <a:pt x="579402" y="1808868"/>
                  </a:cubicBezTo>
                  <a:cubicBezTo>
                    <a:pt x="579402" y="2766336"/>
                    <a:pt x="1166172" y="3542517"/>
                    <a:pt x="1889990" y="3542517"/>
                  </a:cubicBezTo>
                  <a:cubicBezTo>
                    <a:pt x="2613808" y="3542517"/>
                    <a:pt x="3200579" y="2766336"/>
                    <a:pt x="3200579" y="1808868"/>
                  </a:cubicBezTo>
                  <a:cubicBezTo>
                    <a:pt x="3200579" y="1285253"/>
                    <a:pt x="3025092" y="815856"/>
                    <a:pt x="2747673" y="497975"/>
                  </a:cubicBezTo>
                  <a:close/>
                  <a:moveTo>
                    <a:pt x="2660028" y="441387"/>
                  </a:moveTo>
                  <a:lnTo>
                    <a:pt x="2735244" y="554538"/>
                  </a:lnTo>
                  <a:cubicBezTo>
                    <a:pt x="2882065" y="800938"/>
                    <a:pt x="2969633" y="1111653"/>
                    <a:pt x="2969633" y="1449342"/>
                  </a:cubicBezTo>
                  <a:cubicBezTo>
                    <a:pt x="2969633" y="2249791"/>
                    <a:pt x="2477620" y="2898682"/>
                    <a:pt x="1870691" y="2898682"/>
                  </a:cubicBezTo>
                  <a:cubicBezTo>
                    <a:pt x="1263762" y="2898682"/>
                    <a:pt x="771749" y="2249791"/>
                    <a:pt x="771749" y="1449342"/>
                  </a:cubicBezTo>
                  <a:cubicBezTo>
                    <a:pt x="771749" y="1186695"/>
                    <a:pt x="824722" y="940366"/>
                    <a:pt x="917347" y="727923"/>
                  </a:cubicBezTo>
                  <a:lnTo>
                    <a:pt x="1010390" y="550844"/>
                  </a:lnTo>
                  <a:lnTo>
                    <a:pt x="968130" y="614323"/>
                  </a:lnTo>
                  <a:cubicBezTo>
                    <a:pt x="814010" y="872582"/>
                    <a:pt x="722089" y="1198254"/>
                    <a:pt x="722089" y="1552198"/>
                  </a:cubicBezTo>
                  <a:cubicBezTo>
                    <a:pt x="722089" y="2391176"/>
                    <a:pt x="1238561" y="3071301"/>
                    <a:pt x="1875661" y="3071301"/>
                  </a:cubicBezTo>
                  <a:cubicBezTo>
                    <a:pt x="2512761" y="3071301"/>
                    <a:pt x="3029232" y="2391176"/>
                    <a:pt x="3029232" y="1552198"/>
                  </a:cubicBezTo>
                  <a:cubicBezTo>
                    <a:pt x="3029232" y="1158927"/>
                    <a:pt x="2915750" y="800560"/>
                    <a:pt x="2729556" y="530787"/>
                  </a:cubicBezTo>
                  <a:close/>
                  <a:moveTo>
                    <a:pt x="2624365" y="397250"/>
                  </a:moveTo>
                  <a:lnTo>
                    <a:pt x="2648007" y="425930"/>
                  </a:lnTo>
                  <a:lnTo>
                    <a:pt x="2630588" y="403532"/>
                  </a:lnTo>
                  <a:close/>
                  <a:moveTo>
                    <a:pt x="2469285" y="313443"/>
                  </a:moveTo>
                  <a:lnTo>
                    <a:pt x="2516582" y="376067"/>
                  </a:lnTo>
                  <a:cubicBezTo>
                    <a:pt x="2653213" y="579913"/>
                    <a:pt x="2736486" y="850701"/>
                    <a:pt x="2736486" y="1147864"/>
                  </a:cubicBezTo>
                  <a:cubicBezTo>
                    <a:pt x="2736486" y="1781811"/>
                    <a:pt x="2357497" y="2295726"/>
                    <a:pt x="1889991" y="2295726"/>
                  </a:cubicBezTo>
                  <a:cubicBezTo>
                    <a:pt x="1422485" y="2295726"/>
                    <a:pt x="1043496" y="1781811"/>
                    <a:pt x="1043496" y="1147864"/>
                  </a:cubicBezTo>
                  <a:cubicBezTo>
                    <a:pt x="1043496" y="949755"/>
                    <a:pt x="1080506" y="763369"/>
                    <a:pt x="1145663" y="600724"/>
                  </a:cubicBezTo>
                  <a:lnTo>
                    <a:pt x="1193085" y="497688"/>
                  </a:lnTo>
                  <a:lnTo>
                    <a:pt x="1160617" y="555152"/>
                  </a:lnTo>
                  <a:cubicBezTo>
                    <a:pt x="1064401" y="747464"/>
                    <a:pt x="1008194" y="979502"/>
                    <a:pt x="1008194" y="1229324"/>
                  </a:cubicBezTo>
                  <a:cubicBezTo>
                    <a:pt x="1008194" y="1893786"/>
                    <a:pt x="1405812" y="2432438"/>
                    <a:pt x="1896299" y="2432438"/>
                  </a:cubicBezTo>
                  <a:cubicBezTo>
                    <a:pt x="2386787" y="2432438"/>
                    <a:pt x="2784405" y="1893786"/>
                    <a:pt x="2784405" y="1229324"/>
                  </a:cubicBezTo>
                  <a:cubicBezTo>
                    <a:pt x="2784405" y="886711"/>
                    <a:pt x="2678691" y="577547"/>
                    <a:pt x="2509040" y="358428"/>
                  </a:cubicBezTo>
                  <a:close/>
                  <a:moveTo>
                    <a:pt x="2328985" y="235519"/>
                  </a:moveTo>
                  <a:lnTo>
                    <a:pt x="2367735" y="277910"/>
                  </a:lnTo>
                  <a:cubicBezTo>
                    <a:pt x="2476117" y="428550"/>
                    <a:pt x="2542174" y="628659"/>
                    <a:pt x="2542174" y="848259"/>
                  </a:cubicBezTo>
                  <a:cubicBezTo>
                    <a:pt x="2542174" y="1316739"/>
                    <a:pt x="2241541" y="1696517"/>
                    <a:pt x="1870691" y="1696517"/>
                  </a:cubicBezTo>
                  <a:cubicBezTo>
                    <a:pt x="1499841" y="1696517"/>
                    <a:pt x="1199208" y="1316739"/>
                    <a:pt x="1199208" y="848259"/>
                  </a:cubicBezTo>
                  <a:cubicBezTo>
                    <a:pt x="1199208" y="672579"/>
                    <a:pt x="1241484" y="509373"/>
                    <a:pt x="1313887" y="373990"/>
                  </a:cubicBezTo>
                  <a:lnTo>
                    <a:pt x="1359617" y="303974"/>
                  </a:lnTo>
                  <a:lnTo>
                    <a:pt x="1353496" y="310655"/>
                  </a:lnTo>
                  <a:cubicBezTo>
                    <a:pt x="1239636" y="468545"/>
                    <a:pt x="1170240" y="678287"/>
                    <a:pt x="1170240" y="908457"/>
                  </a:cubicBezTo>
                  <a:cubicBezTo>
                    <a:pt x="1170240" y="1399487"/>
                    <a:pt x="1486067" y="1797545"/>
                    <a:pt x="1875660" y="1797545"/>
                  </a:cubicBezTo>
                  <a:cubicBezTo>
                    <a:pt x="2265253" y="1797545"/>
                    <a:pt x="2581080" y="1399487"/>
                    <a:pt x="2581080" y="908457"/>
                  </a:cubicBezTo>
                  <a:cubicBezTo>
                    <a:pt x="2581080" y="678287"/>
                    <a:pt x="2511685" y="468545"/>
                    <a:pt x="2397825" y="310655"/>
                  </a:cubicBezTo>
                  <a:close/>
                  <a:moveTo>
                    <a:pt x="1402512" y="199772"/>
                  </a:moveTo>
                  <a:lnTo>
                    <a:pt x="1402310" y="199868"/>
                  </a:lnTo>
                  <a:lnTo>
                    <a:pt x="1265286" y="284462"/>
                  </a:lnTo>
                  <a:lnTo>
                    <a:pt x="1214815" y="325022"/>
                  </a:lnTo>
                  <a:lnTo>
                    <a:pt x="1184525" y="354805"/>
                  </a:lnTo>
                  <a:cubicBezTo>
                    <a:pt x="944783" y="614967"/>
                    <a:pt x="791972" y="1008689"/>
                    <a:pt x="791972" y="1449342"/>
                  </a:cubicBezTo>
                  <a:cubicBezTo>
                    <a:pt x="791972" y="2232725"/>
                    <a:pt x="1274931" y="2867782"/>
                    <a:pt x="1870691" y="2867782"/>
                  </a:cubicBezTo>
                  <a:cubicBezTo>
                    <a:pt x="2466451" y="2867782"/>
                    <a:pt x="2949410" y="2232725"/>
                    <a:pt x="2949410" y="1449342"/>
                  </a:cubicBezTo>
                  <a:cubicBezTo>
                    <a:pt x="2949410" y="959728"/>
                    <a:pt x="2760755" y="528054"/>
                    <a:pt x="2473813" y="273149"/>
                  </a:cubicBezTo>
                  <a:lnTo>
                    <a:pt x="2427906" y="236477"/>
                  </a:lnTo>
                  <a:lnTo>
                    <a:pt x="2488708" y="299774"/>
                  </a:lnTo>
                  <a:cubicBezTo>
                    <a:pt x="2680324" y="525183"/>
                    <a:pt x="2801533" y="858030"/>
                    <a:pt x="2801533" y="1229324"/>
                  </a:cubicBezTo>
                  <a:cubicBezTo>
                    <a:pt x="2801533" y="1908261"/>
                    <a:pt x="2396246" y="2458648"/>
                    <a:pt x="1896300" y="2458648"/>
                  </a:cubicBezTo>
                  <a:cubicBezTo>
                    <a:pt x="1396353" y="2458648"/>
                    <a:pt x="991066" y="1908261"/>
                    <a:pt x="991066" y="1229324"/>
                  </a:cubicBezTo>
                  <a:cubicBezTo>
                    <a:pt x="991066" y="804989"/>
                    <a:pt x="1149382" y="430868"/>
                    <a:pt x="1390175" y="209949"/>
                  </a:cubicBezTo>
                  <a:close/>
                  <a:moveTo>
                    <a:pt x="1329824" y="178224"/>
                  </a:moveTo>
                  <a:lnTo>
                    <a:pt x="1295546" y="194796"/>
                  </a:lnTo>
                  <a:cubicBezTo>
                    <a:pt x="731222" y="502790"/>
                    <a:pt x="332741" y="1253601"/>
                    <a:pt x="332741" y="2130944"/>
                  </a:cubicBezTo>
                  <a:cubicBezTo>
                    <a:pt x="332741" y="3282739"/>
                    <a:pt x="1019522" y="4216454"/>
                    <a:pt x="1866709" y="4216454"/>
                  </a:cubicBezTo>
                  <a:cubicBezTo>
                    <a:pt x="2713896" y="4216454"/>
                    <a:pt x="3400677" y="3282739"/>
                    <a:pt x="3400677" y="2130944"/>
                  </a:cubicBezTo>
                  <a:cubicBezTo>
                    <a:pt x="3400677" y="1516804"/>
                    <a:pt x="3205422" y="964664"/>
                    <a:pt x="2894705" y="583011"/>
                  </a:cubicBezTo>
                  <a:lnTo>
                    <a:pt x="2894661" y="582964"/>
                  </a:lnTo>
                  <a:lnTo>
                    <a:pt x="3009019" y="748145"/>
                  </a:lnTo>
                  <a:cubicBezTo>
                    <a:pt x="3206223" y="1073452"/>
                    <a:pt x="3324261" y="1487032"/>
                    <a:pt x="3324261" y="1937239"/>
                  </a:cubicBezTo>
                  <a:cubicBezTo>
                    <a:pt x="3324261" y="2984995"/>
                    <a:pt x="2684941" y="3834368"/>
                    <a:pt x="1896299" y="3834368"/>
                  </a:cubicBezTo>
                  <a:cubicBezTo>
                    <a:pt x="1107658" y="3834368"/>
                    <a:pt x="468337" y="2984995"/>
                    <a:pt x="468337" y="1937239"/>
                  </a:cubicBezTo>
                  <a:cubicBezTo>
                    <a:pt x="468337" y="1245556"/>
                    <a:pt x="746958" y="640330"/>
                    <a:pt x="1163224" y="308851"/>
                  </a:cubicBezTo>
                  <a:lnTo>
                    <a:pt x="1205134" y="278389"/>
                  </a:lnTo>
                  <a:lnTo>
                    <a:pt x="1218597" y="265092"/>
                  </a:lnTo>
                  <a:cubicBezTo>
                    <a:pt x="1249857" y="237198"/>
                    <a:pt x="1282188" y="211238"/>
                    <a:pt x="1315492" y="187343"/>
                  </a:cubicBezTo>
                  <a:close/>
                  <a:moveTo>
                    <a:pt x="2270646" y="150156"/>
                  </a:moveTo>
                  <a:lnTo>
                    <a:pt x="2277145" y="155151"/>
                  </a:lnTo>
                  <a:cubicBezTo>
                    <a:pt x="2468155" y="318407"/>
                    <a:pt x="2593738" y="594878"/>
                    <a:pt x="2593738" y="908457"/>
                  </a:cubicBezTo>
                  <a:cubicBezTo>
                    <a:pt x="2593738" y="1410184"/>
                    <a:pt x="2272244" y="1816914"/>
                    <a:pt x="1875661" y="1816914"/>
                  </a:cubicBezTo>
                  <a:cubicBezTo>
                    <a:pt x="1479077" y="1816914"/>
                    <a:pt x="1157583" y="1410184"/>
                    <a:pt x="1157583" y="908457"/>
                  </a:cubicBezTo>
                  <a:cubicBezTo>
                    <a:pt x="1157583" y="720310"/>
                    <a:pt x="1202794" y="545521"/>
                    <a:pt x="1280220" y="400531"/>
                  </a:cubicBezTo>
                  <a:lnTo>
                    <a:pt x="1343102" y="304110"/>
                  </a:lnTo>
                  <a:lnTo>
                    <a:pt x="1327002" y="322000"/>
                  </a:lnTo>
                  <a:cubicBezTo>
                    <a:pt x="1162528" y="527262"/>
                    <a:pt x="1059511" y="821289"/>
                    <a:pt x="1059511" y="1147864"/>
                  </a:cubicBezTo>
                  <a:cubicBezTo>
                    <a:pt x="1059511" y="1768295"/>
                    <a:pt x="1431330" y="2271253"/>
                    <a:pt x="1889991" y="2271253"/>
                  </a:cubicBezTo>
                  <a:cubicBezTo>
                    <a:pt x="2348651" y="2271253"/>
                    <a:pt x="2720470" y="1768295"/>
                    <a:pt x="2720470" y="1147864"/>
                  </a:cubicBezTo>
                  <a:cubicBezTo>
                    <a:pt x="2720470" y="721317"/>
                    <a:pt x="2544728" y="350295"/>
                    <a:pt x="2285846" y="160062"/>
                  </a:cubicBezTo>
                  <a:close/>
                  <a:moveTo>
                    <a:pt x="1538511" y="100160"/>
                  </a:moveTo>
                  <a:lnTo>
                    <a:pt x="1528678" y="104892"/>
                  </a:lnTo>
                  <a:lnTo>
                    <a:pt x="1534109" y="103040"/>
                  </a:lnTo>
                  <a:close/>
                  <a:moveTo>
                    <a:pt x="1896299" y="80557"/>
                  </a:moveTo>
                  <a:cubicBezTo>
                    <a:pt x="1775355" y="80557"/>
                    <a:pt x="1657989" y="100852"/>
                    <a:pt x="1546035" y="139010"/>
                  </a:cubicBezTo>
                  <a:lnTo>
                    <a:pt x="1512028" y="152106"/>
                  </a:lnTo>
                  <a:lnTo>
                    <a:pt x="1501876" y="159868"/>
                  </a:lnTo>
                  <a:cubicBezTo>
                    <a:pt x="1326408" y="309055"/>
                    <a:pt x="1211043" y="561702"/>
                    <a:pt x="1211043" y="848259"/>
                  </a:cubicBezTo>
                  <a:cubicBezTo>
                    <a:pt x="1211043" y="1306750"/>
                    <a:pt x="1506377" y="1678431"/>
                    <a:pt x="1870690" y="1678431"/>
                  </a:cubicBezTo>
                  <a:cubicBezTo>
                    <a:pt x="2235004" y="1678431"/>
                    <a:pt x="2530338" y="1306750"/>
                    <a:pt x="2530338" y="848259"/>
                  </a:cubicBezTo>
                  <a:cubicBezTo>
                    <a:pt x="2530338" y="561702"/>
                    <a:pt x="2414973" y="309055"/>
                    <a:pt x="2239506" y="159868"/>
                  </a:cubicBezTo>
                  <a:lnTo>
                    <a:pt x="2191654" y="123281"/>
                  </a:lnTo>
                  <a:lnTo>
                    <a:pt x="2057233" y="92665"/>
                  </a:lnTo>
                  <a:cubicBezTo>
                    <a:pt x="2004425" y="84667"/>
                    <a:pt x="1950724" y="80557"/>
                    <a:pt x="1896299" y="80557"/>
                  </a:cubicBezTo>
                  <a:close/>
                  <a:moveTo>
                    <a:pt x="1896300" y="0"/>
                  </a:moveTo>
                  <a:lnTo>
                    <a:pt x="1921576" y="1733"/>
                  </a:lnTo>
                  <a:lnTo>
                    <a:pt x="1957454" y="2971"/>
                  </a:lnTo>
                  <a:lnTo>
                    <a:pt x="1958525" y="3083"/>
                  </a:lnTo>
                  <a:lnTo>
                    <a:pt x="1967705" y="3407"/>
                  </a:lnTo>
                  <a:cubicBezTo>
                    <a:pt x="2956497" y="73501"/>
                    <a:pt x="3742805" y="1216875"/>
                    <a:pt x="3742805" y="2617077"/>
                  </a:cubicBezTo>
                  <a:cubicBezTo>
                    <a:pt x="3742805" y="4062447"/>
                    <a:pt x="2904950" y="5234152"/>
                    <a:pt x="1871402" y="5234152"/>
                  </a:cubicBezTo>
                  <a:cubicBezTo>
                    <a:pt x="837855" y="5234152"/>
                    <a:pt x="0" y="4062447"/>
                    <a:pt x="0" y="2617077"/>
                  </a:cubicBezTo>
                  <a:cubicBezTo>
                    <a:pt x="0" y="1304387"/>
                    <a:pt x="691091" y="217426"/>
                    <a:pt x="1592217" y="28928"/>
                  </a:cubicBezTo>
                  <a:lnTo>
                    <a:pt x="1605332" y="27098"/>
                  </a:lnTo>
                  <a:lnTo>
                    <a:pt x="1605639" y="27012"/>
                  </a:lnTo>
                  <a:cubicBezTo>
                    <a:pt x="1661816" y="15278"/>
                    <a:pt x="1718866" y="7273"/>
                    <a:pt x="1776656" y="3182"/>
                  </a:cubicBezTo>
                  <a:lnTo>
                    <a:pt x="1785240" y="2879"/>
                  </a:lnTo>
                  <a:lnTo>
                    <a:pt x="1786241" y="2775"/>
                  </a:lnTo>
                  <a:cubicBezTo>
                    <a:pt x="1812893" y="935"/>
                    <a:pt x="1839721" y="3"/>
                    <a:pt x="1866709" y="3"/>
                  </a:cubicBezTo>
                  <a:lnTo>
                    <a:pt x="1869051" y="84"/>
                  </a:lnTo>
                  <a:lnTo>
                    <a:pt x="1869832" y="57"/>
                  </a:lnTo>
                  <a:lnTo>
                    <a:pt x="1870691" y="2"/>
                  </a:lnTo>
                  <a:lnTo>
                    <a:pt x="1870947" y="18"/>
                  </a:lnTo>
                  <a:lnTo>
                    <a:pt x="1871402" y="2"/>
                  </a:lnTo>
                  <a:lnTo>
                    <a:pt x="1874156" y="97"/>
                  </a:lnTo>
                  <a:lnTo>
                    <a:pt x="1875661" y="1"/>
                  </a:lnTo>
                  <a:lnTo>
                    <a:pt x="1880701" y="323"/>
                  </a:lnTo>
                  <a:lnTo>
                    <a:pt x="1883755" y="428"/>
                  </a:lnTo>
                  <a:lnTo>
                    <a:pt x="1889991" y="1"/>
                  </a:lnTo>
                  <a:lnTo>
                    <a:pt x="1893142" y="2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350">
                <a:solidFill>
                  <a:schemeClr val="tx1"/>
                </a:solidFill>
              </a:endParaRPr>
            </a:p>
          </p:txBody>
        </p:sp>
      </p:grpSp>
      <p:sp>
        <p:nvSpPr>
          <p:cNvPr id="50" name="49 Rectángulo"/>
          <p:cNvSpPr/>
          <p:nvPr/>
        </p:nvSpPr>
        <p:spPr>
          <a:xfrm flipH="1">
            <a:off x="-324544" y="-236562"/>
            <a:ext cx="9890880" cy="5832648"/>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5492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1+#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000" fill="hold"/>
                                        <p:tgtEl>
                                          <p:spTgt spid="11"/>
                                        </p:tgtEl>
                                        <p:attrNameLst>
                                          <p:attrName>ppt_w</p:attrName>
                                        </p:attrNameLst>
                                      </p:cBhvr>
                                      <p:tavLst>
                                        <p:tav tm="0" fmla="#ppt_w*sin(2.5*pi*$)">
                                          <p:val>
                                            <p:fltVal val="0"/>
                                          </p:val>
                                        </p:tav>
                                        <p:tav tm="100000">
                                          <p:val>
                                            <p:fltVal val="1"/>
                                          </p:val>
                                        </p:tav>
                                      </p:tavLst>
                                    </p:anim>
                                    <p:anim calcmode="lin" valueType="num">
                                      <p:cBhvr>
                                        <p:cTn id="12" dur="3000" fill="hold"/>
                                        <p:tgtEl>
                                          <p:spTgt spid="11"/>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750"/>
                                        <p:tgtEl>
                                          <p:spTgt spid="11"/>
                                        </p:tgtEl>
                                        <p:attrNameLst>
                                          <p:attrName>ppt_x</p:attrName>
                                        </p:attrNameLst>
                                      </p:cBhvr>
                                      <p:tavLst>
                                        <p:tav tm="0">
                                          <p:val>
                                            <p:strVal val="ppt_x"/>
                                          </p:val>
                                        </p:tav>
                                        <p:tav tm="100000">
                                          <p:val>
                                            <p:strVal val="1+ppt_w/2"/>
                                          </p:val>
                                        </p:tav>
                                      </p:tavLst>
                                    </p:anim>
                                    <p:anim calcmode="lin" valueType="num">
                                      <p:cBhvr additive="base">
                                        <p:cTn id="15" dur="3750"/>
                                        <p:tgtEl>
                                          <p:spTgt spid="11"/>
                                        </p:tgtEl>
                                        <p:attrNameLst>
                                          <p:attrName>ppt_y</p:attrName>
                                        </p:attrNameLst>
                                      </p:cBhvr>
                                      <p:tavLst>
                                        <p:tav tm="0">
                                          <p:val>
                                            <p:strVal val="ppt_y"/>
                                          </p:val>
                                        </p:tav>
                                        <p:tav tm="100000">
                                          <p:val>
                                            <p:strVal val="ppt_y"/>
                                          </p:val>
                                        </p:tav>
                                      </p:tavLst>
                                    </p:anim>
                                    <p:set>
                                      <p:cBhvr>
                                        <p:cTn id="16" dur="1" fill="hold">
                                          <p:stCondLst>
                                            <p:cond delay="3749"/>
                                          </p:stCondLst>
                                        </p:cTn>
                                        <p:tgtEl>
                                          <p:spTgt spid="11"/>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fmla="#ppt_w*sin(2.5*pi*$)">
                                          <p:val>
                                            <p:fltVal val="0"/>
                                          </p:val>
                                        </p:tav>
                                        <p:tav tm="100000">
                                          <p:val>
                                            <p:fltVal val="1"/>
                                          </p:val>
                                        </p:tav>
                                      </p:tavLst>
                                    </p:anim>
                                    <p:anim calcmode="lin" valueType="num">
                                      <p:cBhvr>
                                        <p:cTn id="24" dur="3000" fill="hold"/>
                                        <p:tgtEl>
                                          <p:spTgt spid="5"/>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3750"/>
                                        <p:tgtEl>
                                          <p:spTgt spid="5"/>
                                        </p:tgtEl>
                                        <p:attrNameLst>
                                          <p:attrName>ppt_x</p:attrName>
                                        </p:attrNameLst>
                                      </p:cBhvr>
                                      <p:tavLst>
                                        <p:tav tm="0">
                                          <p:val>
                                            <p:strVal val="ppt_x"/>
                                          </p:val>
                                        </p:tav>
                                        <p:tav tm="100000">
                                          <p:val>
                                            <p:strVal val="1+ppt_w/2"/>
                                          </p:val>
                                        </p:tav>
                                      </p:tavLst>
                                    </p:anim>
                                    <p:anim calcmode="lin" valueType="num">
                                      <p:cBhvr additive="base">
                                        <p:cTn id="27" dur="3750"/>
                                        <p:tgtEl>
                                          <p:spTgt spid="5"/>
                                        </p:tgtEl>
                                        <p:attrNameLst>
                                          <p:attrName>ppt_y</p:attrName>
                                        </p:attrNameLst>
                                      </p:cBhvr>
                                      <p:tavLst>
                                        <p:tav tm="0">
                                          <p:val>
                                            <p:strVal val="ppt_y"/>
                                          </p:val>
                                        </p:tav>
                                        <p:tav tm="100000">
                                          <p:val>
                                            <p:strVal val="ppt_y"/>
                                          </p:val>
                                        </p:tav>
                                      </p:tavLst>
                                    </p:anim>
                                    <p:set>
                                      <p:cBhvr>
                                        <p:cTn id="28" dur="1" fill="hold">
                                          <p:stCondLst>
                                            <p:cond delay="3749"/>
                                          </p:stCondLst>
                                        </p:cTn>
                                        <p:tgtEl>
                                          <p:spTgt spid="5"/>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fmla="#ppt_w*sin(2.5*pi*$)">
                                          <p:val>
                                            <p:fltVal val="0"/>
                                          </p:val>
                                        </p:tav>
                                        <p:tav tm="100000">
                                          <p:val>
                                            <p:fltVal val="1"/>
                                          </p:val>
                                        </p:tav>
                                      </p:tavLst>
                                    </p:anim>
                                    <p:anim calcmode="lin" valueType="num">
                                      <p:cBhvr>
                                        <p:cTn id="36" dur="3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3750"/>
                                        <p:tgtEl>
                                          <p:spTgt spid="8"/>
                                        </p:tgtEl>
                                        <p:attrNameLst>
                                          <p:attrName>ppt_x</p:attrName>
                                        </p:attrNameLst>
                                      </p:cBhvr>
                                      <p:tavLst>
                                        <p:tav tm="0">
                                          <p:val>
                                            <p:strVal val="ppt_x"/>
                                          </p:val>
                                        </p:tav>
                                        <p:tav tm="100000">
                                          <p:val>
                                            <p:strVal val="1+ppt_w/2"/>
                                          </p:val>
                                        </p:tav>
                                      </p:tavLst>
                                    </p:anim>
                                    <p:anim calcmode="lin" valueType="num">
                                      <p:cBhvr additive="base">
                                        <p:cTn id="39" dur="3750"/>
                                        <p:tgtEl>
                                          <p:spTgt spid="8"/>
                                        </p:tgtEl>
                                        <p:attrNameLst>
                                          <p:attrName>ppt_y</p:attrName>
                                        </p:attrNameLst>
                                      </p:cBhvr>
                                      <p:tavLst>
                                        <p:tav tm="0">
                                          <p:val>
                                            <p:strVal val="ppt_y"/>
                                          </p:val>
                                        </p:tav>
                                        <p:tav tm="100000">
                                          <p:val>
                                            <p:strVal val="ppt_y"/>
                                          </p:val>
                                        </p:tav>
                                      </p:tavLst>
                                    </p:anim>
                                    <p:set>
                                      <p:cBhvr>
                                        <p:cTn id="40" dur="1" fill="hold">
                                          <p:stCondLst>
                                            <p:cond delay="374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3000" fill="hold"/>
                                        <p:tgtEl>
                                          <p:spTgt spid="4"/>
                                        </p:tgtEl>
                                        <p:attrNameLst>
                                          <p:attrName>ppt_x</p:attrName>
                                        </p:attrNameLst>
                                      </p:cBhvr>
                                      <p:tavLst>
                                        <p:tav tm="0">
                                          <p:val>
                                            <p:strVal val="1+#ppt_w/2"/>
                                          </p:val>
                                        </p:tav>
                                        <p:tav tm="100000">
                                          <p:val>
                                            <p:strVal val="#ppt_x"/>
                                          </p:val>
                                        </p:tav>
                                      </p:tavLst>
                                    </p:anim>
                                    <p:anim calcmode="lin" valueType="num">
                                      <p:cBhvr additive="base">
                                        <p:cTn id="44" dur="3000" fill="hold"/>
                                        <p:tgtEl>
                                          <p:spTgt spid="4"/>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fmla="#ppt_w*sin(2.5*pi*$)">
                                          <p:val>
                                            <p:fltVal val="0"/>
                                          </p:val>
                                        </p:tav>
                                        <p:tav tm="100000">
                                          <p:val>
                                            <p:fltVal val="1"/>
                                          </p:val>
                                        </p:tav>
                                      </p:tavLst>
                                    </p:anim>
                                    <p:anim calcmode="lin" valueType="num">
                                      <p:cBhvr>
                                        <p:cTn id="48" dur="3000" fill="hold"/>
                                        <p:tgtEl>
                                          <p:spTgt spid="4"/>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3750"/>
                                        <p:tgtEl>
                                          <p:spTgt spid="4"/>
                                        </p:tgtEl>
                                        <p:attrNameLst>
                                          <p:attrName>ppt_x</p:attrName>
                                        </p:attrNameLst>
                                      </p:cBhvr>
                                      <p:tavLst>
                                        <p:tav tm="0">
                                          <p:val>
                                            <p:strVal val="ppt_x"/>
                                          </p:val>
                                        </p:tav>
                                        <p:tav tm="100000">
                                          <p:val>
                                            <p:strVal val="1+ppt_w/2"/>
                                          </p:val>
                                        </p:tav>
                                      </p:tavLst>
                                    </p:anim>
                                    <p:anim calcmode="lin" valueType="num">
                                      <p:cBhvr additive="base">
                                        <p:cTn id="51" dur="3750"/>
                                        <p:tgtEl>
                                          <p:spTgt spid="4"/>
                                        </p:tgtEl>
                                        <p:attrNameLst>
                                          <p:attrName>ppt_y</p:attrName>
                                        </p:attrNameLst>
                                      </p:cBhvr>
                                      <p:tavLst>
                                        <p:tav tm="0">
                                          <p:val>
                                            <p:strVal val="ppt_y"/>
                                          </p:val>
                                        </p:tav>
                                        <p:tav tm="100000">
                                          <p:val>
                                            <p:strVal val="ppt_y"/>
                                          </p:val>
                                        </p:tav>
                                      </p:tavLst>
                                    </p:anim>
                                    <p:set>
                                      <p:cBhvr>
                                        <p:cTn id="52" dur="1" fill="hold">
                                          <p:stCondLst>
                                            <p:cond delay="3749"/>
                                          </p:stCondLst>
                                        </p:cTn>
                                        <p:tgtEl>
                                          <p:spTgt spid="4"/>
                                        </p:tgtEl>
                                        <p:attrNameLst>
                                          <p:attrName>style.visibility</p:attrName>
                                        </p:attrNameLst>
                                      </p:cBhvr>
                                      <p:to>
                                        <p:strVal val="hidden"/>
                                      </p:to>
                                    </p:set>
                                  </p:childTnLst>
                                </p:cTn>
                              </p:par>
                              <p:par>
                                <p:cTn id="53" presetID="2" presetClass="entr" presetSubtype="8"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additive="base">
                                        <p:cTn id="55" dur="3000" fill="hold"/>
                                        <p:tgtEl>
                                          <p:spTgt spid="44"/>
                                        </p:tgtEl>
                                        <p:attrNameLst>
                                          <p:attrName>ppt_x</p:attrName>
                                        </p:attrNameLst>
                                      </p:cBhvr>
                                      <p:tavLst>
                                        <p:tav tm="0">
                                          <p:val>
                                            <p:strVal val="0-#ppt_w/2"/>
                                          </p:val>
                                        </p:tav>
                                        <p:tav tm="100000">
                                          <p:val>
                                            <p:strVal val="#ppt_x"/>
                                          </p:val>
                                        </p:tav>
                                      </p:tavLst>
                                    </p:anim>
                                    <p:anim calcmode="lin" valueType="num">
                                      <p:cBhvr additive="base">
                                        <p:cTn id="56" dur="3000" fill="hold"/>
                                        <p:tgtEl>
                                          <p:spTgt spid="44"/>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44"/>
                                        </p:tgtEl>
                                        <p:attrNameLst>
                                          <p:attrName>style.visibility</p:attrName>
                                        </p:attrNameLst>
                                      </p:cBhvr>
                                      <p:to>
                                        <p:strVal val="visible"/>
                                      </p:to>
                                    </p:set>
                                    <p:anim calcmode="lin" valueType="num">
                                      <p:cBhvr>
                                        <p:cTn id="59" dur="3000" fill="hold"/>
                                        <p:tgtEl>
                                          <p:spTgt spid="44"/>
                                        </p:tgtEl>
                                        <p:attrNameLst>
                                          <p:attrName>ppt_w</p:attrName>
                                        </p:attrNameLst>
                                      </p:cBhvr>
                                      <p:tavLst>
                                        <p:tav tm="0" fmla="#ppt_w*sin(2.5*pi*$)">
                                          <p:val>
                                            <p:fltVal val="0"/>
                                          </p:val>
                                        </p:tav>
                                        <p:tav tm="100000">
                                          <p:val>
                                            <p:fltVal val="1"/>
                                          </p:val>
                                        </p:tav>
                                      </p:tavLst>
                                    </p:anim>
                                    <p:anim calcmode="lin" valueType="num">
                                      <p:cBhvr>
                                        <p:cTn id="60" dur="3000" fill="hold"/>
                                        <p:tgtEl>
                                          <p:spTgt spid="44"/>
                                        </p:tgtEl>
                                        <p:attrNameLst>
                                          <p:attrName>ppt_h</p:attrName>
                                        </p:attrNameLst>
                                      </p:cBhvr>
                                      <p:tavLst>
                                        <p:tav tm="0">
                                          <p:val>
                                            <p:strVal val="#ppt_h"/>
                                          </p:val>
                                        </p:tav>
                                        <p:tav tm="100000">
                                          <p:val>
                                            <p:strVal val="#ppt_h"/>
                                          </p:val>
                                        </p:tav>
                                      </p:tavLst>
                                    </p:anim>
                                  </p:childTnLst>
                                </p:cTn>
                              </p:par>
                              <p:par>
                                <p:cTn id="61" presetID="2" presetClass="exit" presetSubtype="8" fill="hold" nodeType="withEffect">
                                  <p:stCondLst>
                                    <p:cond delay="0"/>
                                  </p:stCondLst>
                                  <p:childTnLst>
                                    <p:anim calcmode="lin" valueType="num">
                                      <p:cBhvr additive="base">
                                        <p:cTn id="62" dur="3750"/>
                                        <p:tgtEl>
                                          <p:spTgt spid="44"/>
                                        </p:tgtEl>
                                        <p:attrNameLst>
                                          <p:attrName>ppt_x</p:attrName>
                                        </p:attrNameLst>
                                      </p:cBhvr>
                                      <p:tavLst>
                                        <p:tav tm="0">
                                          <p:val>
                                            <p:strVal val="ppt_x"/>
                                          </p:val>
                                        </p:tav>
                                        <p:tav tm="100000">
                                          <p:val>
                                            <p:strVal val="0-ppt_w/2"/>
                                          </p:val>
                                        </p:tav>
                                      </p:tavLst>
                                    </p:anim>
                                    <p:anim calcmode="lin" valueType="num">
                                      <p:cBhvr additive="base">
                                        <p:cTn id="63" dur="3750"/>
                                        <p:tgtEl>
                                          <p:spTgt spid="44"/>
                                        </p:tgtEl>
                                        <p:attrNameLst>
                                          <p:attrName>ppt_y</p:attrName>
                                        </p:attrNameLst>
                                      </p:cBhvr>
                                      <p:tavLst>
                                        <p:tav tm="0">
                                          <p:val>
                                            <p:strVal val="ppt_y"/>
                                          </p:val>
                                        </p:tav>
                                        <p:tav tm="100000">
                                          <p:val>
                                            <p:strVal val="ppt_y"/>
                                          </p:val>
                                        </p:tav>
                                      </p:tavLst>
                                    </p:anim>
                                    <p:set>
                                      <p:cBhvr>
                                        <p:cTn id="64" dur="1" fill="hold">
                                          <p:stCondLst>
                                            <p:cond delay="3749"/>
                                          </p:stCondLst>
                                        </p:cTn>
                                        <p:tgtEl>
                                          <p:spTgt spid="44"/>
                                        </p:tgtEl>
                                        <p:attrNameLst>
                                          <p:attrName>style.visibility</p:attrName>
                                        </p:attrNameLst>
                                      </p:cBhvr>
                                      <p:to>
                                        <p:strVal val="hidden"/>
                                      </p:to>
                                    </p:set>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3000" fill="hold"/>
                                        <p:tgtEl>
                                          <p:spTgt spid="20"/>
                                        </p:tgtEl>
                                        <p:attrNameLst>
                                          <p:attrName>ppt_w</p:attrName>
                                        </p:attrNameLst>
                                      </p:cBhvr>
                                      <p:tavLst>
                                        <p:tav tm="0" fmla="#ppt_w*sin(2.5*pi*$)">
                                          <p:val>
                                            <p:fltVal val="0"/>
                                          </p:val>
                                        </p:tav>
                                        <p:tav tm="100000">
                                          <p:val>
                                            <p:fltVal val="1"/>
                                          </p:val>
                                        </p:tav>
                                      </p:tavLst>
                                    </p:anim>
                                    <p:anim calcmode="lin" valueType="num">
                                      <p:cBhvr>
                                        <p:cTn id="72" dur="3000" fill="hold"/>
                                        <p:tgtEl>
                                          <p:spTgt spid="20"/>
                                        </p:tgtEl>
                                        <p:attrNameLst>
                                          <p:attrName>ppt_h</p:attrName>
                                        </p:attrNameLst>
                                      </p:cBhvr>
                                      <p:tavLst>
                                        <p:tav tm="0">
                                          <p:val>
                                            <p:strVal val="#ppt_h"/>
                                          </p:val>
                                        </p:tav>
                                        <p:tav tm="100000">
                                          <p:val>
                                            <p:strVal val="#ppt_h"/>
                                          </p:val>
                                        </p:tav>
                                      </p:tavLst>
                                    </p:anim>
                                  </p:childTnLst>
                                </p:cTn>
                              </p:par>
                              <p:par>
                                <p:cTn id="73" presetID="2" presetClass="exit" presetSubtype="8" fill="hold" nodeType="withEffect">
                                  <p:stCondLst>
                                    <p:cond delay="0"/>
                                  </p:stCondLst>
                                  <p:childTnLst>
                                    <p:anim calcmode="lin" valueType="num">
                                      <p:cBhvr additive="base">
                                        <p:cTn id="74" dur="3750"/>
                                        <p:tgtEl>
                                          <p:spTgt spid="20"/>
                                        </p:tgtEl>
                                        <p:attrNameLst>
                                          <p:attrName>ppt_x</p:attrName>
                                        </p:attrNameLst>
                                      </p:cBhvr>
                                      <p:tavLst>
                                        <p:tav tm="0">
                                          <p:val>
                                            <p:strVal val="ppt_x"/>
                                          </p:val>
                                        </p:tav>
                                        <p:tav tm="100000">
                                          <p:val>
                                            <p:strVal val="0-ppt_w/2"/>
                                          </p:val>
                                        </p:tav>
                                      </p:tavLst>
                                    </p:anim>
                                    <p:anim calcmode="lin" valueType="num">
                                      <p:cBhvr additive="base">
                                        <p:cTn id="75" dur="3750"/>
                                        <p:tgtEl>
                                          <p:spTgt spid="20"/>
                                        </p:tgtEl>
                                        <p:attrNameLst>
                                          <p:attrName>ppt_y</p:attrName>
                                        </p:attrNameLst>
                                      </p:cBhvr>
                                      <p:tavLst>
                                        <p:tav tm="0">
                                          <p:val>
                                            <p:strVal val="ppt_y"/>
                                          </p:val>
                                        </p:tav>
                                        <p:tav tm="100000">
                                          <p:val>
                                            <p:strVal val="ppt_y"/>
                                          </p:val>
                                        </p:tav>
                                      </p:tavLst>
                                    </p:anim>
                                    <p:set>
                                      <p:cBhvr>
                                        <p:cTn id="76" dur="1" fill="hold">
                                          <p:stCondLst>
                                            <p:cond delay="3749"/>
                                          </p:stCondLst>
                                        </p:cTn>
                                        <p:tgtEl>
                                          <p:spTgt spid="20"/>
                                        </p:tgtEl>
                                        <p:attrNameLst>
                                          <p:attrName>style.visibility</p:attrName>
                                        </p:attrNameLst>
                                      </p:cBhvr>
                                      <p:to>
                                        <p:strVal val="hidden"/>
                                      </p:to>
                                    </p:set>
                                  </p:childTnLst>
                                </p:cTn>
                              </p:par>
                              <p:par>
                                <p:cTn id="77" presetID="2" presetClass="entr" presetSubtype="8"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0-#ppt_w/2"/>
                                          </p:val>
                                        </p:tav>
                                        <p:tav tm="100000">
                                          <p:val>
                                            <p:strVal val="#ppt_x"/>
                                          </p:val>
                                        </p:tav>
                                      </p:tavLst>
                                    </p:anim>
                                    <p:anim calcmode="lin" valueType="num">
                                      <p:cBhvr additive="base">
                                        <p:cTn id="80" dur="3000" fill="hold"/>
                                        <p:tgtEl>
                                          <p:spTgt spid="14"/>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p:cTn id="83" dur="3000" fill="hold"/>
                                        <p:tgtEl>
                                          <p:spTgt spid="14"/>
                                        </p:tgtEl>
                                        <p:attrNameLst>
                                          <p:attrName>ppt_w</p:attrName>
                                        </p:attrNameLst>
                                      </p:cBhvr>
                                      <p:tavLst>
                                        <p:tav tm="0" fmla="#ppt_w*sin(2.5*pi*$)">
                                          <p:val>
                                            <p:fltVal val="0"/>
                                          </p:val>
                                        </p:tav>
                                        <p:tav tm="100000">
                                          <p:val>
                                            <p:fltVal val="1"/>
                                          </p:val>
                                        </p:tav>
                                      </p:tavLst>
                                    </p:anim>
                                    <p:anim calcmode="lin" valueType="num">
                                      <p:cBhvr>
                                        <p:cTn id="84" dur="3000" fill="hold"/>
                                        <p:tgtEl>
                                          <p:spTgt spid="14"/>
                                        </p:tgtEl>
                                        <p:attrNameLst>
                                          <p:attrName>ppt_h</p:attrName>
                                        </p:attrNameLst>
                                      </p:cBhvr>
                                      <p:tavLst>
                                        <p:tav tm="0">
                                          <p:val>
                                            <p:strVal val="#ppt_h"/>
                                          </p:val>
                                        </p:tav>
                                        <p:tav tm="100000">
                                          <p:val>
                                            <p:strVal val="#ppt_h"/>
                                          </p:val>
                                        </p:tav>
                                      </p:tavLst>
                                    </p:anim>
                                  </p:childTnLst>
                                </p:cTn>
                              </p:par>
                              <p:par>
                                <p:cTn id="85" presetID="2" presetClass="exit" presetSubtype="8" fill="hold" nodeType="withEffect">
                                  <p:stCondLst>
                                    <p:cond delay="0"/>
                                  </p:stCondLst>
                                  <p:childTnLst>
                                    <p:anim calcmode="lin" valueType="num">
                                      <p:cBhvr additive="base">
                                        <p:cTn id="86" dur="3750"/>
                                        <p:tgtEl>
                                          <p:spTgt spid="14"/>
                                        </p:tgtEl>
                                        <p:attrNameLst>
                                          <p:attrName>ppt_x</p:attrName>
                                        </p:attrNameLst>
                                      </p:cBhvr>
                                      <p:tavLst>
                                        <p:tav tm="0">
                                          <p:val>
                                            <p:strVal val="ppt_x"/>
                                          </p:val>
                                        </p:tav>
                                        <p:tav tm="100000">
                                          <p:val>
                                            <p:strVal val="0-ppt_w/2"/>
                                          </p:val>
                                        </p:tav>
                                      </p:tavLst>
                                    </p:anim>
                                    <p:anim calcmode="lin" valueType="num">
                                      <p:cBhvr additive="base">
                                        <p:cTn id="87" dur="3750"/>
                                        <p:tgtEl>
                                          <p:spTgt spid="14"/>
                                        </p:tgtEl>
                                        <p:attrNameLst>
                                          <p:attrName>ppt_y</p:attrName>
                                        </p:attrNameLst>
                                      </p:cBhvr>
                                      <p:tavLst>
                                        <p:tav tm="0">
                                          <p:val>
                                            <p:strVal val="ppt_y"/>
                                          </p:val>
                                        </p:tav>
                                        <p:tav tm="100000">
                                          <p:val>
                                            <p:strVal val="ppt_y"/>
                                          </p:val>
                                        </p:tav>
                                      </p:tavLst>
                                    </p:anim>
                                    <p:set>
                                      <p:cBhvr>
                                        <p:cTn id="88" dur="1" fill="hold">
                                          <p:stCondLst>
                                            <p:cond delay="3749"/>
                                          </p:stCondLst>
                                        </p:cTn>
                                        <p:tgtEl>
                                          <p:spTgt spid="14"/>
                                        </p:tgtEl>
                                        <p:attrNameLst>
                                          <p:attrName>style.visibility</p:attrName>
                                        </p:attrNameLst>
                                      </p:cBhvr>
                                      <p:to>
                                        <p:strVal val="hidden"/>
                                      </p:to>
                                    </p:set>
                                  </p:childTnLst>
                                </p:cTn>
                              </p:par>
                              <p:par>
                                <p:cTn id="89" presetID="2" presetClass="entr" presetSubtype="8"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000" fill="hold"/>
                                        <p:tgtEl>
                                          <p:spTgt spid="17"/>
                                        </p:tgtEl>
                                        <p:attrNameLst>
                                          <p:attrName>ppt_x</p:attrName>
                                        </p:attrNameLst>
                                      </p:cBhvr>
                                      <p:tavLst>
                                        <p:tav tm="0">
                                          <p:val>
                                            <p:strVal val="0-#ppt_w/2"/>
                                          </p:val>
                                        </p:tav>
                                        <p:tav tm="100000">
                                          <p:val>
                                            <p:strVal val="#ppt_x"/>
                                          </p:val>
                                        </p:tav>
                                      </p:tavLst>
                                    </p:anim>
                                    <p:anim calcmode="lin" valueType="num">
                                      <p:cBhvr additive="base">
                                        <p:cTn id="92" dur="3000" fill="hold"/>
                                        <p:tgtEl>
                                          <p:spTgt spid="17"/>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p:cTn id="95" dur="3000" fill="hold"/>
                                        <p:tgtEl>
                                          <p:spTgt spid="17"/>
                                        </p:tgtEl>
                                        <p:attrNameLst>
                                          <p:attrName>ppt_w</p:attrName>
                                        </p:attrNameLst>
                                      </p:cBhvr>
                                      <p:tavLst>
                                        <p:tav tm="0" fmla="#ppt_w*sin(2.5*pi*$)">
                                          <p:val>
                                            <p:fltVal val="0"/>
                                          </p:val>
                                        </p:tav>
                                        <p:tav tm="100000">
                                          <p:val>
                                            <p:fltVal val="1"/>
                                          </p:val>
                                        </p:tav>
                                      </p:tavLst>
                                    </p:anim>
                                    <p:anim calcmode="lin" valueType="num">
                                      <p:cBhvr>
                                        <p:cTn id="96" dur="3000" fill="hold"/>
                                        <p:tgtEl>
                                          <p:spTgt spid="17"/>
                                        </p:tgtEl>
                                        <p:attrNameLst>
                                          <p:attrName>ppt_h</p:attrName>
                                        </p:attrNameLst>
                                      </p:cBhvr>
                                      <p:tavLst>
                                        <p:tav tm="0">
                                          <p:val>
                                            <p:strVal val="#ppt_h"/>
                                          </p:val>
                                        </p:tav>
                                        <p:tav tm="100000">
                                          <p:val>
                                            <p:strVal val="#ppt_h"/>
                                          </p:val>
                                        </p:tav>
                                      </p:tavLst>
                                    </p:anim>
                                  </p:childTnLst>
                                </p:cTn>
                              </p:par>
                              <p:par>
                                <p:cTn id="97" presetID="2" presetClass="exit" presetSubtype="8" fill="hold" nodeType="withEffect">
                                  <p:stCondLst>
                                    <p:cond delay="0"/>
                                  </p:stCondLst>
                                  <p:childTnLst>
                                    <p:anim calcmode="lin" valueType="num">
                                      <p:cBhvr additive="base">
                                        <p:cTn id="98" dur="3750"/>
                                        <p:tgtEl>
                                          <p:spTgt spid="17"/>
                                        </p:tgtEl>
                                        <p:attrNameLst>
                                          <p:attrName>ppt_x</p:attrName>
                                        </p:attrNameLst>
                                      </p:cBhvr>
                                      <p:tavLst>
                                        <p:tav tm="0">
                                          <p:val>
                                            <p:strVal val="ppt_x"/>
                                          </p:val>
                                        </p:tav>
                                        <p:tav tm="100000">
                                          <p:val>
                                            <p:strVal val="0-ppt_w/2"/>
                                          </p:val>
                                        </p:tav>
                                      </p:tavLst>
                                    </p:anim>
                                    <p:anim calcmode="lin" valueType="num">
                                      <p:cBhvr additive="base">
                                        <p:cTn id="99" dur="3750"/>
                                        <p:tgtEl>
                                          <p:spTgt spid="17"/>
                                        </p:tgtEl>
                                        <p:attrNameLst>
                                          <p:attrName>ppt_y</p:attrName>
                                        </p:attrNameLst>
                                      </p:cBhvr>
                                      <p:tavLst>
                                        <p:tav tm="0">
                                          <p:val>
                                            <p:strVal val="ppt_y"/>
                                          </p:val>
                                        </p:tav>
                                        <p:tav tm="100000">
                                          <p:val>
                                            <p:strVal val="ppt_y"/>
                                          </p:val>
                                        </p:tav>
                                      </p:tavLst>
                                    </p:anim>
                                    <p:set>
                                      <p:cBhvr>
                                        <p:cTn id="100" dur="1" fill="hold">
                                          <p:stCondLst>
                                            <p:cond delay="3749"/>
                                          </p:stCondLst>
                                        </p:cTn>
                                        <p:tgtEl>
                                          <p:spTgt spid="17"/>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3000" fill="hold"/>
                                        <p:tgtEl>
                                          <p:spTgt spid="37"/>
                                        </p:tgtEl>
                                        <p:attrNameLst>
                                          <p:attrName>ppt_x</p:attrName>
                                        </p:attrNameLst>
                                      </p:cBhvr>
                                      <p:tavLst>
                                        <p:tav tm="0">
                                          <p:val>
                                            <p:strVal val="0-#ppt_w/2"/>
                                          </p:val>
                                        </p:tav>
                                        <p:tav tm="100000">
                                          <p:val>
                                            <p:strVal val="#ppt_x"/>
                                          </p:val>
                                        </p:tav>
                                      </p:tavLst>
                                    </p:anim>
                                    <p:anim calcmode="lin" valueType="num">
                                      <p:cBhvr additive="base">
                                        <p:cTn id="104" dur="3000" fill="hold"/>
                                        <p:tgtEl>
                                          <p:spTgt spid="37"/>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p:cTn id="107" dur="3000" fill="hold"/>
                                        <p:tgtEl>
                                          <p:spTgt spid="37"/>
                                        </p:tgtEl>
                                        <p:attrNameLst>
                                          <p:attrName>ppt_w</p:attrName>
                                        </p:attrNameLst>
                                      </p:cBhvr>
                                      <p:tavLst>
                                        <p:tav tm="0" fmla="#ppt_w*sin(2.5*pi*$)">
                                          <p:val>
                                            <p:fltVal val="0"/>
                                          </p:val>
                                        </p:tav>
                                        <p:tav tm="100000">
                                          <p:val>
                                            <p:fltVal val="1"/>
                                          </p:val>
                                        </p:tav>
                                      </p:tavLst>
                                    </p:anim>
                                    <p:anim calcmode="lin" valueType="num">
                                      <p:cBhvr>
                                        <p:cTn id="108" dur="3000" fill="hold"/>
                                        <p:tgtEl>
                                          <p:spTgt spid="37"/>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3750"/>
                                        <p:tgtEl>
                                          <p:spTgt spid="37"/>
                                        </p:tgtEl>
                                        <p:attrNameLst>
                                          <p:attrName>ppt_x</p:attrName>
                                        </p:attrNameLst>
                                      </p:cBhvr>
                                      <p:tavLst>
                                        <p:tav tm="0">
                                          <p:val>
                                            <p:strVal val="ppt_x"/>
                                          </p:val>
                                        </p:tav>
                                        <p:tav tm="100000">
                                          <p:val>
                                            <p:strVal val="0-ppt_w/2"/>
                                          </p:val>
                                        </p:tav>
                                      </p:tavLst>
                                    </p:anim>
                                    <p:anim calcmode="lin" valueType="num">
                                      <p:cBhvr additive="base">
                                        <p:cTn id="111" dur="3750"/>
                                        <p:tgtEl>
                                          <p:spTgt spid="37"/>
                                        </p:tgtEl>
                                        <p:attrNameLst>
                                          <p:attrName>ppt_y</p:attrName>
                                        </p:attrNameLst>
                                      </p:cBhvr>
                                      <p:tavLst>
                                        <p:tav tm="0">
                                          <p:val>
                                            <p:strVal val="ppt_y"/>
                                          </p:val>
                                        </p:tav>
                                        <p:tav tm="100000">
                                          <p:val>
                                            <p:strVal val="ppt_y"/>
                                          </p:val>
                                        </p:tav>
                                      </p:tavLst>
                                    </p:anim>
                                    <p:set>
                                      <p:cBhvr>
                                        <p:cTn id="112" dur="1" fill="hold">
                                          <p:stCondLst>
                                            <p:cond delay="3749"/>
                                          </p:stCondLst>
                                        </p:cTn>
                                        <p:tgtEl>
                                          <p:spTgt spid="37"/>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35"/>
                                        </p:tgtEl>
                                        <p:attrNameLst>
                                          <p:attrName>style.visibility</p:attrName>
                                        </p:attrNameLst>
                                      </p:cBhvr>
                                      <p:to>
                                        <p:strVal val="visible"/>
                                      </p:to>
                                    </p:set>
                                    <p:anim calcmode="lin" valueType="num">
                                      <p:cBhvr additive="base">
                                        <p:cTn id="115" dur="3000" fill="hold"/>
                                        <p:tgtEl>
                                          <p:spTgt spid="35"/>
                                        </p:tgtEl>
                                        <p:attrNameLst>
                                          <p:attrName>ppt_x</p:attrName>
                                        </p:attrNameLst>
                                      </p:cBhvr>
                                      <p:tavLst>
                                        <p:tav tm="0">
                                          <p:val>
                                            <p:strVal val="0-#ppt_w/2"/>
                                          </p:val>
                                        </p:tav>
                                        <p:tav tm="100000">
                                          <p:val>
                                            <p:strVal val="#ppt_x"/>
                                          </p:val>
                                        </p:tav>
                                      </p:tavLst>
                                    </p:anim>
                                    <p:anim calcmode="lin" valueType="num">
                                      <p:cBhvr additive="base">
                                        <p:cTn id="116" dur="3000" fill="hold"/>
                                        <p:tgtEl>
                                          <p:spTgt spid="35"/>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35"/>
                                        </p:tgtEl>
                                        <p:attrNameLst>
                                          <p:attrName>style.visibility</p:attrName>
                                        </p:attrNameLst>
                                      </p:cBhvr>
                                      <p:to>
                                        <p:strVal val="visible"/>
                                      </p:to>
                                    </p:set>
                                    <p:anim calcmode="lin" valueType="num">
                                      <p:cBhvr>
                                        <p:cTn id="119" dur="3000" fill="hold"/>
                                        <p:tgtEl>
                                          <p:spTgt spid="35"/>
                                        </p:tgtEl>
                                        <p:attrNameLst>
                                          <p:attrName>ppt_w</p:attrName>
                                        </p:attrNameLst>
                                      </p:cBhvr>
                                      <p:tavLst>
                                        <p:tav tm="0" fmla="#ppt_w*sin(2.5*pi*$)">
                                          <p:val>
                                            <p:fltVal val="0"/>
                                          </p:val>
                                        </p:tav>
                                        <p:tav tm="100000">
                                          <p:val>
                                            <p:fltVal val="1"/>
                                          </p:val>
                                        </p:tav>
                                      </p:tavLst>
                                    </p:anim>
                                    <p:anim calcmode="lin" valueType="num">
                                      <p:cBhvr>
                                        <p:cTn id="120" dur="3000" fill="hold"/>
                                        <p:tgtEl>
                                          <p:spTgt spid="35"/>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3750"/>
                                        <p:tgtEl>
                                          <p:spTgt spid="35"/>
                                        </p:tgtEl>
                                        <p:attrNameLst>
                                          <p:attrName>ppt_x</p:attrName>
                                        </p:attrNameLst>
                                      </p:cBhvr>
                                      <p:tavLst>
                                        <p:tav tm="0">
                                          <p:val>
                                            <p:strVal val="ppt_x"/>
                                          </p:val>
                                        </p:tav>
                                        <p:tav tm="100000">
                                          <p:val>
                                            <p:strVal val="0-ppt_w/2"/>
                                          </p:val>
                                        </p:tav>
                                      </p:tavLst>
                                    </p:anim>
                                    <p:anim calcmode="lin" valueType="num">
                                      <p:cBhvr additive="base">
                                        <p:cTn id="123" dur="3750"/>
                                        <p:tgtEl>
                                          <p:spTgt spid="35"/>
                                        </p:tgtEl>
                                        <p:attrNameLst>
                                          <p:attrName>ppt_y</p:attrName>
                                        </p:attrNameLst>
                                      </p:cBhvr>
                                      <p:tavLst>
                                        <p:tav tm="0">
                                          <p:val>
                                            <p:strVal val="ppt_y"/>
                                          </p:val>
                                        </p:tav>
                                        <p:tav tm="100000">
                                          <p:val>
                                            <p:strVal val="ppt_y"/>
                                          </p:val>
                                        </p:tav>
                                      </p:tavLst>
                                    </p:anim>
                                    <p:set>
                                      <p:cBhvr>
                                        <p:cTn id="124" dur="1" fill="hold">
                                          <p:stCondLst>
                                            <p:cond delay="3749"/>
                                          </p:stCondLst>
                                        </p:cTn>
                                        <p:tgtEl>
                                          <p:spTgt spid="35"/>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3000" fill="hold"/>
                                        <p:tgtEl>
                                          <p:spTgt spid="36"/>
                                        </p:tgtEl>
                                        <p:attrNameLst>
                                          <p:attrName>ppt_x</p:attrName>
                                        </p:attrNameLst>
                                      </p:cBhvr>
                                      <p:tavLst>
                                        <p:tav tm="0">
                                          <p:val>
                                            <p:strVal val="0-#ppt_w/2"/>
                                          </p:val>
                                        </p:tav>
                                        <p:tav tm="100000">
                                          <p:val>
                                            <p:strVal val="#ppt_x"/>
                                          </p:val>
                                        </p:tav>
                                      </p:tavLst>
                                    </p:anim>
                                    <p:anim calcmode="lin" valueType="num">
                                      <p:cBhvr additive="base">
                                        <p:cTn id="128" dur="3000" fill="hold"/>
                                        <p:tgtEl>
                                          <p:spTgt spid="36"/>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p:cTn id="131" dur="3000" fill="hold"/>
                                        <p:tgtEl>
                                          <p:spTgt spid="36"/>
                                        </p:tgtEl>
                                        <p:attrNameLst>
                                          <p:attrName>ppt_w</p:attrName>
                                        </p:attrNameLst>
                                      </p:cBhvr>
                                      <p:tavLst>
                                        <p:tav tm="0" fmla="#ppt_w*sin(2.5*pi*$)">
                                          <p:val>
                                            <p:fltVal val="0"/>
                                          </p:val>
                                        </p:tav>
                                        <p:tav tm="100000">
                                          <p:val>
                                            <p:fltVal val="1"/>
                                          </p:val>
                                        </p:tav>
                                      </p:tavLst>
                                    </p:anim>
                                    <p:anim calcmode="lin" valueType="num">
                                      <p:cBhvr>
                                        <p:cTn id="132" dur="3000" fill="hold"/>
                                        <p:tgtEl>
                                          <p:spTgt spid="36"/>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3750"/>
                                        <p:tgtEl>
                                          <p:spTgt spid="36"/>
                                        </p:tgtEl>
                                        <p:attrNameLst>
                                          <p:attrName>ppt_x</p:attrName>
                                        </p:attrNameLst>
                                      </p:cBhvr>
                                      <p:tavLst>
                                        <p:tav tm="0">
                                          <p:val>
                                            <p:strVal val="ppt_x"/>
                                          </p:val>
                                        </p:tav>
                                        <p:tav tm="100000">
                                          <p:val>
                                            <p:strVal val="0-ppt_w/2"/>
                                          </p:val>
                                        </p:tav>
                                      </p:tavLst>
                                    </p:anim>
                                    <p:anim calcmode="lin" valueType="num">
                                      <p:cBhvr additive="base">
                                        <p:cTn id="135" dur="3750"/>
                                        <p:tgtEl>
                                          <p:spTgt spid="36"/>
                                        </p:tgtEl>
                                        <p:attrNameLst>
                                          <p:attrName>ppt_y</p:attrName>
                                        </p:attrNameLst>
                                      </p:cBhvr>
                                      <p:tavLst>
                                        <p:tav tm="0">
                                          <p:val>
                                            <p:strVal val="ppt_y"/>
                                          </p:val>
                                        </p:tav>
                                        <p:tav tm="100000">
                                          <p:val>
                                            <p:strVal val="ppt_y"/>
                                          </p:val>
                                        </p:tav>
                                      </p:tavLst>
                                    </p:anim>
                                    <p:set>
                                      <p:cBhvr>
                                        <p:cTn id="136" dur="1" fill="hold">
                                          <p:stCondLst>
                                            <p:cond delay="3749"/>
                                          </p:stCondLst>
                                        </p:cTn>
                                        <p:tgtEl>
                                          <p:spTgt spid="36"/>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additive="base">
                                        <p:cTn id="139" dur="3000" fill="hold"/>
                                        <p:tgtEl>
                                          <p:spTgt spid="27"/>
                                        </p:tgtEl>
                                        <p:attrNameLst>
                                          <p:attrName>ppt_x</p:attrName>
                                        </p:attrNameLst>
                                      </p:cBhvr>
                                      <p:tavLst>
                                        <p:tav tm="0">
                                          <p:val>
                                            <p:strVal val="1+#ppt_w/2"/>
                                          </p:val>
                                        </p:tav>
                                        <p:tav tm="100000">
                                          <p:val>
                                            <p:strVal val="#ppt_x"/>
                                          </p:val>
                                        </p:tav>
                                      </p:tavLst>
                                    </p:anim>
                                    <p:anim calcmode="lin" valueType="num">
                                      <p:cBhvr additive="base">
                                        <p:cTn id="140" dur="3000" fill="hold"/>
                                        <p:tgtEl>
                                          <p:spTgt spid="27"/>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p:cTn id="143" dur="3000" fill="hold"/>
                                        <p:tgtEl>
                                          <p:spTgt spid="27"/>
                                        </p:tgtEl>
                                        <p:attrNameLst>
                                          <p:attrName>ppt_w</p:attrName>
                                        </p:attrNameLst>
                                      </p:cBhvr>
                                      <p:tavLst>
                                        <p:tav tm="0" fmla="#ppt_w*sin(2.5*pi*$)">
                                          <p:val>
                                            <p:fltVal val="0"/>
                                          </p:val>
                                        </p:tav>
                                        <p:tav tm="100000">
                                          <p:val>
                                            <p:fltVal val="1"/>
                                          </p:val>
                                        </p:tav>
                                      </p:tavLst>
                                    </p:anim>
                                    <p:anim calcmode="lin" valueType="num">
                                      <p:cBhvr>
                                        <p:cTn id="144" dur="3000" fill="hold"/>
                                        <p:tgtEl>
                                          <p:spTgt spid="27"/>
                                        </p:tgtEl>
                                        <p:attrNameLst>
                                          <p:attrName>ppt_h</p:attrName>
                                        </p:attrNameLst>
                                      </p:cBhvr>
                                      <p:tavLst>
                                        <p:tav tm="0">
                                          <p:val>
                                            <p:strVal val="#ppt_h"/>
                                          </p:val>
                                        </p:tav>
                                        <p:tav tm="100000">
                                          <p:val>
                                            <p:strVal val="#ppt_h"/>
                                          </p:val>
                                        </p:tav>
                                      </p:tavLst>
                                    </p:anim>
                                  </p:childTnLst>
                                </p:cTn>
                              </p:par>
                              <p:par>
                                <p:cTn id="145" presetID="2" presetClass="exit" presetSubtype="2" fill="hold" nodeType="withEffect">
                                  <p:stCondLst>
                                    <p:cond delay="0"/>
                                  </p:stCondLst>
                                  <p:childTnLst>
                                    <p:anim calcmode="lin" valueType="num">
                                      <p:cBhvr additive="base">
                                        <p:cTn id="146" dur="3750"/>
                                        <p:tgtEl>
                                          <p:spTgt spid="27"/>
                                        </p:tgtEl>
                                        <p:attrNameLst>
                                          <p:attrName>ppt_x</p:attrName>
                                        </p:attrNameLst>
                                      </p:cBhvr>
                                      <p:tavLst>
                                        <p:tav tm="0">
                                          <p:val>
                                            <p:strVal val="ppt_x"/>
                                          </p:val>
                                        </p:tav>
                                        <p:tav tm="100000">
                                          <p:val>
                                            <p:strVal val="1+ppt_w/2"/>
                                          </p:val>
                                        </p:tav>
                                      </p:tavLst>
                                    </p:anim>
                                    <p:anim calcmode="lin" valueType="num">
                                      <p:cBhvr additive="base">
                                        <p:cTn id="147" dur="3750"/>
                                        <p:tgtEl>
                                          <p:spTgt spid="27"/>
                                        </p:tgtEl>
                                        <p:attrNameLst>
                                          <p:attrName>ppt_y</p:attrName>
                                        </p:attrNameLst>
                                      </p:cBhvr>
                                      <p:tavLst>
                                        <p:tav tm="0">
                                          <p:val>
                                            <p:strVal val="ppt_y"/>
                                          </p:val>
                                        </p:tav>
                                        <p:tav tm="100000">
                                          <p:val>
                                            <p:strVal val="ppt_y"/>
                                          </p:val>
                                        </p:tav>
                                      </p:tavLst>
                                    </p:anim>
                                    <p:set>
                                      <p:cBhvr>
                                        <p:cTn id="148" dur="1" fill="hold">
                                          <p:stCondLst>
                                            <p:cond delay="3749"/>
                                          </p:stCondLst>
                                        </p:cTn>
                                        <p:tgtEl>
                                          <p:spTgt spid="27"/>
                                        </p:tgtEl>
                                        <p:attrNameLst>
                                          <p:attrName>style.visibility</p:attrName>
                                        </p:attrNameLst>
                                      </p:cBhvr>
                                      <p:to>
                                        <p:strVal val="hidden"/>
                                      </p:to>
                                    </p:set>
                                  </p:childTnLst>
                                </p:cTn>
                              </p:par>
                              <p:par>
                                <p:cTn id="149" presetID="2" presetClass="entr" presetSubtype="2" fill="hold" nodeType="withEffect">
                                  <p:stCondLst>
                                    <p:cond delay="0"/>
                                  </p:stCondLst>
                                  <p:childTnLst>
                                    <p:set>
                                      <p:cBhvr>
                                        <p:cTn id="150" dur="1" fill="hold">
                                          <p:stCondLst>
                                            <p:cond delay="0"/>
                                          </p:stCondLst>
                                        </p:cTn>
                                        <p:tgtEl>
                                          <p:spTgt spid="25"/>
                                        </p:tgtEl>
                                        <p:attrNameLst>
                                          <p:attrName>style.visibility</p:attrName>
                                        </p:attrNameLst>
                                      </p:cBhvr>
                                      <p:to>
                                        <p:strVal val="visible"/>
                                      </p:to>
                                    </p:set>
                                    <p:anim calcmode="lin" valueType="num">
                                      <p:cBhvr additive="base">
                                        <p:cTn id="151" dur="3000" fill="hold"/>
                                        <p:tgtEl>
                                          <p:spTgt spid="25"/>
                                        </p:tgtEl>
                                        <p:attrNameLst>
                                          <p:attrName>ppt_x</p:attrName>
                                        </p:attrNameLst>
                                      </p:cBhvr>
                                      <p:tavLst>
                                        <p:tav tm="0">
                                          <p:val>
                                            <p:strVal val="1+#ppt_w/2"/>
                                          </p:val>
                                        </p:tav>
                                        <p:tav tm="100000">
                                          <p:val>
                                            <p:strVal val="#ppt_x"/>
                                          </p:val>
                                        </p:tav>
                                      </p:tavLst>
                                    </p:anim>
                                    <p:anim calcmode="lin" valueType="num">
                                      <p:cBhvr additive="base">
                                        <p:cTn id="152" dur="3000" fill="hold"/>
                                        <p:tgtEl>
                                          <p:spTgt spid="25"/>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25"/>
                                        </p:tgtEl>
                                        <p:attrNameLst>
                                          <p:attrName>style.visibility</p:attrName>
                                        </p:attrNameLst>
                                      </p:cBhvr>
                                      <p:to>
                                        <p:strVal val="visible"/>
                                      </p:to>
                                    </p:set>
                                    <p:anim calcmode="lin" valueType="num">
                                      <p:cBhvr>
                                        <p:cTn id="155" dur="3000" fill="hold"/>
                                        <p:tgtEl>
                                          <p:spTgt spid="25"/>
                                        </p:tgtEl>
                                        <p:attrNameLst>
                                          <p:attrName>ppt_w</p:attrName>
                                        </p:attrNameLst>
                                      </p:cBhvr>
                                      <p:tavLst>
                                        <p:tav tm="0" fmla="#ppt_w*sin(2.5*pi*$)">
                                          <p:val>
                                            <p:fltVal val="0"/>
                                          </p:val>
                                        </p:tav>
                                        <p:tav tm="100000">
                                          <p:val>
                                            <p:fltVal val="1"/>
                                          </p:val>
                                        </p:tav>
                                      </p:tavLst>
                                    </p:anim>
                                    <p:anim calcmode="lin" valueType="num">
                                      <p:cBhvr>
                                        <p:cTn id="156" dur="3000" fill="hold"/>
                                        <p:tgtEl>
                                          <p:spTgt spid="25"/>
                                        </p:tgtEl>
                                        <p:attrNameLst>
                                          <p:attrName>ppt_h</p:attrName>
                                        </p:attrNameLst>
                                      </p:cBhvr>
                                      <p:tavLst>
                                        <p:tav tm="0">
                                          <p:val>
                                            <p:strVal val="#ppt_h"/>
                                          </p:val>
                                        </p:tav>
                                        <p:tav tm="100000">
                                          <p:val>
                                            <p:strVal val="#ppt_h"/>
                                          </p:val>
                                        </p:tav>
                                      </p:tavLst>
                                    </p:anim>
                                  </p:childTnLst>
                                </p:cTn>
                              </p:par>
                              <p:par>
                                <p:cTn id="157" presetID="2" presetClass="exit" presetSubtype="2" fill="hold" nodeType="withEffect">
                                  <p:stCondLst>
                                    <p:cond delay="0"/>
                                  </p:stCondLst>
                                  <p:childTnLst>
                                    <p:anim calcmode="lin" valueType="num">
                                      <p:cBhvr additive="base">
                                        <p:cTn id="158" dur="3750"/>
                                        <p:tgtEl>
                                          <p:spTgt spid="25"/>
                                        </p:tgtEl>
                                        <p:attrNameLst>
                                          <p:attrName>ppt_x</p:attrName>
                                        </p:attrNameLst>
                                      </p:cBhvr>
                                      <p:tavLst>
                                        <p:tav tm="0">
                                          <p:val>
                                            <p:strVal val="ppt_x"/>
                                          </p:val>
                                        </p:tav>
                                        <p:tav tm="100000">
                                          <p:val>
                                            <p:strVal val="1+ppt_w/2"/>
                                          </p:val>
                                        </p:tav>
                                      </p:tavLst>
                                    </p:anim>
                                    <p:anim calcmode="lin" valueType="num">
                                      <p:cBhvr additive="base">
                                        <p:cTn id="159" dur="3750"/>
                                        <p:tgtEl>
                                          <p:spTgt spid="25"/>
                                        </p:tgtEl>
                                        <p:attrNameLst>
                                          <p:attrName>ppt_y</p:attrName>
                                        </p:attrNameLst>
                                      </p:cBhvr>
                                      <p:tavLst>
                                        <p:tav tm="0">
                                          <p:val>
                                            <p:strVal val="ppt_y"/>
                                          </p:val>
                                        </p:tav>
                                        <p:tav tm="100000">
                                          <p:val>
                                            <p:strVal val="ppt_y"/>
                                          </p:val>
                                        </p:tav>
                                      </p:tavLst>
                                    </p:anim>
                                    <p:set>
                                      <p:cBhvr>
                                        <p:cTn id="160" dur="1" fill="hold">
                                          <p:stCondLst>
                                            <p:cond delay="3749"/>
                                          </p:stCondLst>
                                        </p:cTn>
                                        <p:tgtEl>
                                          <p:spTgt spid="25"/>
                                        </p:tgtEl>
                                        <p:attrNameLst>
                                          <p:attrName>style.visibility</p:attrName>
                                        </p:attrNameLst>
                                      </p:cBhvr>
                                      <p:to>
                                        <p:strVal val="hidden"/>
                                      </p:to>
                                    </p:set>
                                  </p:childTnLst>
                                </p:cTn>
                              </p:par>
                              <p:par>
                                <p:cTn id="161" presetID="2" presetClass="entr" presetSubtype="2" fill="hold" nodeType="withEffect">
                                  <p:stCondLst>
                                    <p:cond delay="0"/>
                                  </p:stCondLst>
                                  <p:childTnLst>
                                    <p:set>
                                      <p:cBhvr>
                                        <p:cTn id="162" dur="1" fill="hold">
                                          <p:stCondLst>
                                            <p:cond delay="0"/>
                                          </p:stCondLst>
                                        </p:cTn>
                                        <p:tgtEl>
                                          <p:spTgt spid="26"/>
                                        </p:tgtEl>
                                        <p:attrNameLst>
                                          <p:attrName>style.visibility</p:attrName>
                                        </p:attrNameLst>
                                      </p:cBhvr>
                                      <p:to>
                                        <p:strVal val="visible"/>
                                      </p:to>
                                    </p:set>
                                    <p:anim calcmode="lin" valueType="num">
                                      <p:cBhvr additive="base">
                                        <p:cTn id="163" dur="3000" fill="hold"/>
                                        <p:tgtEl>
                                          <p:spTgt spid="26"/>
                                        </p:tgtEl>
                                        <p:attrNameLst>
                                          <p:attrName>ppt_x</p:attrName>
                                        </p:attrNameLst>
                                      </p:cBhvr>
                                      <p:tavLst>
                                        <p:tav tm="0">
                                          <p:val>
                                            <p:strVal val="1+#ppt_w/2"/>
                                          </p:val>
                                        </p:tav>
                                        <p:tav tm="100000">
                                          <p:val>
                                            <p:strVal val="#ppt_x"/>
                                          </p:val>
                                        </p:tav>
                                      </p:tavLst>
                                    </p:anim>
                                    <p:anim calcmode="lin" valueType="num">
                                      <p:cBhvr additive="base">
                                        <p:cTn id="164" dur="3000" fill="hold"/>
                                        <p:tgtEl>
                                          <p:spTgt spid="26"/>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26"/>
                                        </p:tgtEl>
                                        <p:attrNameLst>
                                          <p:attrName>style.visibility</p:attrName>
                                        </p:attrNameLst>
                                      </p:cBhvr>
                                      <p:to>
                                        <p:strVal val="visible"/>
                                      </p:to>
                                    </p:set>
                                    <p:anim calcmode="lin" valueType="num">
                                      <p:cBhvr>
                                        <p:cTn id="167" dur="3000" fill="hold"/>
                                        <p:tgtEl>
                                          <p:spTgt spid="26"/>
                                        </p:tgtEl>
                                        <p:attrNameLst>
                                          <p:attrName>ppt_w</p:attrName>
                                        </p:attrNameLst>
                                      </p:cBhvr>
                                      <p:tavLst>
                                        <p:tav tm="0" fmla="#ppt_w*sin(2.5*pi*$)">
                                          <p:val>
                                            <p:fltVal val="0"/>
                                          </p:val>
                                        </p:tav>
                                        <p:tav tm="100000">
                                          <p:val>
                                            <p:fltVal val="1"/>
                                          </p:val>
                                        </p:tav>
                                      </p:tavLst>
                                    </p:anim>
                                    <p:anim calcmode="lin" valueType="num">
                                      <p:cBhvr>
                                        <p:cTn id="168" dur="3000" fill="hold"/>
                                        <p:tgtEl>
                                          <p:spTgt spid="26"/>
                                        </p:tgtEl>
                                        <p:attrNameLst>
                                          <p:attrName>ppt_h</p:attrName>
                                        </p:attrNameLst>
                                      </p:cBhvr>
                                      <p:tavLst>
                                        <p:tav tm="0">
                                          <p:val>
                                            <p:strVal val="#ppt_h"/>
                                          </p:val>
                                        </p:tav>
                                        <p:tav tm="100000">
                                          <p:val>
                                            <p:strVal val="#ppt_h"/>
                                          </p:val>
                                        </p:tav>
                                      </p:tavLst>
                                    </p:anim>
                                  </p:childTnLst>
                                </p:cTn>
                              </p:par>
                              <p:par>
                                <p:cTn id="169" presetID="2" presetClass="exit" presetSubtype="2" fill="hold" nodeType="withEffect">
                                  <p:stCondLst>
                                    <p:cond delay="0"/>
                                  </p:stCondLst>
                                  <p:childTnLst>
                                    <p:anim calcmode="lin" valueType="num">
                                      <p:cBhvr additive="base">
                                        <p:cTn id="170" dur="3750"/>
                                        <p:tgtEl>
                                          <p:spTgt spid="26"/>
                                        </p:tgtEl>
                                        <p:attrNameLst>
                                          <p:attrName>ppt_x</p:attrName>
                                        </p:attrNameLst>
                                      </p:cBhvr>
                                      <p:tavLst>
                                        <p:tav tm="0">
                                          <p:val>
                                            <p:strVal val="ppt_x"/>
                                          </p:val>
                                        </p:tav>
                                        <p:tav tm="100000">
                                          <p:val>
                                            <p:strVal val="1+ppt_w/2"/>
                                          </p:val>
                                        </p:tav>
                                      </p:tavLst>
                                    </p:anim>
                                    <p:anim calcmode="lin" valueType="num">
                                      <p:cBhvr additive="base">
                                        <p:cTn id="171" dur="3750"/>
                                        <p:tgtEl>
                                          <p:spTgt spid="26"/>
                                        </p:tgtEl>
                                        <p:attrNameLst>
                                          <p:attrName>ppt_y</p:attrName>
                                        </p:attrNameLst>
                                      </p:cBhvr>
                                      <p:tavLst>
                                        <p:tav tm="0">
                                          <p:val>
                                            <p:strVal val="ppt_y"/>
                                          </p:val>
                                        </p:tav>
                                        <p:tav tm="100000">
                                          <p:val>
                                            <p:strVal val="ppt_y"/>
                                          </p:val>
                                        </p:tav>
                                      </p:tavLst>
                                    </p:anim>
                                    <p:set>
                                      <p:cBhvr>
                                        <p:cTn id="172" dur="1" fill="hold">
                                          <p:stCondLst>
                                            <p:cond delay="3749"/>
                                          </p:stCondLst>
                                        </p:cTn>
                                        <p:tgtEl>
                                          <p:spTgt spid="26"/>
                                        </p:tgtEl>
                                        <p:attrNameLst>
                                          <p:attrName>style.visibility</p:attrName>
                                        </p:attrNameLst>
                                      </p:cBhvr>
                                      <p:to>
                                        <p:strVal val="hidden"/>
                                      </p:to>
                                    </p:set>
                                  </p:childTnLst>
                                </p:cTn>
                              </p:par>
                              <p:par>
                                <p:cTn id="173" presetID="8" presetClass="entr" presetSubtype="32" fill="hold" nodeType="withEffect">
                                  <p:stCondLst>
                                    <p:cond delay="0"/>
                                  </p:stCondLst>
                                  <p:childTnLst>
                                    <p:set>
                                      <p:cBhvr>
                                        <p:cTn id="174" dur="1" fill="hold">
                                          <p:stCondLst>
                                            <p:cond delay="0"/>
                                          </p:stCondLst>
                                        </p:cTn>
                                        <p:tgtEl>
                                          <p:spTgt spid="49"/>
                                        </p:tgtEl>
                                        <p:attrNameLst>
                                          <p:attrName>style.visibility</p:attrName>
                                        </p:attrNameLst>
                                      </p:cBhvr>
                                      <p:to>
                                        <p:strVal val="visible"/>
                                      </p:to>
                                    </p:set>
                                    <p:animEffect transition="in" filter="diamond(out)">
                                      <p:cBhvr>
                                        <p:cTn id="175" dur="3750"/>
                                        <p:tgtEl>
                                          <p:spTgt spid="49"/>
                                        </p:tgtEl>
                                      </p:cBhvr>
                                    </p:animEffect>
                                  </p:childTnLst>
                                </p:cTn>
                              </p:par>
                              <p:par>
                                <p:cTn id="176" presetID="17" presetClass="entr" presetSubtype="10" fill="hold" nodeType="withEffect">
                                  <p:stCondLst>
                                    <p:cond delay="0"/>
                                  </p:stCondLst>
                                  <p:childTnLst>
                                    <p:set>
                                      <p:cBhvr>
                                        <p:cTn id="177" dur="1" fill="hold">
                                          <p:stCondLst>
                                            <p:cond delay="0"/>
                                          </p:stCondLst>
                                        </p:cTn>
                                        <p:tgtEl>
                                          <p:spTgt spid="49"/>
                                        </p:tgtEl>
                                        <p:attrNameLst>
                                          <p:attrName>style.visibility</p:attrName>
                                        </p:attrNameLst>
                                      </p:cBhvr>
                                      <p:to>
                                        <p:strVal val="visible"/>
                                      </p:to>
                                    </p:set>
                                    <p:anim calcmode="lin" valueType="num">
                                      <p:cBhvr>
                                        <p:cTn id="178" dur="3750" fill="hold"/>
                                        <p:tgtEl>
                                          <p:spTgt spid="49"/>
                                        </p:tgtEl>
                                        <p:attrNameLst>
                                          <p:attrName>ppt_w</p:attrName>
                                        </p:attrNameLst>
                                      </p:cBhvr>
                                      <p:tavLst>
                                        <p:tav tm="0">
                                          <p:val>
                                            <p:fltVal val="0"/>
                                          </p:val>
                                        </p:tav>
                                        <p:tav tm="100000">
                                          <p:val>
                                            <p:strVal val="#ppt_w"/>
                                          </p:val>
                                        </p:tav>
                                      </p:tavLst>
                                    </p:anim>
                                    <p:anim calcmode="lin" valueType="num">
                                      <p:cBhvr>
                                        <p:cTn id="179" dur="3750" fill="hold"/>
                                        <p:tgtEl>
                                          <p:spTgt spid="49"/>
                                        </p:tgtEl>
                                        <p:attrNameLst>
                                          <p:attrName>ppt_h</p:attrName>
                                        </p:attrNameLst>
                                      </p:cBhvr>
                                      <p:tavLst>
                                        <p:tav tm="0">
                                          <p:val>
                                            <p:strVal val="#ppt_h"/>
                                          </p:val>
                                        </p:tav>
                                        <p:tav tm="100000">
                                          <p:val>
                                            <p:strVal val="#ppt_h"/>
                                          </p:val>
                                        </p:tav>
                                      </p:tavLst>
                                    </p:anim>
                                  </p:childTnLst>
                                </p:cTn>
                              </p:par>
                              <p:par>
                                <p:cTn id="180" presetID="9" presetClass="emph" presetSubtype="0" grpId="0" nodeType="withEffect">
                                  <p:stCondLst>
                                    <p:cond delay="0"/>
                                  </p:stCondLst>
                                  <p:childTnLst>
                                    <p:set>
                                      <p:cBhvr rctx="PPT">
                                        <p:cTn id="181" dur="indefinite"/>
                                        <p:tgtEl>
                                          <p:spTgt spid="50"/>
                                        </p:tgtEl>
                                        <p:attrNameLst>
                                          <p:attrName>style.opacity</p:attrName>
                                        </p:attrNameLst>
                                      </p:cBhvr>
                                      <p:to>
                                        <p:strVal val="0"/>
                                      </p:to>
                                    </p:set>
                                    <p:animEffect filter="image" prLst="opacity: 0">
                                      <p:cBhvr rctx="IE">
                                        <p:cTn id="182" dur="indefinite"/>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rot="16200000">
            <a:off x="2000250" y="-2000252"/>
            <a:ext cx="5143501" cy="9144001"/>
          </a:xfrm>
          <a:prstGeom prst="rect">
            <a:avLst/>
          </a:prstGeom>
          <a:gradFill>
            <a:gsLst>
              <a:gs pos="50000">
                <a:srgbClr val="63061C">
                  <a:lumMod val="84000"/>
                </a:srgbClr>
              </a:gs>
              <a:gs pos="66000">
                <a:srgbClr val="6C071F"/>
              </a:gs>
              <a:gs pos="35000">
                <a:srgbClr val="63061C"/>
              </a:gs>
              <a:gs pos="86000">
                <a:srgbClr val="5E061B">
                  <a:lumMod val="90000"/>
                  <a:lumOff val="10000"/>
                </a:srgbClr>
              </a:gs>
              <a:gs pos="13000">
                <a:srgbClr val="EF0F44">
                  <a:lumMod val="54000"/>
                </a:srgbClr>
              </a:gs>
              <a:gs pos="0">
                <a:srgbClr val="FF0066"/>
              </a:gs>
              <a:gs pos="100000">
                <a:srgbClr val="EF0F44"/>
              </a:gs>
              <a:gs pos="100000">
                <a:srgbClr val="FF0066"/>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86" y="0"/>
            <a:ext cx="9144000" cy="5142132"/>
          </a:xfrm>
          <a:prstGeom prst="rect">
            <a:avLst/>
          </a:prstGeom>
          <a:gradFill flip="none" rotWithShape="1">
            <a:gsLst>
              <a:gs pos="84000">
                <a:srgbClr val="770825">
                  <a:lumMod val="97000"/>
                </a:srgbClr>
              </a:gs>
              <a:gs pos="17000">
                <a:srgbClr val="EF0F44">
                  <a:lumMod val="57000"/>
                </a:srgbClr>
              </a:gs>
              <a:gs pos="45000">
                <a:srgbClr val="EF0F44"/>
              </a:gs>
              <a:gs pos="56000">
                <a:srgbClr val="EF0F44"/>
              </a:gs>
              <a:gs pos="58000">
                <a:srgbClr val="FF0000">
                  <a:lumMod val="87000"/>
                </a:srgbClr>
              </a:gs>
              <a:gs pos="51000">
                <a:srgbClr val="FF0000">
                  <a:lumMod val="80000"/>
                  <a:lumOff val="2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0" y="1"/>
            <a:ext cx="9144000" cy="5143499"/>
          </a:xfrm>
          <a:prstGeom prst="rect">
            <a:avLst/>
          </a:prstGeom>
          <a:gradFill flip="none" rotWithShape="1">
            <a:gsLst>
              <a:gs pos="50000">
                <a:srgbClr val="63061C">
                  <a:lumMod val="84000"/>
                </a:srgbClr>
              </a:gs>
              <a:gs pos="66000">
                <a:srgbClr val="6C071F"/>
              </a:gs>
              <a:gs pos="35000">
                <a:srgbClr val="63061C"/>
              </a:gs>
              <a:gs pos="82000">
                <a:srgbClr val="5E061B">
                  <a:lumMod val="90000"/>
                  <a:lumOff val="10000"/>
                </a:srgbClr>
              </a:gs>
              <a:gs pos="21000">
                <a:srgbClr val="EF0F44">
                  <a:lumMod val="54000"/>
                </a:srgbClr>
              </a:gs>
              <a:gs pos="7000">
                <a:srgbClr val="EF0F44"/>
              </a:gs>
              <a:gs pos="0">
                <a:srgbClr val="FF0066"/>
              </a:gs>
              <a:gs pos="93000">
                <a:srgbClr val="EF0F44"/>
              </a:gs>
              <a:gs pos="100000">
                <a:srgbClr val="FF006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5" name="14 Imagen" descr="Diapositiva4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1704"/>
            <a:ext cx="9144000" cy="5143500"/>
          </a:xfrm>
          <a:prstGeom prst="rect">
            <a:avLst/>
          </a:prstGeom>
          <a:noFill/>
          <a:ln>
            <a:noFill/>
          </a:ln>
        </p:spPr>
      </p:pic>
      <p:pic>
        <p:nvPicPr>
          <p:cNvPr id="14" name="13 Imagen" descr="Diapositiva4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63189"/>
          </a:xfrm>
          <a:prstGeom prst="rect">
            <a:avLst/>
          </a:prstGeom>
          <a:noFill/>
          <a:ln>
            <a:noFill/>
          </a:ln>
        </p:spPr>
      </p:pic>
      <p:pic>
        <p:nvPicPr>
          <p:cNvPr id="3" name="2 Imagen" descr="Imagen22"/>
          <p:cNvPicPr>
            <a:picLocks noGrp="1" noChangeAspect="1"/>
          </p:cNvPicPr>
          <p:nvPr isPhoto="1"/>
        </p:nvPicPr>
        <p:blipFill rotWithShape="1">
          <a:blip r:embed="rId4" cstate="email">
            <a:lum bright="70000" contrast="-70000"/>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a:ext>
            </a:extLst>
          </a:blip>
          <a:srcRect/>
          <a:stretch/>
        </p:blipFill>
        <p:spPr>
          <a:xfrm rot="13515635">
            <a:off x="1845821" y="-1268623"/>
            <a:ext cx="1750820" cy="4032307"/>
          </a:xfrm>
          <a:prstGeom prst="rect">
            <a:avLst/>
          </a:prstGeom>
          <a:noFill/>
          <a:ln>
            <a:noFill/>
          </a:ln>
          <a:effectLst>
            <a:outerShdw blurRad="50800" dist="50800" dir="5400000" algn="ctr" rotWithShape="0">
              <a:schemeClr val="tx1"/>
            </a:outerShdw>
          </a:effectLst>
        </p:spPr>
      </p:pic>
      <p:pic>
        <p:nvPicPr>
          <p:cNvPr id="4" name="3 Imagen" descr="Imagen22"/>
          <p:cNvPicPr>
            <a:picLocks noGrp="1" noChangeAspect="1"/>
          </p:cNvPicPr>
          <p:nvPr isPhoto="1"/>
        </p:nvPicPr>
        <p:blipFill rotWithShape="1">
          <a:blip r:embed="rId6" cstate="email">
            <a:lum bright="70000" contrast="-70000"/>
            <a:extLst>
              <a:ext uri="{28A0092B-C50C-407E-A947-70E740481C1C}">
                <a14:useLocalDpi xmlns:a14="http://schemas.microsoft.com/office/drawing/2010/main"/>
              </a:ext>
            </a:extLst>
          </a:blip>
          <a:srcRect/>
          <a:stretch/>
        </p:blipFill>
        <p:spPr>
          <a:xfrm rot="8084365" flipH="1">
            <a:off x="5590236" y="-1268624"/>
            <a:ext cx="1750820" cy="4032307"/>
          </a:xfrm>
          <a:prstGeom prst="rect">
            <a:avLst/>
          </a:prstGeom>
          <a:noFill/>
          <a:ln>
            <a:noFill/>
          </a:ln>
          <a:effectLst>
            <a:outerShdw blurRad="50800" dist="50800" dir="5400000" algn="ctr" rotWithShape="0">
              <a:schemeClr val="tx1"/>
            </a:outerShdw>
          </a:effectLst>
        </p:spPr>
      </p:pic>
      <p:pic>
        <p:nvPicPr>
          <p:cNvPr id="5" name="4 Imagen" descr="Imagen22"/>
          <p:cNvPicPr>
            <a:picLocks noGrp="1" noChangeAspect="1"/>
          </p:cNvPicPr>
          <p:nvPr isPhoto="1"/>
        </p:nvPicPr>
        <p:blipFill rotWithShape="1">
          <a:blip r:embed="rId6" cstate="email">
            <a:lum/>
            <a:extLst>
              <a:ext uri="{28A0092B-C50C-407E-A947-70E740481C1C}">
                <a14:useLocalDpi xmlns:a14="http://schemas.microsoft.com/office/drawing/2010/main"/>
              </a:ext>
            </a:extLst>
          </a:blip>
          <a:srcRect/>
          <a:stretch/>
        </p:blipFill>
        <p:spPr>
          <a:xfrm rot="13515635">
            <a:off x="1845821" y="-26486"/>
            <a:ext cx="1750820" cy="4032307"/>
          </a:xfrm>
          <a:prstGeom prst="rect">
            <a:avLst/>
          </a:prstGeom>
          <a:noFill/>
          <a:ln>
            <a:noFill/>
          </a:ln>
          <a:effectLst>
            <a:outerShdw blurRad="50800" dist="50800" dir="5400000" algn="ctr" rotWithShape="0">
              <a:srgbClr val="FF0000"/>
            </a:outerShdw>
          </a:effectLst>
        </p:spPr>
      </p:pic>
      <p:pic>
        <p:nvPicPr>
          <p:cNvPr id="6" name="5 Imagen" descr="Imagen22"/>
          <p:cNvPicPr>
            <a:picLocks noGrp="1" noChangeAspect="1"/>
          </p:cNvPicPr>
          <p:nvPr isPhoto="1"/>
        </p:nvPicPr>
        <p:blipFill rotWithShape="1">
          <a:blip r:embed="rId6" cstate="email">
            <a:lum bright="70000" contrast="-70000"/>
            <a:extLst>
              <a:ext uri="{28A0092B-C50C-407E-A947-70E740481C1C}">
                <a14:useLocalDpi xmlns:a14="http://schemas.microsoft.com/office/drawing/2010/main"/>
              </a:ext>
            </a:extLst>
          </a:blip>
          <a:srcRect/>
          <a:stretch/>
        </p:blipFill>
        <p:spPr>
          <a:xfrm rot="13515635">
            <a:off x="1773813" y="1161648"/>
            <a:ext cx="1750820" cy="4032307"/>
          </a:xfrm>
          <a:prstGeom prst="rect">
            <a:avLst/>
          </a:prstGeom>
          <a:noFill/>
          <a:ln>
            <a:noFill/>
          </a:ln>
          <a:effectLst>
            <a:outerShdw blurRad="50800" dist="50800" dir="5400000" algn="ctr" rotWithShape="0">
              <a:schemeClr val="tx1"/>
            </a:outerShdw>
          </a:effectLst>
        </p:spPr>
      </p:pic>
      <p:pic>
        <p:nvPicPr>
          <p:cNvPr id="7" name="6 Imagen" descr="Imagen22"/>
          <p:cNvPicPr>
            <a:picLocks noGrp="1" noChangeAspect="1"/>
          </p:cNvPicPr>
          <p:nvPr isPhoto="1"/>
        </p:nvPicPr>
        <p:blipFill rotWithShape="1">
          <a:blip r:embed="rId6" cstate="email">
            <a:lum/>
            <a:extLst>
              <a:ext uri="{28A0092B-C50C-407E-A947-70E740481C1C}">
                <a14:useLocalDpi xmlns:a14="http://schemas.microsoft.com/office/drawing/2010/main"/>
              </a:ext>
            </a:extLst>
          </a:blip>
          <a:srcRect/>
          <a:stretch/>
        </p:blipFill>
        <p:spPr>
          <a:xfrm rot="13515635">
            <a:off x="1773813" y="2403786"/>
            <a:ext cx="1750820" cy="4032307"/>
          </a:xfrm>
          <a:prstGeom prst="rect">
            <a:avLst/>
          </a:prstGeom>
          <a:noFill/>
          <a:ln>
            <a:noFill/>
          </a:ln>
          <a:effectLst>
            <a:outerShdw blurRad="50800" dist="50800" dir="5400000" algn="ctr" rotWithShape="0">
              <a:srgbClr val="FF0000"/>
            </a:outerShdw>
          </a:effectLst>
        </p:spPr>
      </p:pic>
      <p:pic>
        <p:nvPicPr>
          <p:cNvPr id="8" name="7 Imagen" descr="Imagen22"/>
          <p:cNvPicPr>
            <a:picLocks noGrp="1" noChangeAspect="1"/>
          </p:cNvPicPr>
          <p:nvPr isPhoto="1"/>
        </p:nvPicPr>
        <p:blipFill rotWithShape="1">
          <a:blip r:embed="rId6" cstate="email">
            <a:lum/>
            <a:extLst>
              <a:ext uri="{28A0092B-C50C-407E-A947-70E740481C1C}">
                <a14:useLocalDpi xmlns:a14="http://schemas.microsoft.com/office/drawing/2010/main"/>
              </a:ext>
            </a:extLst>
          </a:blip>
          <a:srcRect/>
          <a:stretch/>
        </p:blipFill>
        <p:spPr>
          <a:xfrm rot="8084365" flipH="1">
            <a:off x="5590237" y="-26485"/>
            <a:ext cx="1750820" cy="4032307"/>
          </a:xfrm>
          <a:prstGeom prst="rect">
            <a:avLst/>
          </a:prstGeom>
          <a:noFill/>
          <a:ln>
            <a:noFill/>
          </a:ln>
          <a:effectLst>
            <a:outerShdw blurRad="50800" dist="50800" dir="5400000" algn="ctr" rotWithShape="0">
              <a:srgbClr val="FF0000"/>
            </a:outerShdw>
          </a:effectLst>
        </p:spPr>
      </p:pic>
      <p:pic>
        <p:nvPicPr>
          <p:cNvPr id="9" name="8 Imagen" descr="Imagen22"/>
          <p:cNvPicPr>
            <a:picLocks noGrp="1" noChangeAspect="1"/>
          </p:cNvPicPr>
          <p:nvPr isPhoto="1"/>
        </p:nvPicPr>
        <p:blipFill rotWithShape="1">
          <a:blip r:embed="rId6" cstate="email">
            <a:lum bright="70000" contrast="-70000"/>
            <a:extLst>
              <a:ext uri="{28A0092B-C50C-407E-A947-70E740481C1C}">
                <a14:useLocalDpi xmlns:a14="http://schemas.microsoft.com/office/drawing/2010/main"/>
              </a:ext>
            </a:extLst>
          </a:blip>
          <a:srcRect/>
          <a:stretch/>
        </p:blipFill>
        <p:spPr>
          <a:xfrm rot="8084365" flipH="1">
            <a:off x="5590237" y="1161647"/>
            <a:ext cx="1750820" cy="4032307"/>
          </a:xfrm>
          <a:prstGeom prst="rect">
            <a:avLst/>
          </a:prstGeom>
          <a:noFill/>
          <a:ln>
            <a:noFill/>
          </a:ln>
          <a:effectLst>
            <a:outerShdw blurRad="50800" dist="50800" dir="5400000" algn="ctr" rotWithShape="0">
              <a:schemeClr val="tx1"/>
            </a:outerShdw>
          </a:effectLst>
        </p:spPr>
      </p:pic>
      <p:pic>
        <p:nvPicPr>
          <p:cNvPr id="10" name="9 Imagen" descr="Imagen22"/>
          <p:cNvPicPr>
            <a:picLocks noGrp="1" noChangeAspect="1"/>
          </p:cNvPicPr>
          <p:nvPr isPhoto="1"/>
        </p:nvPicPr>
        <p:blipFill rotWithShape="1">
          <a:blip r:embed="rId6" cstate="email">
            <a:lum/>
            <a:extLst>
              <a:ext uri="{28A0092B-C50C-407E-A947-70E740481C1C}">
                <a14:useLocalDpi xmlns:a14="http://schemas.microsoft.com/office/drawing/2010/main"/>
              </a:ext>
            </a:extLst>
          </a:blip>
          <a:srcRect/>
          <a:stretch/>
        </p:blipFill>
        <p:spPr>
          <a:xfrm rot="8084365" flipH="1">
            <a:off x="5590237" y="2403785"/>
            <a:ext cx="1750820" cy="4032307"/>
          </a:xfrm>
          <a:prstGeom prst="rect">
            <a:avLst/>
          </a:prstGeom>
          <a:noFill/>
          <a:ln>
            <a:noFill/>
          </a:ln>
          <a:effectLst>
            <a:outerShdw blurRad="50800" dist="50800" dir="5400000" algn="ctr" rotWithShape="0">
              <a:srgbClr val="FF0000"/>
            </a:outerShdw>
          </a:effectLst>
        </p:spPr>
      </p:pic>
      <p:sp>
        <p:nvSpPr>
          <p:cNvPr id="13" name="12 CuadroTexto"/>
          <p:cNvSpPr txBox="1"/>
          <p:nvPr/>
        </p:nvSpPr>
        <p:spPr>
          <a:xfrm>
            <a:off x="1835696" y="555526"/>
            <a:ext cx="2808312" cy="1169551"/>
          </a:xfrm>
          <a:prstGeom prst="rect">
            <a:avLst/>
          </a:prstGeom>
          <a:noFill/>
          <a:scene3d>
            <a:camera prst="obliqueBottomLeft"/>
            <a:lightRig rig="morning" dir="t"/>
          </a:scene3d>
          <a:sp3d>
            <a:bevelT w="165100" prst="coolSlant"/>
          </a:sp3d>
        </p:spPr>
        <p:txBody>
          <a:bodyPr wrap="square" rtlCol="0">
            <a:spAutoFit/>
            <a:sp3d extrusionH="38100">
              <a:extrusionClr>
                <a:srgbClr val="FF0000"/>
              </a:extrusionClr>
            </a:sp3d>
          </a:bodyPr>
          <a:lstStyle/>
          <a:p>
            <a:pPr algn="ctr"/>
            <a:r>
              <a:rPr lang="es-ES" sz="1400" b="1" dirty="0" smtClean="0">
                <a:gradFill flip="none" rotWithShape="1">
                  <a:gsLst>
                    <a:gs pos="100000">
                      <a:srgbClr val="C00000">
                        <a:lumMod val="9000"/>
                      </a:srgbClr>
                    </a:gs>
                    <a:gs pos="27000">
                      <a:srgbClr val="EF262F">
                        <a:lumMod val="91000"/>
                        <a:lumOff val="9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rPr>
              <a:t>¡ESPERAMOS HABERTE CONVENCIDO PARA QUE EMPIECES A INCLUIR LAS </a:t>
            </a:r>
          </a:p>
          <a:p>
            <a:pPr algn="ctr"/>
            <a:r>
              <a:rPr lang="es-ES" sz="1400" b="1" dirty="0" smtClean="0">
                <a:gradFill flip="none" rotWithShape="1">
                  <a:gsLst>
                    <a:gs pos="100000">
                      <a:srgbClr val="C00000">
                        <a:lumMod val="9000"/>
                      </a:srgbClr>
                    </a:gs>
                    <a:gs pos="27000">
                      <a:srgbClr val="EF262F">
                        <a:lumMod val="91000"/>
                        <a:lumOff val="9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rPr>
              <a:t>SEMILLAS DE GRANADA </a:t>
            </a:r>
          </a:p>
          <a:p>
            <a:pPr algn="ctr"/>
            <a:r>
              <a:rPr lang="es-ES" sz="1400" b="1" dirty="0" smtClean="0">
                <a:gradFill flip="none" rotWithShape="1">
                  <a:gsLst>
                    <a:gs pos="100000">
                      <a:srgbClr val="C00000">
                        <a:lumMod val="9000"/>
                      </a:srgbClr>
                    </a:gs>
                    <a:gs pos="27000">
                      <a:srgbClr val="EF262F">
                        <a:lumMod val="91000"/>
                        <a:lumOff val="9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rPr>
              <a:t>EN TU DIETA!</a:t>
            </a:r>
            <a:endParaRPr lang="es-ES" sz="1050" b="1" dirty="0">
              <a:gradFill flip="none" rotWithShape="1">
                <a:gsLst>
                  <a:gs pos="100000">
                    <a:srgbClr val="C00000">
                      <a:lumMod val="9000"/>
                    </a:srgbClr>
                  </a:gs>
                  <a:gs pos="27000">
                    <a:srgbClr val="EF262F">
                      <a:lumMod val="91000"/>
                      <a:lumOff val="9000"/>
                    </a:srgbClr>
                  </a:gs>
                  <a:gs pos="63000">
                    <a:srgbClr val="BD2E45"/>
                  </a:gs>
                  <a:gs pos="12000">
                    <a:srgbClr val="FD2B30">
                      <a:lumMod val="77000"/>
                      <a:lumOff val="23000"/>
                    </a:srgbClr>
                  </a:gs>
                  <a:gs pos="100000">
                    <a:srgbClr val="460014"/>
                  </a:gs>
                  <a:gs pos="90000">
                    <a:srgbClr val="990033">
                      <a:lumMod val="81000"/>
                    </a:srgbClr>
                  </a:gs>
                </a:gsLst>
                <a:lin ang="5400000" scaled="1"/>
                <a:tileRect/>
              </a:gradFill>
              <a:effectLst>
                <a:outerShdw blurRad="50800" dist="50800" dir="5400000" algn="ctr" rotWithShape="0">
                  <a:schemeClr val="tx1"/>
                </a:outerShdw>
              </a:effectLst>
              <a:latin typeface="Hobo Std" pitchFamily="34" charset="0"/>
            </a:endParaRPr>
          </a:p>
        </p:txBody>
      </p:sp>
      <p:sp>
        <p:nvSpPr>
          <p:cNvPr id="17" name="16 Rectángulo"/>
          <p:cNvSpPr/>
          <p:nvPr/>
        </p:nvSpPr>
        <p:spPr>
          <a:xfrm>
            <a:off x="-232682" y="-409448"/>
            <a:ext cx="9386824" cy="5542147"/>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8363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0" fill="hold"/>
                                        <p:tgtEl>
                                          <p:spTgt spid="3"/>
                                        </p:tgtEl>
                                        <p:attrNameLst>
                                          <p:attrName>ppt_x</p:attrName>
                                        </p:attrNameLst>
                                      </p:cBhvr>
                                      <p:tavLst>
                                        <p:tav tm="0">
                                          <p:val>
                                            <p:strVal val="1+#ppt_w/2"/>
                                          </p:val>
                                        </p:tav>
                                        <p:tav tm="100000">
                                          <p:val>
                                            <p:strVal val="#ppt_x"/>
                                          </p:val>
                                        </p:tav>
                                      </p:tavLst>
                                    </p:anim>
                                    <p:anim calcmode="lin" valueType="num">
                                      <p:cBhvr additive="base">
                                        <p:cTn id="8" dur="2500" fill="hold"/>
                                        <p:tgtEl>
                                          <p:spTgt spid="3"/>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nodeType="withEffect">
                                  <p:stCondLst>
                                    <p:cond delay="0"/>
                                  </p:stCondLst>
                                  <p:childTnLst>
                                    <p:animRot by="21600000">
                                      <p:cBhvr>
                                        <p:cTn id="10" dur="3000" fill="hold"/>
                                        <p:tgtEl>
                                          <p:spTgt spid="3"/>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500" fill="hold"/>
                                        <p:tgtEl>
                                          <p:spTgt spid="4"/>
                                        </p:tgtEl>
                                        <p:attrNameLst>
                                          <p:attrName>ppt_x</p:attrName>
                                        </p:attrNameLst>
                                      </p:cBhvr>
                                      <p:tavLst>
                                        <p:tav tm="0">
                                          <p:val>
                                            <p:strVal val="0-#ppt_w/2"/>
                                          </p:val>
                                        </p:tav>
                                        <p:tav tm="100000">
                                          <p:val>
                                            <p:strVal val="#ppt_x"/>
                                          </p:val>
                                        </p:tav>
                                      </p:tavLst>
                                    </p:anim>
                                    <p:anim calcmode="lin" valueType="num">
                                      <p:cBhvr additive="base">
                                        <p:cTn id="14" dur="2500" fill="hold"/>
                                        <p:tgtEl>
                                          <p:spTgt spid="4"/>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nodeType="withEffect">
                                  <p:stCondLst>
                                    <p:cond delay="0"/>
                                  </p:stCondLst>
                                  <p:childTnLst>
                                    <p:animRot by="-21600000">
                                      <p:cBhvr>
                                        <p:cTn id="16" dur="3000" fill="hold"/>
                                        <p:tgtEl>
                                          <p:spTgt spid="4"/>
                                        </p:tgtEl>
                                        <p:attrNameLst>
                                          <p:attrName>r</p:attrName>
                                        </p:attrNameLst>
                                      </p:cBhvr>
                                    </p:animRo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0" fill="hold"/>
                                        <p:tgtEl>
                                          <p:spTgt spid="5"/>
                                        </p:tgtEl>
                                        <p:attrNameLst>
                                          <p:attrName>ppt_x</p:attrName>
                                        </p:attrNameLst>
                                      </p:cBhvr>
                                      <p:tavLst>
                                        <p:tav tm="0">
                                          <p:val>
                                            <p:strVal val="1+#ppt_w/2"/>
                                          </p:val>
                                        </p:tav>
                                        <p:tav tm="100000">
                                          <p:val>
                                            <p:strVal val="#ppt_x"/>
                                          </p:val>
                                        </p:tav>
                                      </p:tavLst>
                                    </p:anim>
                                    <p:anim calcmode="lin" valueType="num">
                                      <p:cBhvr additive="base">
                                        <p:cTn id="20" dur="2500" fill="hold"/>
                                        <p:tgtEl>
                                          <p:spTgt spid="5"/>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nodeType="withEffect">
                                  <p:stCondLst>
                                    <p:cond delay="0"/>
                                  </p:stCondLst>
                                  <p:childTnLst>
                                    <p:animRot by="21600000">
                                      <p:cBhvr>
                                        <p:cTn id="22" dur="3000" fill="hold"/>
                                        <p:tgtEl>
                                          <p:spTgt spid="5"/>
                                        </p:tgtEl>
                                        <p:attrNameLst>
                                          <p:attrName>r</p:attrName>
                                        </p:attrNameLst>
                                      </p:cBhvr>
                                    </p:animRot>
                                  </p:childTnLst>
                                </p:cTn>
                              </p:par>
                              <p:par>
                                <p:cTn id="23" presetID="2" presetClass="entr" presetSubtype="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500" fill="hold"/>
                                        <p:tgtEl>
                                          <p:spTgt spid="6"/>
                                        </p:tgtEl>
                                        <p:attrNameLst>
                                          <p:attrName>ppt_x</p:attrName>
                                        </p:attrNameLst>
                                      </p:cBhvr>
                                      <p:tavLst>
                                        <p:tav tm="0">
                                          <p:val>
                                            <p:strVal val="1+#ppt_w/2"/>
                                          </p:val>
                                        </p:tav>
                                        <p:tav tm="100000">
                                          <p:val>
                                            <p:strVal val="#ppt_x"/>
                                          </p:val>
                                        </p:tav>
                                      </p:tavLst>
                                    </p:anim>
                                    <p:anim calcmode="lin" valueType="num">
                                      <p:cBhvr additive="base">
                                        <p:cTn id="26" dur="2500" fill="hold"/>
                                        <p:tgtEl>
                                          <p:spTgt spid="6"/>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nodeType="withEffect">
                                  <p:stCondLst>
                                    <p:cond delay="0"/>
                                  </p:stCondLst>
                                  <p:childTnLst>
                                    <p:animRot by="21600000">
                                      <p:cBhvr>
                                        <p:cTn id="28" dur="3000" fill="hold"/>
                                        <p:tgtEl>
                                          <p:spTgt spid="6"/>
                                        </p:tgtEl>
                                        <p:attrNameLst>
                                          <p:attrName>r</p:attrName>
                                        </p:attrNameLst>
                                      </p:cBhvr>
                                    </p:animRot>
                                  </p:childTnLst>
                                </p:cTn>
                              </p:par>
                              <p:par>
                                <p:cTn id="29" presetID="2"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500" fill="hold"/>
                                        <p:tgtEl>
                                          <p:spTgt spid="7"/>
                                        </p:tgtEl>
                                        <p:attrNameLst>
                                          <p:attrName>ppt_x</p:attrName>
                                        </p:attrNameLst>
                                      </p:cBhvr>
                                      <p:tavLst>
                                        <p:tav tm="0">
                                          <p:val>
                                            <p:strVal val="1+#ppt_w/2"/>
                                          </p:val>
                                        </p:tav>
                                        <p:tav tm="100000">
                                          <p:val>
                                            <p:strVal val="#ppt_x"/>
                                          </p:val>
                                        </p:tav>
                                      </p:tavLst>
                                    </p:anim>
                                    <p:anim calcmode="lin" valueType="num">
                                      <p:cBhvr additive="base">
                                        <p:cTn id="32" dur="25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repeatCount="indefinite" fill="hold" nodeType="withEffect">
                                  <p:stCondLst>
                                    <p:cond delay="0"/>
                                  </p:stCondLst>
                                  <p:childTnLst>
                                    <p:animRot by="21600000">
                                      <p:cBhvr>
                                        <p:cTn id="34" dur="3000" fill="hold"/>
                                        <p:tgtEl>
                                          <p:spTgt spid="7"/>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0" fill="hold"/>
                                        <p:tgtEl>
                                          <p:spTgt spid="8"/>
                                        </p:tgtEl>
                                        <p:attrNameLst>
                                          <p:attrName>ppt_x</p:attrName>
                                        </p:attrNameLst>
                                      </p:cBhvr>
                                      <p:tavLst>
                                        <p:tav tm="0">
                                          <p:val>
                                            <p:strVal val="0-#ppt_w/2"/>
                                          </p:val>
                                        </p:tav>
                                        <p:tav tm="100000">
                                          <p:val>
                                            <p:strVal val="#ppt_x"/>
                                          </p:val>
                                        </p:tav>
                                      </p:tavLst>
                                    </p:anim>
                                    <p:anim calcmode="lin" valueType="num">
                                      <p:cBhvr additive="base">
                                        <p:cTn id="38" dur="2500" fill="hold"/>
                                        <p:tgtEl>
                                          <p:spTgt spid="8"/>
                                        </p:tgtEl>
                                        <p:attrNameLst>
                                          <p:attrName>ppt_y</p:attrName>
                                        </p:attrNameLst>
                                      </p:cBhvr>
                                      <p:tavLst>
                                        <p:tav tm="0">
                                          <p:val>
                                            <p:strVal val="#ppt_y"/>
                                          </p:val>
                                        </p:tav>
                                        <p:tav tm="100000">
                                          <p:val>
                                            <p:strVal val="#ppt_y"/>
                                          </p:val>
                                        </p:tav>
                                      </p:tavLst>
                                    </p:anim>
                                  </p:childTnLst>
                                </p:cTn>
                              </p:par>
                              <p:par>
                                <p:cTn id="39" presetID="8" presetClass="emph" presetSubtype="0" repeatCount="indefinite" fill="hold" nodeType="withEffect">
                                  <p:stCondLst>
                                    <p:cond delay="0"/>
                                  </p:stCondLst>
                                  <p:childTnLst>
                                    <p:animRot by="-21600000">
                                      <p:cBhvr>
                                        <p:cTn id="40" dur="3000" fill="hold"/>
                                        <p:tgtEl>
                                          <p:spTgt spid="8"/>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500" fill="hold"/>
                                        <p:tgtEl>
                                          <p:spTgt spid="9"/>
                                        </p:tgtEl>
                                        <p:attrNameLst>
                                          <p:attrName>ppt_x</p:attrName>
                                        </p:attrNameLst>
                                      </p:cBhvr>
                                      <p:tavLst>
                                        <p:tav tm="0">
                                          <p:val>
                                            <p:strVal val="0-#ppt_w/2"/>
                                          </p:val>
                                        </p:tav>
                                        <p:tav tm="100000">
                                          <p:val>
                                            <p:strVal val="#ppt_x"/>
                                          </p:val>
                                        </p:tav>
                                      </p:tavLst>
                                    </p:anim>
                                    <p:anim calcmode="lin" valueType="num">
                                      <p:cBhvr additive="base">
                                        <p:cTn id="44" dur="2500" fill="hold"/>
                                        <p:tgtEl>
                                          <p:spTgt spid="9"/>
                                        </p:tgtEl>
                                        <p:attrNameLst>
                                          <p:attrName>ppt_y</p:attrName>
                                        </p:attrNameLst>
                                      </p:cBhvr>
                                      <p:tavLst>
                                        <p:tav tm="0">
                                          <p:val>
                                            <p:strVal val="#ppt_y"/>
                                          </p:val>
                                        </p:tav>
                                        <p:tav tm="100000">
                                          <p:val>
                                            <p:strVal val="#ppt_y"/>
                                          </p:val>
                                        </p:tav>
                                      </p:tavLst>
                                    </p:anim>
                                  </p:childTnLst>
                                </p:cTn>
                              </p:par>
                              <p:par>
                                <p:cTn id="45" presetID="8" presetClass="emph" presetSubtype="0" repeatCount="indefinite" fill="hold" nodeType="withEffect">
                                  <p:stCondLst>
                                    <p:cond delay="0"/>
                                  </p:stCondLst>
                                  <p:childTnLst>
                                    <p:animRot by="-21600000">
                                      <p:cBhvr>
                                        <p:cTn id="46" dur="3000" fill="hold"/>
                                        <p:tgtEl>
                                          <p:spTgt spid="9"/>
                                        </p:tgtEl>
                                        <p:attrNameLst>
                                          <p:attrName>r</p:attrName>
                                        </p:attrNameLst>
                                      </p:cBhvr>
                                    </p:animRot>
                                  </p:childTnLst>
                                </p:cTn>
                              </p:par>
                              <p:par>
                                <p:cTn id="47" presetID="2" presetClass="entr" presetSubtype="8"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500" fill="hold"/>
                                        <p:tgtEl>
                                          <p:spTgt spid="10"/>
                                        </p:tgtEl>
                                        <p:attrNameLst>
                                          <p:attrName>ppt_x</p:attrName>
                                        </p:attrNameLst>
                                      </p:cBhvr>
                                      <p:tavLst>
                                        <p:tav tm="0">
                                          <p:val>
                                            <p:strVal val="0-#ppt_w/2"/>
                                          </p:val>
                                        </p:tav>
                                        <p:tav tm="100000">
                                          <p:val>
                                            <p:strVal val="#ppt_x"/>
                                          </p:val>
                                        </p:tav>
                                      </p:tavLst>
                                    </p:anim>
                                    <p:anim calcmode="lin" valueType="num">
                                      <p:cBhvr additive="base">
                                        <p:cTn id="50" dur="2500" fill="hold"/>
                                        <p:tgtEl>
                                          <p:spTgt spid="10"/>
                                        </p:tgtEl>
                                        <p:attrNameLst>
                                          <p:attrName>ppt_y</p:attrName>
                                        </p:attrNameLst>
                                      </p:cBhvr>
                                      <p:tavLst>
                                        <p:tav tm="0">
                                          <p:val>
                                            <p:strVal val="#ppt_y"/>
                                          </p:val>
                                        </p:tav>
                                        <p:tav tm="100000">
                                          <p:val>
                                            <p:strVal val="#ppt_y"/>
                                          </p:val>
                                        </p:tav>
                                      </p:tavLst>
                                    </p:anim>
                                  </p:childTnLst>
                                </p:cTn>
                              </p:par>
                              <p:par>
                                <p:cTn id="51" presetID="8" presetClass="emph" presetSubtype="0" repeatCount="indefinite" fill="hold" nodeType="withEffect">
                                  <p:stCondLst>
                                    <p:cond delay="0"/>
                                  </p:stCondLst>
                                  <p:childTnLst>
                                    <p:animRot by="-21600000">
                                      <p:cBhvr>
                                        <p:cTn id="52" dur="3000" fill="hold"/>
                                        <p:tgtEl>
                                          <p:spTgt spid="10"/>
                                        </p:tgtEl>
                                        <p:attrNameLst>
                                          <p:attrName>r</p:attrName>
                                        </p:attrNameLst>
                                      </p:cBhvr>
                                    </p:animRot>
                                  </p:childTnLst>
                                </p:cTn>
                              </p:par>
                              <p:par>
                                <p:cTn id="53" presetID="9" presetClass="emph" presetSubtype="0" grpId="0" nodeType="withEffect">
                                  <p:stCondLst>
                                    <p:cond delay="0"/>
                                  </p:stCondLst>
                                  <p:childTnLst>
                                    <p:set>
                                      <p:cBhvr rctx="PPT">
                                        <p:cTn id="54" dur="indefinite"/>
                                        <p:tgtEl>
                                          <p:spTgt spid="17"/>
                                        </p:tgtEl>
                                        <p:attrNameLst>
                                          <p:attrName>style.opacity</p:attrName>
                                        </p:attrNameLst>
                                      </p:cBhvr>
                                      <p:to>
                                        <p:strVal val="0"/>
                                      </p:to>
                                    </p:set>
                                    <p:animEffect filter="image" prLst="opacity: 0">
                                      <p:cBhvr rctx="IE">
                                        <p:cTn id="55" dur="indefinite"/>
                                        <p:tgtEl>
                                          <p:spTgt spid="17"/>
                                        </p:tgtEl>
                                      </p:cBhvr>
                                    </p:animEffec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4000"/>
                                        <p:tgtEl>
                                          <p:spTgt spid="3"/>
                                        </p:tgtEl>
                                        <p:attrNameLst>
                                          <p:attrName>ppt_x</p:attrName>
                                        </p:attrNameLst>
                                      </p:cBhvr>
                                      <p:tavLst>
                                        <p:tav tm="0">
                                          <p:val>
                                            <p:strVal val="ppt_x"/>
                                          </p:val>
                                        </p:tav>
                                        <p:tav tm="100000">
                                          <p:val>
                                            <p:strVal val="1+ppt_w/2"/>
                                          </p:val>
                                        </p:tav>
                                      </p:tavLst>
                                    </p:anim>
                                    <p:anim calcmode="lin" valueType="num">
                                      <p:cBhvr additive="base">
                                        <p:cTn id="59" dur="4000"/>
                                        <p:tgtEl>
                                          <p:spTgt spid="3"/>
                                        </p:tgtEl>
                                        <p:attrNameLst>
                                          <p:attrName>ppt_y</p:attrName>
                                        </p:attrNameLst>
                                      </p:cBhvr>
                                      <p:tavLst>
                                        <p:tav tm="0">
                                          <p:val>
                                            <p:strVal val="ppt_y"/>
                                          </p:val>
                                        </p:tav>
                                        <p:tav tm="100000">
                                          <p:val>
                                            <p:strVal val="ppt_y"/>
                                          </p:val>
                                        </p:tav>
                                      </p:tavLst>
                                    </p:anim>
                                    <p:set>
                                      <p:cBhvr>
                                        <p:cTn id="60" dur="1" fill="hold">
                                          <p:stCondLst>
                                            <p:cond delay="3999"/>
                                          </p:stCondLst>
                                        </p:cTn>
                                        <p:tgtEl>
                                          <p:spTgt spid="3"/>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4000"/>
                                        <p:tgtEl>
                                          <p:spTgt spid="4"/>
                                        </p:tgtEl>
                                        <p:attrNameLst>
                                          <p:attrName>ppt_x</p:attrName>
                                        </p:attrNameLst>
                                      </p:cBhvr>
                                      <p:tavLst>
                                        <p:tav tm="0">
                                          <p:val>
                                            <p:strVal val="ppt_x"/>
                                          </p:val>
                                        </p:tav>
                                        <p:tav tm="100000">
                                          <p:val>
                                            <p:strVal val="0-ppt_w/2"/>
                                          </p:val>
                                        </p:tav>
                                      </p:tavLst>
                                    </p:anim>
                                    <p:anim calcmode="lin" valueType="num">
                                      <p:cBhvr additive="base">
                                        <p:cTn id="63" dur="4000"/>
                                        <p:tgtEl>
                                          <p:spTgt spid="4"/>
                                        </p:tgtEl>
                                        <p:attrNameLst>
                                          <p:attrName>ppt_y</p:attrName>
                                        </p:attrNameLst>
                                      </p:cBhvr>
                                      <p:tavLst>
                                        <p:tav tm="0">
                                          <p:val>
                                            <p:strVal val="ppt_y"/>
                                          </p:val>
                                        </p:tav>
                                        <p:tav tm="100000">
                                          <p:val>
                                            <p:strVal val="ppt_y"/>
                                          </p:val>
                                        </p:tav>
                                      </p:tavLst>
                                    </p:anim>
                                    <p:set>
                                      <p:cBhvr>
                                        <p:cTn id="64" dur="1" fill="hold">
                                          <p:stCondLst>
                                            <p:cond delay="3999"/>
                                          </p:stCondLst>
                                        </p:cTn>
                                        <p:tgtEl>
                                          <p:spTgt spid="4"/>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4000"/>
                                        <p:tgtEl>
                                          <p:spTgt spid="5"/>
                                        </p:tgtEl>
                                        <p:attrNameLst>
                                          <p:attrName>ppt_x</p:attrName>
                                        </p:attrNameLst>
                                      </p:cBhvr>
                                      <p:tavLst>
                                        <p:tav tm="0">
                                          <p:val>
                                            <p:strVal val="ppt_x"/>
                                          </p:val>
                                        </p:tav>
                                        <p:tav tm="100000">
                                          <p:val>
                                            <p:strVal val="1+ppt_w/2"/>
                                          </p:val>
                                        </p:tav>
                                      </p:tavLst>
                                    </p:anim>
                                    <p:anim calcmode="lin" valueType="num">
                                      <p:cBhvr additive="base">
                                        <p:cTn id="67" dur="4000"/>
                                        <p:tgtEl>
                                          <p:spTgt spid="5"/>
                                        </p:tgtEl>
                                        <p:attrNameLst>
                                          <p:attrName>ppt_y</p:attrName>
                                        </p:attrNameLst>
                                      </p:cBhvr>
                                      <p:tavLst>
                                        <p:tav tm="0">
                                          <p:val>
                                            <p:strVal val="ppt_y"/>
                                          </p:val>
                                        </p:tav>
                                        <p:tav tm="100000">
                                          <p:val>
                                            <p:strVal val="ppt_y"/>
                                          </p:val>
                                        </p:tav>
                                      </p:tavLst>
                                    </p:anim>
                                    <p:set>
                                      <p:cBhvr>
                                        <p:cTn id="68" dur="1" fill="hold">
                                          <p:stCondLst>
                                            <p:cond delay="3999"/>
                                          </p:stCondLst>
                                        </p:cTn>
                                        <p:tgtEl>
                                          <p:spTgt spid="5"/>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4000"/>
                                        <p:tgtEl>
                                          <p:spTgt spid="6"/>
                                        </p:tgtEl>
                                        <p:attrNameLst>
                                          <p:attrName>ppt_x</p:attrName>
                                        </p:attrNameLst>
                                      </p:cBhvr>
                                      <p:tavLst>
                                        <p:tav tm="0">
                                          <p:val>
                                            <p:strVal val="ppt_x"/>
                                          </p:val>
                                        </p:tav>
                                        <p:tav tm="100000">
                                          <p:val>
                                            <p:strVal val="1+ppt_w/2"/>
                                          </p:val>
                                        </p:tav>
                                      </p:tavLst>
                                    </p:anim>
                                    <p:anim calcmode="lin" valueType="num">
                                      <p:cBhvr additive="base">
                                        <p:cTn id="71" dur="4000"/>
                                        <p:tgtEl>
                                          <p:spTgt spid="6"/>
                                        </p:tgtEl>
                                        <p:attrNameLst>
                                          <p:attrName>ppt_y</p:attrName>
                                        </p:attrNameLst>
                                      </p:cBhvr>
                                      <p:tavLst>
                                        <p:tav tm="0">
                                          <p:val>
                                            <p:strVal val="ppt_y"/>
                                          </p:val>
                                        </p:tav>
                                        <p:tav tm="100000">
                                          <p:val>
                                            <p:strVal val="ppt_y"/>
                                          </p:val>
                                        </p:tav>
                                      </p:tavLst>
                                    </p:anim>
                                    <p:set>
                                      <p:cBhvr>
                                        <p:cTn id="72" dur="1" fill="hold">
                                          <p:stCondLst>
                                            <p:cond delay="3999"/>
                                          </p:stCondLst>
                                        </p:cTn>
                                        <p:tgtEl>
                                          <p:spTgt spid="6"/>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4000"/>
                                        <p:tgtEl>
                                          <p:spTgt spid="7"/>
                                        </p:tgtEl>
                                        <p:attrNameLst>
                                          <p:attrName>ppt_x</p:attrName>
                                        </p:attrNameLst>
                                      </p:cBhvr>
                                      <p:tavLst>
                                        <p:tav tm="0">
                                          <p:val>
                                            <p:strVal val="ppt_x"/>
                                          </p:val>
                                        </p:tav>
                                        <p:tav tm="100000">
                                          <p:val>
                                            <p:strVal val="1+ppt_w/2"/>
                                          </p:val>
                                        </p:tav>
                                      </p:tavLst>
                                    </p:anim>
                                    <p:anim calcmode="lin" valueType="num">
                                      <p:cBhvr additive="base">
                                        <p:cTn id="75" dur="4000"/>
                                        <p:tgtEl>
                                          <p:spTgt spid="7"/>
                                        </p:tgtEl>
                                        <p:attrNameLst>
                                          <p:attrName>ppt_y</p:attrName>
                                        </p:attrNameLst>
                                      </p:cBhvr>
                                      <p:tavLst>
                                        <p:tav tm="0">
                                          <p:val>
                                            <p:strVal val="ppt_y"/>
                                          </p:val>
                                        </p:tav>
                                        <p:tav tm="100000">
                                          <p:val>
                                            <p:strVal val="ppt_y"/>
                                          </p:val>
                                        </p:tav>
                                      </p:tavLst>
                                    </p:anim>
                                    <p:set>
                                      <p:cBhvr>
                                        <p:cTn id="76" dur="1" fill="hold">
                                          <p:stCondLst>
                                            <p:cond delay="3999"/>
                                          </p:stCondLst>
                                        </p:cTn>
                                        <p:tgtEl>
                                          <p:spTgt spid="7"/>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4000"/>
                                        <p:tgtEl>
                                          <p:spTgt spid="8"/>
                                        </p:tgtEl>
                                        <p:attrNameLst>
                                          <p:attrName>ppt_x</p:attrName>
                                        </p:attrNameLst>
                                      </p:cBhvr>
                                      <p:tavLst>
                                        <p:tav tm="0">
                                          <p:val>
                                            <p:strVal val="ppt_x"/>
                                          </p:val>
                                        </p:tav>
                                        <p:tav tm="100000">
                                          <p:val>
                                            <p:strVal val="0-ppt_w/2"/>
                                          </p:val>
                                        </p:tav>
                                      </p:tavLst>
                                    </p:anim>
                                    <p:anim calcmode="lin" valueType="num">
                                      <p:cBhvr additive="base">
                                        <p:cTn id="79" dur="4000"/>
                                        <p:tgtEl>
                                          <p:spTgt spid="8"/>
                                        </p:tgtEl>
                                        <p:attrNameLst>
                                          <p:attrName>ppt_y</p:attrName>
                                        </p:attrNameLst>
                                      </p:cBhvr>
                                      <p:tavLst>
                                        <p:tav tm="0">
                                          <p:val>
                                            <p:strVal val="ppt_y"/>
                                          </p:val>
                                        </p:tav>
                                        <p:tav tm="100000">
                                          <p:val>
                                            <p:strVal val="ppt_y"/>
                                          </p:val>
                                        </p:tav>
                                      </p:tavLst>
                                    </p:anim>
                                    <p:set>
                                      <p:cBhvr>
                                        <p:cTn id="80" dur="1" fill="hold">
                                          <p:stCondLst>
                                            <p:cond delay="3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4000"/>
                                        <p:tgtEl>
                                          <p:spTgt spid="9"/>
                                        </p:tgtEl>
                                        <p:attrNameLst>
                                          <p:attrName>ppt_x</p:attrName>
                                        </p:attrNameLst>
                                      </p:cBhvr>
                                      <p:tavLst>
                                        <p:tav tm="0">
                                          <p:val>
                                            <p:strVal val="ppt_x"/>
                                          </p:val>
                                        </p:tav>
                                        <p:tav tm="100000">
                                          <p:val>
                                            <p:strVal val="0-ppt_w/2"/>
                                          </p:val>
                                        </p:tav>
                                      </p:tavLst>
                                    </p:anim>
                                    <p:anim calcmode="lin" valueType="num">
                                      <p:cBhvr additive="base">
                                        <p:cTn id="83" dur="4000"/>
                                        <p:tgtEl>
                                          <p:spTgt spid="9"/>
                                        </p:tgtEl>
                                        <p:attrNameLst>
                                          <p:attrName>ppt_y</p:attrName>
                                        </p:attrNameLst>
                                      </p:cBhvr>
                                      <p:tavLst>
                                        <p:tav tm="0">
                                          <p:val>
                                            <p:strVal val="ppt_y"/>
                                          </p:val>
                                        </p:tav>
                                        <p:tav tm="100000">
                                          <p:val>
                                            <p:strVal val="ppt_y"/>
                                          </p:val>
                                        </p:tav>
                                      </p:tavLst>
                                    </p:anim>
                                    <p:set>
                                      <p:cBhvr>
                                        <p:cTn id="84" dur="1" fill="hold">
                                          <p:stCondLst>
                                            <p:cond delay="3999"/>
                                          </p:stCondLst>
                                        </p:cTn>
                                        <p:tgtEl>
                                          <p:spTgt spid="9"/>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4000"/>
                                        <p:tgtEl>
                                          <p:spTgt spid="10"/>
                                        </p:tgtEl>
                                        <p:attrNameLst>
                                          <p:attrName>ppt_x</p:attrName>
                                        </p:attrNameLst>
                                      </p:cBhvr>
                                      <p:tavLst>
                                        <p:tav tm="0">
                                          <p:val>
                                            <p:strVal val="ppt_x"/>
                                          </p:val>
                                        </p:tav>
                                        <p:tav tm="100000">
                                          <p:val>
                                            <p:strVal val="0-ppt_w/2"/>
                                          </p:val>
                                        </p:tav>
                                      </p:tavLst>
                                    </p:anim>
                                    <p:anim calcmode="lin" valueType="num">
                                      <p:cBhvr additive="base">
                                        <p:cTn id="87" dur="4000"/>
                                        <p:tgtEl>
                                          <p:spTgt spid="10"/>
                                        </p:tgtEl>
                                        <p:attrNameLst>
                                          <p:attrName>ppt_y</p:attrName>
                                        </p:attrNameLst>
                                      </p:cBhvr>
                                      <p:tavLst>
                                        <p:tav tm="0">
                                          <p:val>
                                            <p:strVal val="ppt_y"/>
                                          </p:val>
                                        </p:tav>
                                        <p:tav tm="100000">
                                          <p:val>
                                            <p:strVal val="ppt_y"/>
                                          </p:val>
                                        </p:tav>
                                      </p:tavLst>
                                    </p:anim>
                                    <p:set>
                                      <p:cBhvr>
                                        <p:cTn id="88" dur="1" fill="hold">
                                          <p:stCondLst>
                                            <p:cond delay="3999"/>
                                          </p:stCondLst>
                                        </p:cTn>
                                        <p:tgtEl>
                                          <p:spTgt spid="10"/>
                                        </p:tgtEl>
                                        <p:attrNameLst>
                                          <p:attrName>style.visibility</p:attrName>
                                        </p:attrNameLst>
                                      </p:cBhvr>
                                      <p:to>
                                        <p:strVal val="hidden"/>
                                      </p:to>
                                    </p:set>
                                  </p:childTnLst>
                                </p:cTn>
                              </p:par>
                              <p:par>
                                <p:cTn id="89" presetID="6" presetClass="emph" presetSubtype="0" fill="hold" grpId="0" nodeType="withEffect">
                                  <p:stCondLst>
                                    <p:cond delay="0"/>
                                  </p:stCondLst>
                                  <p:childTnLst>
                                    <p:animScale>
                                      <p:cBhvr>
                                        <p:cTn id="90" dur="6750" fill="hold"/>
                                        <p:tgtEl>
                                          <p:spTgt spid="11"/>
                                        </p:tgtEl>
                                      </p:cBhvr>
                                      <p:by x="25000" y="25000"/>
                                    </p:animScale>
                                  </p:childTnLst>
                                </p:cTn>
                              </p:par>
                              <p:par>
                                <p:cTn id="91" presetID="3" presetClass="entr" presetSubtype="5" fill="hold" nodeType="withEffect">
                                  <p:stCondLst>
                                    <p:cond delay="750"/>
                                  </p:stCondLst>
                                  <p:childTnLst>
                                    <p:set>
                                      <p:cBhvr>
                                        <p:cTn id="92" dur="1" fill="hold">
                                          <p:stCondLst>
                                            <p:cond delay="0"/>
                                          </p:stCondLst>
                                        </p:cTn>
                                        <p:tgtEl>
                                          <p:spTgt spid="14"/>
                                        </p:tgtEl>
                                        <p:attrNameLst>
                                          <p:attrName>style.visibility</p:attrName>
                                        </p:attrNameLst>
                                      </p:cBhvr>
                                      <p:to>
                                        <p:strVal val="visible"/>
                                      </p:to>
                                    </p:set>
                                    <p:animEffect transition="in" filter="blinds(vertical)">
                                      <p:cBhvr>
                                        <p:cTn id="93" dur="3250"/>
                                        <p:tgtEl>
                                          <p:spTgt spid="14"/>
                                        </p:tgtEl>
                                      </p:cBhvr>
                                    </p:animEffect>
                                  </p:childTnLst>
                                </p:cTn>
                              </p:par>
                              <p:par>
                                <p:cTn id="94" presetID="23" presetClass="entr" presetSubtype="272" fill="hold" nodeType="withEffect">
                                  <p:stCondLst>
                                    <p:cond delay="75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250" fill="hold"/>
                                        <p:tgtEl>
                                          <p:spTgt spid="14"/>
                                        </p:tgtEl>
                                        <p:attrNameLst>
                                          <p:attrName>ppt_w</p:attrName>
                                        </p:attrNameLst>
                                      </p:cBhvr>
                                      <p:tavLst>
                                        <p:tav tm="0">
                                          <p:val>
                                            <p:strVal val="2/3*#ppt_w"/>
                                          </p:val>
                                        </p:tav>
                                        <p:tav tm="100000">
                                          <p:val>
                                            <p:strVal val="#ppt_w"/>
                                          </p:val>
                                        </p:tav>
                                      </p:tavLst>
                                    </p:anim>
                                    <p:anim calcmode="lin" valueType="num">
                                      <p:cBhvr>
                                        <p:cTn id="97" dur="3250" fill="hold"/>
                                        <p:tgtEl>
                                          <p:spTgt spid="14"/>
                                        </p:tgtEl>
                                        <p:attrNameLst>
                                          <p:attrName>ppt_h</p:attrName>
                                        </p:attrNameLst>
                                      </p:cBhvr>
                                      <p:tavLst>
                                        <p:tav tm="0">
                                          <p:val>
                                            <p:strVal val="2/3*#ppt_h"/>
                                          </p:val>
                                        </p:tav>
                                        <p:tav tm="100000">
                                          <p:val>
                                            <p:strVal val="#ppt_h"/>
                                          </p:val>
                                        </p:tav>
                                      </p:tavLst>
                                    </p:anim>
                                  </p:childTnLst>
                                </p:cTn>
                              </p:par>
                              <p:par>
                                <p:cTn id="98" presetID="14" presetClass="entr" presetSubtype="10" fill="hold" nodeType="withEffect">
                                  <p:stCondLst>
                                    <p:cond delay="750"/>
                                  </p:stCondLst>
                                  <p:childTnLst>
                                    <p:set>
                                      <p:cBhvr>
                                        <p:cTn id="99" dur="1" fill="hold">
                                          <p:stCondLst>
                                            <p:cond delay="0"/>
                                          </p:stCondLst>
                                        </p:cTn>
                                        <p:tgtEl>
                                          <p:spTgt spid="15"/>
                                        </p:tgtEl>
                                        <p:attrNameLst>
                                          <p:attrName>style.visibility</p:attrName>
                                        </p:attrNameLst>
                                      </p:cBhvr>
                                      <p:to>
                                        <p:strVal val="visible"/>
                                      </p:to>
                                    </p:set>
                                    <p:animEffect transition="in" filter="randombar(horizontal)">
                                      <p:cBhvr>
                                        <p:cTn id="100" dur="3250"/>
                                        <p:tgtEl>
                                          <p:spTgt spid="15"/>
                                        </p:tgtEl>
                                      </p:cBhvr>
                                    </p:animEffect>
                                  </p:childTnLst>
                                </p:cTn>
                              </p:par>
                              <p:par>
                                <p:cTn id="101" presetID="23" presetClass="entr" presetSubtype="272" fill="hold" nodeType="withEffect">
                                  <p:stCondLst>
                                    <p:cond delay="750"/>
                                  </p:stCondLst>
                                  <p:childTnLst>
                                    <p:set>
                                      <p:cBhvr>
                                        <p:cTn id="102" dur="1" fill="hold">
                                          <p:stCondLst>
                                            <p:cond delay="0"/>
                                          </p:stCondLst>
                                        </p:cTn>
                                        <p:tgtEl>
                                          <p:spTgt spid="15"/>
                                        </p:tgtEl>
                                        <p:attrNameLst>
                                          <p:attrName>style.visibility</p:attrName>
                                        </p:attrNameLst>
                                      </p:cBhvr>
                                      <p:to>
                                        <p:strVal val="visible"/>
                                      </p:to>
                                    </p:set>
                                    <p:anim calcmode="lin" valueType="num">
                                      <p:cBhvr>
                                        <p:cTn id="103" dur="3250" fill="hold"/>
                                        <p:tgtEl>
                                          <p:spTgt spid="15"/>
                                        </p:tgtEl>
                                        <p:attrNameLst>
                                          <p:attrName>ppt_w</p:attrName>
                                        </p:attrNameLst>
                                      </p:cBhvr>
                                      <p:tavLst>
                                        <p:tav tm="0">
                                          <p:val>
                                            <p:strVal val="2/3*#ppt_w"/>
                                          </p:val>
                                        </p:tav>
                                        <p:tav tm="100000">
                                          <p:val>
                                            <p:strVal val="#ppt_w"/>
                                          </p:val>
                                        </p:tav>
                                      </p:tavLst>
                                    </p:anim>
                                    <p:anim calcmode="lin" valueType="num">
                                      <p:cBhvr>
                                        <p:cTn id="104" dur="3250" fill="hold"/>
                                        <p:tgtEl>
                                          <p:spTgt spid="15"/>
                                        </p:tgtEl>
                                        <p:attrNameLst>
                                          <p:attrName>ppt_h</p:attrName>
                                        </p:attrNameLst>
                                      </p:cBhvr>
                                      <p:tavLst>
                                        <p:tav tm="0">
                                          <p:val>
                                            <p:strVal val="2/3*#ppt_h"/>
                                          </p:val>
                                        </p:tav>
                                        <p:tav tm="100000">
                                          <p:val>
                                            <p:strVal val="#ppt_h"/>
                                          </p:val>
                                        </p:tav>
                                      </p:tavLst>
                                    </p:anim>
                                  </p:childTnLst>
                                </p:cTn>
                              </p:par>
                              <p:par>
                                <p:cTn id="105" presetID="23" presetClass="entr" presetSubtype="528" fill="hold" grpId="0" nodeType="withEffect">
                                  <p:stCondLst>
                                    <p:cond delay="200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2000" fill="hold"/>
                                        <p:tgtEl>
                                          <p:spTgt spid="13"/>
                                        </p:tgtEl>
                                        <p:attrNameLst>
                                          <p:attrName>ppt_w</p:attrName>
                                        </p:attrNameLst>
                                      </p:cBhvr>
                                      <p:tavLst>
                                        <p:tav tm="0">
                                          <p:val>
                                            <p:fltVal val="0"/>
                                          </p:val>
                                        </p:tav>
                                        <p:tav tm="100000">
                                          <p:val>
                                            <p:strVal val="#ppt_w"/>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ppt_x</p:attrName>
                                        </p:attrNameLst>
                                      </p:cBhvr>
                                      <p:tavLst>
                                        <p:tav tm="0">
                                          <p:val>
                                            <p:fltVal val="0.5"/>
                                          </p:val>
                                        </p:tav>
                                        <p:tav tm="100000">
                                          <p:val>
                                            <p:strVal val="#ppt_x"/>
                                          </p:val>
                                        </p:tav>
                                      </p:tavLst>
                                    </p:anim>
                                    <p:anim calcmode="lin" valueType="num">
                                      <p:cBhvr>
                                        <p:cTn id="110" dur="2000" fill="hold"/>
                                        <p:tgtEl>
                                          <p:spTgt spid="13"/>
                                        </p:tgtEl>
                                        <p:attrNameLst>
                                          <p:attrName>ppt_y</p:attrName>
                                        </p:attrNameLst>
                                      </p:cBhvr>
                                      <p:tavLst>
                                        <p:tav tm="0">
                                          <p:val>
                                            <p:fltVal val="0.5"/>
                                          </p:val>
                                        </p:tav>
                                        <p:tav tm="100000">
                                          <p:val>
                                            <p:strVal val="#ppt_y"/>
                                          </p:val>
                                        </p:tav>
                                      </p:tavLst>
                                    </p:anim>
                                  </p:childTnLst>
                                </p:cTn>
                              </p:par>
                              <p:par>
                                <p:cTn id="111" presetID="23" presetClass="entr" presetSubtype="272" fill="hold" grpId="0" nodeType="withEffect">
                                  <p:stCondLst>
                                    <p:cond delay="0"/>
                                  </p:stCondLst>
                                  <p:childTnLst>
                                    <p:set>
                                      <p:cBhvr>
                                        <p:cTn id="112" dur="1" fill="hold">
                                          <p:stCondLst>
                                            <p:cond delay="0"/>
                                          </p:stCondLst>
                                        </p:cTn>
                                        <p:tgtEl>
                                          <p:spTgt spid="2"/>
                                        </p:tgtEl>
                                        <p:attrNameLst>
                                          <p:attrName>style.visibility</p:attrName>
                                        </p:attrNameLst>
                                      </p:cBhvr>
                                      <p:to>
                                        <p:strVal val="visible"/>
                                      </p:to>
                                    </p:set>
                                    <p:anim calcmode="lin" valueType="num">
                                      <p:cBhvr>
                                        <p:cTn id="113" dur="3000" fill="hold"/>
                                        <p:tgtEl>
                                          <p:spTgt spid="2"/>
                                        </p:tgtEl>
                                        <p:attrNameLst>
                                          <p:attrName>ppt_w</p:attrName>
                                        </p:attrNameLst>
                                      </p:cBhvr>
                                      <p:tavLst>
                                        <p:tav tm="0">
                                          <p:val>
                                            <p:strVal val="2/3*#ppt_w"/>
                                          </p:val>
                                        </p:tav>
                                        <p:tav tm="100000">
                                          <p:val>
                                            <p:strVal val="#ppt_w"/>
                                          </p:val>
                                        </p:tav>
                                      </p:tavLst>
                                    </p:anim>
                                    <p:anim calcmode="lin" valueType="num">
                                      <p:cBhvr>
                                        <p:cTn id="114"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3" grpId="0"/>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6" name="355 Grupo"/>
          <p:cNvGrpSpPr/>
          <p:nvPr/>
        </p:nvGrpSpPr>
        <p:grpSpPr>
          <a:xfrm>
            <a:off x="0" y="-1028650"/>
            <a:ext cx="9252520" cy="7128792"/>
            <a:chOff x="0" y="0"/>
            <a:chExt cx="9144000" cy="5143500"/>
          </a:xfrm>
        </p:grpSpPr>
        <p:sp>
          <p:nvSpPr>
            <p:cNvPr id="357" name="356 Rectángulo"/>
            <p:cNvSpPr/>
            <p:nvPr/>
          </p:nvSpPr>
          <p:spPr>
            <a:xfrm>
              <a:off x="457200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8" name="357 Rectángulo"/>
            <p:cNvSpPr/>
            <p:nvPr/>
          </p:nvSpPr>
          <p:spPr>
            <a:xfrm rot="10800000" flipH="1">
              <a:off x="457200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9" name="358 Rectángulo"/>
            <p:cNvSpPr/>
            <p:nvPr/>
          </p:nvSpPr>
          <p:spPr>
            <a:xfrm flipH="1">
              <a:off x="0" y="257175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0" name="359 Rectángulo"/>
            <p:cNvSpPr/>
            <p:nvPr/>
          </p:nvSpPr>
          <p:spPr>
            <a:xfrm rot="10800000">
              <a:off x="0" y="0"/>
              <a:ext cx="4572000" cy="2571750"/>
            </a:xfrm>
            <a:prstGeom prst="rect">
              <a:avLst/>
            </a:prstGeom>
            <a:gradFill>
              <a:gsLst>
                <a:gs pos="32512">
                  <a:srgbClr val="ED0803">
                    <a:lumMod val="40000"/>
                  </a:srgbClr>
                </a:gs>
                <a:gs pos="61000">
                  <a:srgbClr val="CE0853"/>
                </a:gs>
                <a:gs pos="62934">
                  <a:srgbClr val="CE0853"/>
                </a:gs>
                <a:gs pos="100000">
                  <a:srgbClr val="C00000">
                    <a:lumMod val="4000"/>
                  </a:srgbClr>
                </a:gs>
                <a:gs pos="2000">
                  <a:schemeClr val="tx1">
                    <a:lumMod val="64000"/>
                    <a:lumOff val="36000"/>
                  </a:schemeClr>
                </a:gs>
                <a:gs pos="2000">
                  <a:srgbClr val="66FF33"/>
                </a:gs>
                <a:gs pos="58000">
                  <a:srgbClr val="D70D3D"/>
                </a:gs>
                <a:gs pos="67000">
                  <a:srgbClr val="EF0F44"/>
                </a:gs>
                <a:gs pos="14000">
                  <a:srgbClr val="EF0F74">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33" name="232 Imagen" descr="Diapositiva42"/>
          <p:cNvPicPr>
            <a:picLocks noGrp="1" noChangeAspect="1"/>
          </p:cNvPicPr>
          <p:nvPr isPhoto="1"/>
        </p:nvPicPr>
        <p:blipFill rotWithShape="1">
          <a:blip r:embed="rId3">
            <a:lum/>
            <a:extLst>
              <a:ext uri="{28A0092B-C50C-407E-A947-70E740481C1C}">
                <a14:useLocalDpi xmlns:a14="http://schemas.microsoft.com/office/drawing/2010/main" val="0"/>
              </a:ext>
            </a:extLst>
          </a:blip>
          <a:srcRect l="-777" r="-346"/>
          <a:stretch/>
        </p:blipFill>
        <p:spPr>
          <a:xfrm>
            <a:off x="-125566" y="0"/>
            <a:ext cx="9356652" cy="5143500"/>
          </a:xfrm>
          <a:prstGeom prst="rect">
            <a:avLst/>
          </a:prstGeom>
          <a:noFill/>
          <a:ln>
            <a:noFill/>
          </a:ln>
        </p:spPr>
      </p:pic>
      <p:grpSp>
        <p:nvGrpSpPr>
          <p:cNvPr id="31" name="30 Grupo"/>
          <p:cNvGrpSpPr/>
          <p:nvPr/>
        </p:nvGrpSpPr>
        <p:grpSpPr>
          <a:xfrm rot="16200000" flipV="1">
            <a:off x="4828352" y="0"/>
            <a:ext cx="4315648" cy="2551212"/>
            <a:chOff x="-1296000" y="144000"/>
            <a:chExt cx="3704088" cy="2290800"/>
          </a:xfrm>
          <a:effectLst>
            <a:outerShdw algn="ctr" rotWithShape="0">
              <a:srgbClr val="CE0853"/>
            </a:outerShdw>
          </a:effectLst>
          <a:scene3d>
            <a:camera prst="orthographicFront"/>
            <a:lightRig rig="flat" dir="t"/>
          </a:scene3d>
        </p:grpSpPr>
        <p:grpSp>
          <p:nvGrpSpPr>
            <p:cNvPr id="13" name="12 Grupo"/>
            <p:cNvGrpSpPr/>
            <p:nvPr/>
          </p:nvGrpSpPr>
          <p:grpSpPr>
            <a:xfrm>
              <a:off x="-26864" y="1368000"/>
              <a:ext cx="2434952" cy="1066800"/>
              <a:chOff x="2123728" y="1419622"/>
              <a:chExt cx="2434952" cy="1066800"/>
            </a:xfrm>
          </p:grpSpPr>
          <p:cxnSp>
            <p:nvCxnSpPr>
              <p:cNvPr id="14" name="13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a:off x="-1296000" y="144000"/>
              <a:ext cx="2434952" cy="1066800"/>
              <a:chOff x="2123728" y="1419622"/>
              <a:chExt cx="2434952" cy="1066800"/>
            </a:xfrm>
          </p:grpSpPr>
          <p:cxnSp>
            <p:nvCxnSpPr>
              <p:cNvPr id="23" name="22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32" name="31 Grupo"/>
          <p:cNvGrpSpPr/>
          <p:nvPr/>
        </p:nvGrpSpPr>
        <p:grpSpPr>
          <a:xfrm rot="16200000" flipV="1">
            <a:off x="2376264" y="0"/>
            <a:ext cx="4315648" cy="2551212"/>
            <a:chOff x="-1296000" y="144000"/>
            <a:chExt cx="3704088" cy="2290800"/>
          </a:xfrm>
          <a:effectLst>
            <a:outerShdw algn="ctr" rotWithShape="0">
              <a:srgbClr val="CE0853"/>
            </a:outerShdw>
          </a:effectLst>
          <a:scene3d>
            <a:camera prst="orthographicFront"/>
            <a:lightRig rig="flat" dir="t"/>
          </a:scene3d>
        </p:grpSpPr>
        <p:grpSp>
          <p:nvGrpSpPr>
            <p:cNvPr id="33" name="32 Grupo"/>
            <p:cNvGrpSpPr/>
            <p:nvPr/>
          </p:nvGrpSpPr>
          <p:grpSpPr>
            <a:xfrm>
              <a:off x="-26864" y="1368000"/>
              <a:ext cx="2434952" cy="1066800"/>
              <a:chOff x="2123728" y="1419622"/>
              <a:chExt cx="2434952" cy="1066800"/>
            </a:xfrm>
          </p:grpSpPr>
          <p:cxnSp>
            <p:nvCxnSpPr>
              <p:cNvPr id="43" name="42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34" name="33 Grupo"/>
            <p:cNvGrpSpPr/>
            <p:nvPr/>
          </p:nvGrpSpPr>
          <p:grpSpPr>
            <a:xfrm>
              <a:off x="-1296000" y="144000"/>
              <a:ext cx="2434952" cy="1066800"/>
              <a:chOff x="2123728" y="1419622"/>
              <a:chExt cx="2434952" cy="1066800"/>
            </a:xfrm>
          </p:grpSpPr>
          <p:cxnSp>
            <p:nvCxnSpPr>
              <p:cNvPr id="35" name="34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51" name="50 Grupo"/>
          <p:cNvGrpSpPr/>
          <p:nvPr/>
        </p:nvGrpSpPr>
        <p:grpSpPr>
          <a:xfrm rot="16200000" flipV="1">
            <a:off x="0" y="0"/>
            <a:ext cx="4315648" cy="2551212"/>
            <a:chOff x="-1296000" y="144000"/>
            <a:chExt cx="3704088" cy="2290800"/>
          </a:xfrm>
          <a:effectLst>
            <a:outerShdw algn="ctr" rotWithShape="0">
              <a:srgbClr val="CE0853"/>
            </a:outerShdw>
          </a:effectLst>
          <a:scene3d>
            <a:camera prst="orthographicFront"/>
            <a:lightRig rig="flat" dir="t"/>
          </a:scene3d>
        </p:grpSpPr>
        <p:grpSp>
          <p:nvGrpSpPr>
            <p:cNvPr id="52" name="51 Grupo"/>
            <p:cNvGrpSpPr/>
            <p:nvPr/>
          </p:nvGrpSpPr>
          <p:grpSpPr>
            <a:xfrm>
              <a:off x="-26864" y="1368000"/>
              <a:ext cx="2434952" cy="1066800"/>
              <a:chOff x="2123728" y="1419622"/>
              <a:chExt cx="2434952" cy="1066800"/>
            </a:xfrm>
          </p:grpSpPr>
          <p:cxnSp>
            <p:nvCxnSpPr>
              <p:cNvPr id="62" name="61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53" name="52 Grupo"/>
            <p:cNvGrpSpPr/>
            <p:nvPr/>
          </p:nvGrpSpPr>
          <p:grpSpPr>
            <a:xfrm>
              <a:off x="-1296000" y="144000"/>
              <a:ext cx="2434952" cy="1066800"/>
              <a:chOff x="2123728" y="1419622"/>
              <a:chExt cx="2434952" cy="1066800"/>
            </a:xfrm>
          </p:grpSpPr>
          <p:cxnSp>
            <p:nvCxnSpPr>
              <p:cNvPr id="54" name="53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70" name="69 Grupo"/>
          <p:cNvGrpSpPr/>
          <p:nvPr/>
        </p:nvGrpSpPr>
        <p:grpSpPr>
          <a:xfrm rot="16200000">
            <a:off x="4828352"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71" name="70 Grupo"/>
            <p:cNvGrpSpPr/>
            <p:nvPr/>
          </p:nvGrpSpPr>
          <p:grpSpPr>
            <a:xfrm>
              <a:off x="-26864" y="1368000"/>
              <a:ext cx="2434952" cy="1066800"/>
              <a:chOff x="2123728" y="1419622"/>
              <a:chExt cx="2434952" cy="1066800"/>
            </a:xfrm>
          </p:grpSpPr>
          <p:cxnSp>
            <p:nvCxnSpPr>
              <p:cNvPr id="81" name="80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72" name="71 Grupo"/>
            <p:cNvGrpSpPr/>
            <p:nvPr/>
          </p:nvGrpSpPr>
          <p:grpSpPr>
            <a:xfrm>
              <a:off x="-1296000" y="144000"/>
              <a:ext cx="2434952" cy="1066800"/>
              <a:chOff x="2123728" y="1419622"/>
              <a:chExt cx="2434952" cy="1066800"/>
            </a:xfrm>
          </p:grpSpPr>
          <p:cxnSp>
            <p:nvCxnSpPr>
              <p:cNvPr id="73" name="72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89" name="88 Grupo"/>
          <p:cNvGrpSpPr/>
          <p:nvPr/>
        </p:nvGrpSpPr>
        <p:grpSpPr>
          <a:xfrm rot="16200000">
            <a:off x="2376264"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90" name="89 Grupo"/>
            <p:cNvGrpSpPr/>
            <p:nvPr/>
          </p:nvGrpSpPr>
          <p:grpSpPr>
            <a:xfrm>
              <a:off x="-26864" y="1368000"/>
              <a:ext cx="2434952" cy="1066800"/>
              <a:chOff x="2123728" y="1419622"/>
              <a:chExt cx="2434952" cy="1066800"/>
            </a:xfrm>
          </p:grpSpPr>
          <p:cxnSp>
            <p:nvCxnSpPr>
              <p:cNvPr id="100" name="99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91" name="90 Grupo"/>
            <p:cNvGrpSpPr/>
            <p:nvPr/>
          </p:nvGrpSpPr>
          <p:grpSpPr>
            <a:xfrm>
              <a:off x="-1296000" y="144000"/>
              <a:ext cx="2434952" cy="1066800"/>
              <a:chOff x="2123728" y="1419622"/>
              <a:chExt cx="2434952" cy="1066800"/>
            </a:xfrm>
          </p:grpSpPr>
          <p:cxnSp>
            <p:nvCxnSpPr>
              <p:cNvPr id="92" name="91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108" name="107 Grupo"/>
          <p:cNvGrpSpPr/>
          <p:nvPr/>
        </p:nvGrpSpPr>
        <p:grpSpPr>
          <a:xfrm rot="16200000">
            <a:off x="0"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109" name="108 Grupo"/>
            <p:cNvGrpSpPr/>
            <p:nvPr/>
          </p:nvGrpSpPr>
          <p:grpSpPr>
            <a:xfrm>
              <a:off x="-26864" y="1368000"/>
              <a:ext cx="2434952" cy="1066800"/>
              <a:chOff x="2123728" y="1419622"/>
              <a:chExt cx="2434952" cy="1066800"/>
            </a:xfrm>
          </p:grpSpPr>
          <p:cxnSp>
            <p:nvCxnSpPr>
              <p:cNvPr id="119" name="118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110" name="109 Grupo"/>
            <p:cNvGrpSpPr/>
            <p:nvPr/>
          </p:nvGrpSpPr>
          <p:grpSpPr>
            <a:xfrm>
              <a:off x="-1296000" y="144000"/>
              <a:ext cx="2434952" cy="1066800"/>
              <a:chOff x="2123728" y="1419622"/>
              <a:chExt cx="2434952" cy="1066800"/>
            </a:xfrm>
          </p:grpSpPr>
          <p:cxnSp>
            <p:nvCxnSpPr>
              <p:cNvPr id="111" name="110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7" name="116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241" name="240 Grupo"/>
          <p:cNvGrpSpPr/>
          <p:nvPr/>
        </p:nvGrpSpPr>
        <p:grpSpPr>
          <a:xfrm rot="16200000" flipH="1" flipV="1">
            <a:off x="4828352" y="0"/>
            <a:ext cx="4315648" cy="2551212"/>
            <a:chOff x="-1296000" y="144000"/>
            <a:chExt cx="3704088" cy="2290800"/>
          </a:xfrm>
          <a:effectLst>
            <a:outerShdw algn="ctr" rotWithShape="0">
              <a:srgbClr val="CE0853"/>
            </a:outerShdw>
          </a:effectLst>
          <a:scene3d>
            <a:camera prst="orthographicFront"/>
            <a:lightRig rig="flat" dir="t"/>
          </a:scene3d>
        </p:grpSpPr>
        <p:grpSp>
          <p:nvGrpSpPr>
            <p:cNvPr id="242" name="241 Grupo"/>
            <p:cNvGrpSpPr/>
            <p:nvPr/>
          </p:nvGrpSpPr>
          <p:grpSpPr>
            <a:xfrm>
              <a:off x="-26864" y="1368000"/>
              <a:ext cx="2434952" cy="1066800"/>
              <a:chOff x="2123728" y="1419622"/>
              <a:chExt cx="2434952" cy="1066800"/>
            </a:xfrm>
          </p:grpSpPr>
          <p:cxnSp>
            <p:nvCxnSpPr>
              <p:cNvPr id="252" name="251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3" name="252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4" name="253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5" name="254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6" name="255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7" name="256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8" name="257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9" name="258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243" name="242 Grupo"/>
            <p:cNvGrpSpPr/>
            <p:nvPr/>
          </p:nvGrpSpPr>
          <p:grpSpPr>
            <a:xfrm>
              <a:off x="-1296000" y="144000"/>
              <a:ext cx="2434952" cy="1066800"/>
              <a:chOff x="2123728" y="1419622"/>
              <a:chExt cx="2434952" cy="1066800"/>
            </a:xfrm>
          </p:grpSpPr>
          <p:cxnSp>
            <p:nvCxnSpPr>
              <p:cNvPr id="244" name="243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5" name="244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6" name="245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7" name="246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8" name="247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49" name="248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0" name="249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51" name="250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260" name="259 Grupo"/>
          <p:cNvGrpSpPr/>
          <p:nvPr/>
        </p:nvGrpSpPr>
        <p:grpSpPr>
          <a:xfrm rot="16200000" flipH="1" flipV="1">
            <a:off x="2376264" y="0"/>
            <a:ext cx="4315648" cy="2551212"/>
            <a:chOff x="-1296000" y="144000"/>
            <a:chExt cx="3704088" cy="2290800"/>
          </a:xfrm>
          <a:effectLst>
            <a:outerShdw algn="ctr" rotWithShape="0">
              <a:srgbClr val="CE0853"/>
            </a:outerShdw>
          </a:effectLst>
          <a:scene3d>
            <a:camera prst="orthographicFront"/>
            <a:lightRig rig="flat" dir="t"/>
          </a:scene3d>
        </p:grpSpPr>
        <p:grpSp>
          <p:nvGrpSpPr>
            <p:cNvPr id="261" name="260 Grupo"/>
            <p:cNvGrpSpPr/>
            <p:nvPr/>
          </p:nvGrpSpPr>
          <p:grpSpPr>
            <a:xfrm>
              <a:off x="-26864" y="1368000"/>
              <a:ext cx="2434952" cy="1066800"/>
              <a:chOff x="2123728" y="1419622"/>
              <a:chExt cx="2434952" cy="1066800"/>
            </a:xfrm>
          </p:grpSpPr>
          <p:cxnSp>
            <p:nvCxnSpPr>
              <p:cNvPr id="271" name="270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2" name="271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3" name="272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4" name="273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5" name="274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6" name="275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7" name="276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8" name="277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262" name="261 Grupo"/>
            <p:cNvGrpSpPr/>
            <p:nvPr/>
          </p:nvGrpSpPr>
          <p:grpSpPr>
            <a:xfrm>
              <a:off x="-1296000" y="144000"/>
              <a:ext cx="2434952" cy="1066800"/>
              <a:chOff x="2123728" y="1419622"/>
              <a:chExt cx="2434952" cy="1066800"/>
            </a:xfrm>
          </p:grpSpPr>
          <p:cxnSp>
            <p:nvCxnSpPr>
              <p:cNvPr id="263" name="262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4" name="263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5" name="264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6" name="265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7" name="266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8" name="267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69" name="268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70" name="269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279" name="278 Grupo"/>
          <p:cNvGrpSpPr/>
          <p:nvPr/>
        </p:nvGrpSpPr>
        <p:grpSpPr>
          <a:xfrm rot="16200000" flipH="1" flipV="1">
            <a:off x="0" y="0"/>
            <a:ext cx="4315648" cy="2551212"/>
            <a:chOff x="-1296000" y="144000"/>
            <a:chExt cx="3704088" cy="2290800"/>
          </a:xfrm>
          <a:effectLst>
            <a:outerShdw algn="ctr" rotWithShape="0">
              <a:srgbClr val="CE0853"/>
            </a:outerShdw>
          </a:effectLst>
          <a:scene3d>
            <a:camera prst="orthographicFront"/>
            <a:lightRig rig="flat" dir="t"/>
          </a:scene3d>
        </p:grpSpPr>
        <p:grpSp>
          <p:nvGrpSpPr>
            <p:cNvPr id="280" name="279 Grupo"/>
            <p:cNvGrpSpPr/>
            <p:nvPr/>
          </p:nvGrpSpPr>
          <p:grpSpPr>
            <a:xfrm>
              <a:off x="-26864" y="1368000"/>
              <a:ext cx="2434952" cy="1066800"/>
              <a:chOff x="2123728" y="1419622"/>
              <a:chExt cx="2434952" cy="1066800"/>
            </a:xfrm>
          </p:grpSpPr>
          <p:cxnSp>
            <p:nvCxnSpPr>
              <p:cNvPr id="290" name="289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1" name="290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2" name="291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3" name="292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4" name="293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5" name="294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6" name="295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97" name="296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281" name="280 Grupo"/>
            <p:cNvGrpSpPr/>
            <p:nvPr/>
          </p:nvGrpSpPr>
          <p:grpSpPr>
            <a:xfrm>
              <a:off x="-1296000" y="144000"/>
              <a:ext cx="2434952" cy="1066800"/>
              <a:chOff x="2123728" y="1419622"/>
              <a:chExt cx="2434952" cy="1066800"/>
            </a:xfrm>
          </p:grpSpPr>
          <p:cxnSp>
            <p:nvCxnSpPr>
              <p:cNvPr id="282" name="281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3" name="282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4" name="283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5" name="284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6" name="285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7" name="286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8" name="287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289" name="288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298" name="297 Grupo"/>
          <p:cNvGrpSpPr/>
          <p:nvPr/>
        </p:nvGrpSpPr>
        <p:grpSpPr>
          <a:xfrm rot="16200000" flipH="1">
            <a:off x="4828352"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299" name="298 Grupo"/>
            <p:cNvGrpSpPr/>
            <p:nvPr/>
          </p:nvGrpSpPr>
          <p:grpSpPr>
            <a:xfrm>
              <a:off x="-26864" y="1368000"/>
              <a:ext cx="2434952" cy="1066800"/>
              <a:chOff x="2123728" y="1419622"/>
              <a:chExt cx="2434952" cy="1066800"/>
            </a:xfrm>
          </p:grpSpPr>
          <p:cxnSp>
            <p:nvCxnSpPr>
              <p:cNvPr id="309" name="308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0" name="309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1" name="310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2" name="311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3" name="312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4" name="313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5" name="314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16" name="315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300" name="299 Grupo"/>
            <p:cNvGrpSpPr/>
            <p:nvPr/>
          </p:nvGrpSpPr>
          <p:grpSpPr>
            <a:xfrm>
              <a:off x="-1296000" y="144000"/>
              <a:ext cx="2434952" cy="1066800"/>
              <a:chOff x="2123728" y="1419622"/>
              <a:chExt cx="2434952" cy="1066800"/>
            </a:xfrm>
          </p:grpSpPr>
          <p:cxnSp>
            <p:nvCxnSpPr>
              <p:cNvPr id="301" name="300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2" name="301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3" name="302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4" name="303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5" name="304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6" name="305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7" name="306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08" name="307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317" name="316 Grupo"/>
          <p:cNvGrpSpPr/>
          <p:nvPr/>
        </p:nvGrpSpPr>
        <p:grpSpPr>
          <a:xfrm rot="16200000" flipH="1">
            <a:off x="2376264"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318" name="317 Grupo"/>
            <p:cNvGrpSpPr/>
            <p:nvPr/>
          </p:nvGrpSpPr>
          <p:grpSpPr>
            <a:xfrm>
              <a:off x="-26864" y="1368000"/>
              <a:ext cx="2434952" cy="1066800"/>
              <a:chOff x="2123728" y="1419622"/>
              <a:chExt cx="2434952" cy="1066800"/>
            </a:xfrm>
          </p:grpSpPr>
          <p:cxnSp>
            <p:nvCxnSpPr>
              <p:cNvPr id="328" name="327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9" name="328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0" name="329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1" name="330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2" name="331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3" name="332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4" name="333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35" name="334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319" name="318 Grupo"/>
            <p:cNvGrpSpPr/>
            <p:nvPr/>
          </p:nvGrpSpPr>
          <p:grpSpPr>
            <a:xfrm>
              <a:off x="-1296000" y="144000"/>
              <a:ext cx="2434952" cy="1066800"/>
              <a:chOff x="2123728" y="1419622"/>
              <a:chExt cx="2434952" cy="1066800"/>
            </a:xfrm>
          </p:grpSpPr>
          <p:cxnSp>
            <p:nvCxnSpPr>
              <p:cNvPr id="320" name="319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1" name="320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2" name="321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3" name="322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4" name="323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5" name="324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6" name="325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27" name="326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grpSp>
        <p:nvGrpSpPr>
          <p:cNvPr id="336" name="335 Grupo"/>
          <p:cNvGrpSpPr/>
          <p:nvPr/>
        </p:nvGrpSpPr>
        <p:grpSpPr>
          <a:xfrm rot="16200000" flipH="1">
            <a:off x="0" y="2592288"/>
            <a:ext cx="4315648" cy="2551212"/>
            <a:chOff x="-1296000" y="144000"/>
            <a:chExt cx="3704088" cy="2290800"/>
          </a:xfrm>
          <a:effectLst>
            <a:outerShdw algn="ctr" rotWithShape="0">
              <a:srgbClr val="CE0853"/>
            </a:outerShdw>
          </a:effectLst>
          <a:scene3d>
            <a:camera prst="orthographicFront"/>
            <a:lightRig rig="flat" dir="t"/>
          </a:scene3d>
        </p:grpSpPr>
        <p:grpSp>
          <p:nvGrpSpPr>
            <p:cNvPr id="337" name="336 Grupo"/>
            <p:cNvGrpSpPr/>
            <p:nvPr/>
          </p:nvGrpSpPr>
          <p:grpSpPr>
            <a:xfrm>
              <a:off x="-26864" y="1368000"/>
              <a:ext cx="2434952" cy="1066800"/>
              <a:chOff x="2123728" y="1419622"/>
              <a:chExt cx="2434952" cy="1066800"/>
            </a:xfrm>
          </p:grpSpPr>
          <p:cxnSp>
            <p:nvCxnSpPr>
              <p:cNvPr id="347" name="346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8" name="347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9" name="348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50" name="349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51" name="350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52" name="351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53" name="352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54" name="353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nvGrpSpPr>
            <p:cNvPr id="338" name="337 Grupo"/>
            <p:cNvGrpSpPr/>
            <p:nvPr/>
          </p:nvGrpSpPr>
          <p:grpSpPr>
            <a:xfrm>
              <a:off x="-1296000" y="144000"/>
              <a:ext cx="2434952" cy="1066800"/>
              <a:chOff x="2123728" y="1419622"/>
              <a:chExt cx="2434952" cy="1066800"/>
            </a:xfrm>
          </p:grpSpPr>
          <p:cxnSp>
            <p:nvCxnSpPr>
              <p:cNvPr id="339" name="338 Conector recto"/>
              <p:cNvCxnSpPr/>
              <p:nvPr/>
            </p:nvCxnSpPr>
            <p:spPr>
              <a:xfrm>
                <a:off x="2123728" y="1419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0" name="339 Conector recto"/>
              <p:cNvCxnSpPr/>
              <p:nvPr/>
            </p:nvCxnSpPr>
            <p:spPr>
              <a:xfrm>
                <a:off x="2276128" y="1572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1" name="340 Conector recto"/>
              <p:cNvCxnSpPr/>
              <p:nvPr/>
            </p:nvCxnSpPr>
            <p:spPr>
              <a:xfrm>
                <a:off x="2428528" y="1724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2" name="341 Conector recto"/>
              <p:cNvCxnSpPr/>
              <p:nvPr/>
            </p:nvCxnSpPr>
            <p:spPr>
              <a:xfrm>
                <a:off x="2580928" y="18768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3" name="342 Conector recto"/>
              <p:cNvCxnSpPr/>
              <p:nvPr/>
            </p:nvCxnSpPr>
            <p:spPr>
              <a:xfrm>
                <a:off x="2733328" y="20292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4" name="343 Conector recto"/>
              <p:cNvCxnSpPr/>
              <p:nvPr/>
            </p:nvCxnSpPr>
            <p:spPr>
              <a:xfrm>
                <a:off x="2885728" y="21816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5" name="344 Conector recto"/>
              <p:cNvCxnSpPr/>
              <p:nvPr/>
            </p:nvCxnSpPr>
            <p:spPr>
              <a:xfrm>
                <a:off x="3038128" y="23340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cxnSp>
            <p:nvCxnSpPr>
              <p:cNvPr id="346" name="345 Conector recto"/>
              <p:cNvCxnSpPr/>
              <p:nvPr/>
            </p:nvCxnSpPr>
            <p:spPr>
              <a:xfrm>
                <a:off x="3190528" y="2486422"/>
                <a:ext cx="1368152" cy="0"/>
              </a:xfrm>
              <a:prstGeom prst="line">
                <a:avLst/>
              </a:prstGeom>
              <a:ln w="44450" cap="rnd" cmpd="dbl">
                <a:gradFill flip="none" rotWithShape="1">
                  <a:gsLst>
                    <a:gs pos="31000">
                      <a:srgbClr val="CE0853"/>
                    </a:gs>
                    <a:gs pos="50000">
                      <a:srgbClr val="FF0000"/>
                    </a:gs>
                    <a:gs pos="72000">
                      <a:srgbClr val="FF0000">
                        <a:lumMod val="0"/>
                        <a:lumOff val="100000"/>
                      </a:srgbClr>
                    </a:gs>
                    <a:gs pos="25000">
                      <a:srgbClr val="FF0000">
                        <a:lumMod val="0"/>
                        <a:lumOff val="100000"/>
                      </a:srgbClr>
                    </a:gs>
                    <a:gs pos="66000">
                      <a:srgbClr val="CD097E"/>
                    </a:gs>
                  </a:gsLst>
                  <a:lin ang="0" scaled="1"/>
                  <a:tileRect/>
                </a:gradFill>
                <a:prstDash val="sysDash"/>
              </a:ln>
              <a:sp3d prstMaterial="powder"/>
            </p:spPr>
            <p:style>
              <a:lnRef idx="1">
                <a:schemeClr val="accent1"/>
              </a:lnRef>
              <a:fillRef idx="0">
                <a:schemeClr val="accent1"/>
              </a:fillRef>
              <a:effectRef idx="0">
                <a:schemeClr val="accent1"/>
              </a:effectRef>
              <a:fontRef idx="minor">
                <a:schemeClr val="tx1"/>
              </a:fontRef>
            </p:style>
          </p:cxnSp>
        </p:grpSp>
      </p:grpSp>
      <p:pic>
        <p:nvPicPr>
          <p:cNvPr id="234" name="Picture 5"/>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contrast="28000"/>
                    </a14:imgEffect>
                  </a14:imgLayer>
                </a14:imgProps>
              </a:ext>
              <a:ext uri="{28A0092B-C50C-407E-A947-70E740481C1C}">
                <a14:useLocalDpi xmlns:a14="http://schemas.microsoft.com/office/drawing/2010/main" val="0"/>
              </a:ext>
            </a:extLst>
          </a:blip>
          <a:srcRect b="21044"/>
          <a:stretch/>
        </p:blipFill>
        <p:spPr bwMode="auto">
          <a:xfrm rot="10800000" flipH="1" flipV="1">
            <a:off x="4788024" y="123478"/>
            <a:ext cx="1798637" cy="1151487"/>
          </a:xfrm>
          <a:prstGeom prst="rect">
            <a:avLst/>
          </a:prstGeom>
          <a:noFill/>
          <a:ln>
            <a:noFill/>
          </a:ln>
          <a:effectLst>
            <a:outerShdw dist="50800" dir="1200000" algn="ctr" rotWithShape="0">
              <a:srgbClr val="54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r="47209"/>
          <a:stretch/>
        </p:blipFill>
        <p:spPr bwMode="auto">
          <a:xfrm rot="10800000" flipH="1" flipV="1">
            <a:off x="7680031" y="4536856"/>
            <a:ext cx="1440160" cy="606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6" name="235 Rectángulo"/>
          <p:cNvSpPr/>
          <p:nvPr/>
        </p:nvSpPr>
        <p:spPr>
          <a:xfrm flipH="1">
            <a:off x="-540568" y="-1172666"/>
            <a:ext cx="10225136" cy="7416824"/>
          </a:xfrm>
          <a:prstGeom prst="rect">
            <a:avLst/>
          </a:prstGeom>
          <a:gradFill flip="none" rotWithShape="1">
            <a:gsLst>
              <a:gs pos="49000">
                <a:schemeClr val="accent2">
                  <a:lumMod val="19000"/>
                  <a:lumOff val="81000"/>
                </a:schemeClr>
              </a:gs>
              <a:gs pos="100000">
                <a:srgbClr val="FF0000"/>
              </a:gs>
              <a:gs pos="3000">
                <a:srgbClr val="FF0000"/>
              </a:gs>
              <a:gs pos="59000">
                <a:srgbClr val="F397BE"/>
              </a:gs>
              <a:gs pos="43000">
                <a:srgbClr val="F29DBC"/>
              </a:gs>
              <a:gs pos="79000">
                <a:srgbClr val="F3216E"/>
              </a:gs>
              <a:gs pos="27000">
                <a:srgbClr val="EF0F7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71907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2250" fill="hold"/>
                                        <p:tgtEl>
                                          <p:spTgt spid="51"/>
                                        </p:tgtEl>
                                        <p:attrNameLst>
                                          <p:attrName>ppt_x</p:attrName>
                                        </p:attrNameLst>
                                      </p:cBhvr>
                                      <p:tavLst>
                                        <p:tav tm="0">
                                          <p:val>
                                            <p:strVal val="0-#ppt_w/2"/>
                                          </p:val>
                                        </p:tav>
                                        <p:tav tm="100000">
                                          <p:val>
                                            <p:strVal val="#ppt_x"/>
                                          </p:val>
                                        </p:tav>
                                      </p:tavLst>
                                    </p:anim>
                                    <p:anim calcmode="lin" valueType="num">
                                      <p:cBhvr additive="base">
                                        <p:cTn id="8" dur="225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250" fill="hold"/>
                                        <p:tgtEl>
                                          <p:spTgt spid="32"/>
                                        </p:tgtEl>
                                        <p:attrNameLst>
                                          <p:attrName>ppt_x</p:attrName>
                                        </p:attrNameLst>
                                      </p:cBhvr>
                                      <p:tavLst>
                                        <p:tav tm="0">
                                          <p:val>
                                            <p:strVal val="0-#ppt_w/2"/>
                                          </p:val>
                                        </p:tav>
                                        <p:tav tm="100000">
                                          <p:val>
                                            <p:strVal val="#ppt_x"/>
                                          </p:val>
                                        </p:tav>
                                      </p:tavLst>
                                    </p:anim>
                                    <p:anim calcmode="lin" valueType="num">
                                      <p:cBhvr additive="base">
                                        <p:cTn id="12" dur="225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2250" fill="hold"/>
                                        <p:tgtEl>
                                          <p:spTgt spid="31"/>
                                        </p:tgtEl>
                                        <p:attrNameLst>
                                          <p:attrName>ppt_x</p:attrName>
                                        </p:attrNameLst>
                                      </p:cBhvr>
                                      <p:tavLst>
                                        <p:tav tm="0">
                                          <p:val>
                                            <p:strVal val="0-#ppt_w/2"/>
                                          </p:val>
                                        </p:tav>
                                        <p:tav tm="100000">
                                          <p:val>
                                            <p:strVal val="#ppt_x"/>
                                          </p:val>
                                        </p:tav>
                                      </p:tavLst>
                                    </p:anim>
                                    <p:anim calcmode="lin" valueType="num">
                                      <p:cBhvr additive="base">
                                        <p:cTn id="16" dur="22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additive="base">
                                        <p:cTn id="19" dur="2250" fill="hold"/>
                                        <p:tgtEl>
                                          <p:spTgt spid="108"/>
                                        </p:tgtEl>
                                        <p:attrNameLst>
                                          <p:attrName>ppt_x</p:attrName>
                                        </p:attrNameLst>
                                      </p:cBhvr>
                                      <p:tavLst>
                                        <p:tav tm="0">
                                          <p:val>
                                            <p:strVal val="0-#ppt_w/2"/>
                                          </p:val>
                                        </p:tav>
                                        <p:tav tm="100000">
                                          <p:val>
                                            <p:strVal val="#ppt_x"/>
                                          </p:val>
                                        </p:tav>
                                      </p:tavLst>
                                    </p:anim>
                                    <p:anim calcmode="lin" valueType="num">
                                      <p:cBhvr additive="base">
                                        <p:cTn id="20" dur="2250" fill="hold"/>
                                        <p:tgtEl>
                                          <p:spTgt spid="10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additive="base">
                                        <p:cTn id="23" dur="2250" fill="hold"/>
                                        <p:tgtEl>
                                          <p:spTgt spid="89"/>
                                        </p:tgtEl>
                                        <p:attrNameLst>
                                          <p:attrName>ppt_x</p:attrName>
                                        </p:attrNameLst>
                                      </p:cBhvr>
                                      <p:tavLst>
                                        <p:tav tm="0">
                                          <p:val>
                                            <p:strVal val="0-#ppt_w/2"/>
                                          </p:val>
                                        </p:tav>
                                        <p:tav tm="100000">
                                          <p:val>
                                            <p:strVal val="#ppt_x"/>
                                          </p:val>
                                        </p:tav>
                                      </p:tavLst>
                                    </p:anim>
                                    <p:anim calcmode="lin" valueType="num">
                                      <p:cBhvr additive="base">
                                        <p:cTn id="24" dur="2250" fill="hold"/>
                                        <p:tgtEl>
                                          <p:spTgt spid="8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2250" fill="hold"/>
                                        <p:tgtEl>
                                          <p:spTgt spid="70"/>
                                        </p:tgtEl>
                                        <p:attrNameLst>
                                          <p:attrName>ppt_x</p:attrName>
                                        </p:attrNameLst>
                                      </p:cBhvr>
                                      <p:tavLst>
                                        <p:tav tm="0">
                                          <p:val>
                                            <p:strVal val="0-#ppt_w/2"/>
                                          </p:val>
                                        </p:tav>
                                        <p:tav tm="100000">
                                          <p:val>
                                            <p:strVal val="#ppt_x"/>
                                          </p:val>
                                        </p:tav>
                                      </p:tavLst>
                                    </p:anim>
                                    <p:anim calcmode="lin" valueType="num">
                                      <p:cBhvr additive="base">
                                        <p:cTn id="28" dur="2250" fill="hold"/>
                                        <p:tgtEl>
                                          <p:spTgt spid="70"/>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79"/>
                                        </p:tgtEl>
                                        <p:attrNameLst>
                                          <p:attrName>style.visibility</p:attrName>
                                        </p:attrNameLst>
                                      </p:cBhvr>
                                      <p:to>
                                        <p:strVal val="visible"/>
                                      </p:to>
                                    </p:set>
                                    <p:anim calcmode="lin" valueType="num">
                                      <p:cBhvr additive="base">
                                        <p:cTn id="31" dur="2250" fill="hold"/>
                                        <p:tgtEl>
                                          <p:spTgt spid="279"/>
                                        </p:tgtEl>
                                        <p:attrNameLst>
                                          <p:attrName>ppt_x</p:attrName>
                                        </p:attrNameLst>
                                      </p:cBhvr>
                                      <p:tavLst>
                                        <p:tav tm="0">
                                          <p:val>
                                            <p:strVal val="1+#ppt_w/2"/>
                                          </p:val>
                                        </p:tav>
                                        <p:tav tm="100000">
                                          <p:val>
                                            <p:strVal val="#ppt_x"/>
                                          </p:val>
                                        </p:tav>
                                      </p:tavLst>
                                    </p:anim>
                                    <p:anim calcmode="lin" valueType="num">
                                      <p:cBhvr additive="base">
                                        <p:cTn id="32" dur="2250" fill="hold"/>
                                        <p:tgtEl>
                                          <p:spTgt spid="279"/>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0"/>
                                        </p:tgtEl>
                                        <p:attrNameLst>
                                          <p:attrName>style.visibility</p:attrName>
                                        </p:attrNameLst>
                                      </p:cBhvr>
                                      <p:to>
                                        <p:strVal val="visible"/>
                                      </p:to>
                                    </p:set>
                                    <p:anim calcmode="lin" valueType="num">
                                      <p:cBhvr additive="base">
                                        <p:cTn id="35" dur="2250" fill="hold"/>
                                        <p:tgtEl>
                                          <p:spTgt spid="260"/>
                                        </p:tgtEl>
                                        <p:attrNameLst>
                                          <p:attrName>ppt_x</p:attrName>
                                        </p:attrNameLst>
                                      </p:cBhvr>
                                      <p:tavLst>
                                        <p:tav tm="0">
                                          <p:val>
                                            <p:strVal val="1+#ppt_w/2"/>
                                          </p:val>
                                        </p:tav>
                                        <p:tav tm="100000">
                                          <p:val>
                                            <p:strVal val="#ppt_x"/>
                                          </p:val>
                                        </p:tav>
                                      </p:tavLst>
                                    </p:anim>
                                    <p:anim calcmode="lin" valueType="num">
                                      <p:cBhvr additive="base">
                                        <p:cTn id="36" dur="2250" fill="hold"/>
                                        <p:tgtEl>
                                          <p:spTgt spid="260"/>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41"/>
                                        </p:tgtEl>
                                        <p:attrNameLst>
                                          <p:attrName>style.visibility</p:attrName>
                                        </p:attrNameLst>
                                      </p:cBhvr>
                                      <p:to>
                                        <p:strVal val="visible"/>
                                      </p:to>
                                    </p:set>
                                    <p:anim calcmode="lin" valueType="num">
                                      <p:cBhvr additive="base">
                                        <p:cTn id="39" dur="2250" fill="hold"/>
                                        <p:tgtEl>
                                          <p:spTgt spid="241"/>
                                        </p:tgtEl>
                                        <p:attrNameLst>
                                          <p:attrName>ppt_x</p:attrName>
                                        </p:attrNameLst>
                                      </p:cBhvr>
                                      <p:tavLst>
                                        <p:tav tm="0">
                                          <p:val>
                                            <p:strVal val="1+#ppt_w/2"/>
                                          </p:val>
                                        </p:tav>
                                        <p:tav tm="100000">
                                          <p:val>
                                            <p:strVal val="#ppt_x"/>
                                          </p:val>
                                        </p:tav>
                                      </p:tavLst>
                                    </p:anim>
                                    <p:anim calcmode="lin" valueType="num">
                                      <p:cBhvr additive="base">
                                        <p:cTn id="40" dur="2250" fill="hold"/>
                                        <p:tgtEl>
                                          <p:spTgt spid="241"/>
                                        </p:tgtEl>
                                        <p:attrNameLst>
                                          <p:attrName>ppt_y</p:attrName>
                                        </p:attrNameLst>
                                      </p:cBhvr>
                                      <p:tavLst>
                                        <p:tav tm="0">
                                          <p:val>
                                            <p:strVal val="1+#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36"/>
                                        </p:tgtEl>
                                        <p:attrNameLst>
                                          <p:attrName>style.visibility</p:attrName>
                                        </p:attrNameLst>
                                      </p:cBhvr>
                                      <p:to>
                                        <p:strVal val="visible"/>
                                      </p:to>
                                    </p:set>
                                    <p:anim calcmode="lin" valueType="num">
                                      <p:cBhvr additive="base">
                                        <p:cTn id="43" dur="2250" fill="hold"/>
                                        <p:tgtEl>
                                          <p:spTgt spid="336"/>
                                        </p:tgtEl>
                                        <p:attrNameLst>
                                          <p:attrName>ppt_x</p:attrName>
                                        </p:attrNameLst>
                                      </p:cBhvr>
                                      <p:tavLst>
                                        <p:tav tm="0">
                                          <p:val>
                                            <p:strVal val="1+#ppt_w/2"/>
                                          </p:val>
                                        </p:tav>
                                        <p:tav tm="100000">
                                          <p:val>
                                            <p:strVal val="#ppt_x"/>
                                          </p:val>
                                        </p:tav>
                                      </p:tavLst>
                                    </p:anim>
                                    <p:anim calcmode="lin" valueType="num">
                                      <p:cBhvr additive="base">
                                        <p:cTn id="44" dur="2250" fill="hold"/>
                                        <p:tgtEl>
                                          <p:spTgt spid="336"/>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317"/>
                                        </p:tgtEl>
                                        <p:attrNameLst>
                                          <p:attrName>style.visibility</p:attrName>
                                        </p:attrNameLst>
                                      </p:cBhvr>
                                      <p:to>
                                        <p:strVal val="visible"/>
                                      </p:to>
                                    </p:set>
                                    <p:anim calcmode="lin" valueType="num">
                                      <p:cBhvr additive="base">
                                        <p:cTn id="47" dur="2250" fill="hold"/>
                                        <p:tgtEl>
                                          <p:spTgt spid="317"/>
                                        </p:tgtEl>
                                        <p:attrNameLst>
                                          <p:attrName>ppt_x</p:attrName>
                                        </p:attrNameLst>
                                      </p:cBhvr>
                                      <p:tavLst>
                                        <p:tav tm="0">
                                          <p:val>
                                            <p:strVal val="1+#ppt_w/2"/>
                                          </p:val>
                                        </p:tav>
                                        <p:tav tm="100000">
                                          <p:val>
                                            <p:strVal val="#ppt_x"/>
                                          </p:val>
                                        </p:tav>
                                      </p:tavLst>
                                    </p:anim>
                                    <p:anim calcmode="lin" valueType="num">
                                      <p:cBhvr additive="base">
                                        <p:cTn id="48" dur="2250" fill="hold"/>
                                        <p:tgtEl>
                                          <p:spTgt spid="317"/>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98"/>
                                        </p:tgtEl>
                                        <p:attrNameLst>
                                          <p:attrName>style.visibility</p:attrName>
                                        </p:attrNameLst>
                                      </p:cBhvr>
                                      <p:to>
                                        <p:strVal val="visible"/>
                                      </p:to>
                                    </p:set>
                                    <p:anim calcmode="lin" valueType="num">
                                      <p:cBhvr additive="base">
                                        <p:cTn id="51" dur="2250" fill="hold"/>
                                        <p:tgtEl>
                                          <p:spTgt spid="298"/>
                                        </p:tgtEl>
                                        <p:attrNameLst>
                                          <p:attrName>ppt_x</p:attrName>
                                        </p:attrNameLst>
                                      </p:cBhvr>
                                      <p:tavLst>
                                        <p:tav tm="0">
                                          <p:val>
                                            <p:strVal val="1+#ppt_w/2"/>
                                          </p:val>
                                        </p:tav>
                                        <p:tav tm="100000">
                                          <p:val>
                                            <p:strVal val="#ppt_x"/>
                                          </p:val>
                                        </p:tav>
                                      </p:tavLst>
                                    </p:anim>
                                    <p:anim calcmode="lin" valueType="num">
                                      <p:cBhvr additive="base">
                                        <p:cTn id="52" dur="2250" fill="hold"/>
                                        <p:tgtEl>
                                          <p:spTgt spid="298"/>
                                        </p:tgtEl>
                                        <p:attrNameLst>
                                          <p:attrName>ppt_y</p:attrName>
                                        </p:attrNameLst>
                                      </p:cBhvr>
                                      <p:tavLst>
                                        <p:tav tm="0">
                                          <p:val>
                                            <p:strVal val="0-#ppt_h/2"/>
                                          </p:val>
                                        </p:tav>
                                        <p:tav tm="100000">
                                          <p:val>
                                            <p:strVal val="#ppt_y"/>
                                          </p:val>
                                        </p:tav>
                                      </p:tavLst>
                                    </p:anim>
                                  </p:childTnLst>
                                </p:cTn>
                              </p:par>
                              <p:par>
                                <p:cTn id="53" presetID="9" presetClass="emph" presetSubtype="0" grpId="0" nodeType="withEffect">
                                  <p:stCondLst>
                                    <p:cond delay="0"/>
                                  </p:stCondLst>
                                  <p:childTnLst>
                                    <p:set>
                                      <p:cBhvr rctx="PPT">
                                        <p:cTn id="54" dur="indefinite"/>
                                        <p:tgtEl>
                                          <p:spTgt spid="236"/>
                                        </p:tgtEl>
                                        <p:attrNameLst>
                                          <p:attrName>style.opacity</p:attrName>
                                        </p:attrNameLst>
                                      </p:cBhvr>
                                      <p:to>
                                        <p:strVal val="0"/>
                                      </p:to>
                                    </p:set>
                                    <p:animEffect filter="image" prLst="opacity: 0">
                                      <p:cBhvr rctx="IE">
                                        <p:cTn id="55" dur="indefinite"/>
                                        <p:tgtEl>
                                          <p:spTgt spid="236"/>
                                        </p:tgtEl>
                                      </p:cBhvr>
                                    </p:animEffect>
                                  </p:childTnLst>
                                </p:cTn>
                              </p:par>
                            </p:childTnLst>
                          </p:cTn>
                        </p:par>
                        <p:par>
                          <p:cTn id="56" fill="hold">
                            <p:stCondLst>
                              <p:cond delay="2250"/>
                            </p:stCondLst>
                            <p:childTnLst>
                              <p:par>
                                <p:cTn id="57" presetID="2" presetClass="exit" presetSubtype="12" fill="hold" nodeType="afterEffect">
                                  <p:stCondLst>
                                    <p:cond delay="0"/>
                                  </p:stCondLst>
                                  <p:childTnLst>
                                    <p:anim calcmode="lin" valueType="num">
                                      <p:cBhvr additive="base">
                                        <p:cTn id="58" dur="3000"/>
                                        <p:tgtEl>
                                          <p:spTgt spid="51"/>
                                        </p:tgtEl>
                                        <p:attrNameLst>
                                          <p:attrName>ppt_x</p:attrName>
                                        </p:attrNameLst>
                                      </p:cBhvr>
                                      <p:tavLst>
                                        <p:tav tm="0">
                                          <p:val>
                                            <p:strVal val="ppt_x"/>
                                          </p:val>
                                        </p:tav>
                                        <p:tav tm="100000">
                                          <p:val>
                                            <p:strVal val="0-ppt_w/2"/>
                                          </p:val>
                                        </p:tav>
                                      </p:tavLst>
                                    </p:anim>
                                    <p:anim calcmode="lin" valueType="num">
                                      <p:cBhvr additive="base">
                                        <p:cTn id="59" dur="3000"/>
                                        <p:tgtEl>
                                          <p:spTgt spid="51"/>
                                        </p:tgtEl>
                                        <p:attrNameLst>
                                          <p:attrName>ppt_y</p:attrName>
                                        </p:attrNameLst>
                                      </p:cBhvr>
                                      <p:tavLst>
                                        <p:tav tm="0">
                                          <p:val>
                                            <p:strVal val="ppt_y"/>
                                          </p:val>
                                        </p:tav>
                                        <p:tav tm="100000">
                                          <p:val>
                                            <p:strVal val="1+ppt_h/2"/>
                                          </p:val>
                                        </p:tav>
                                      </p:tavLst>
                                    </p:anim>
                                    <p:set>
                                      <p:cBhvr>
                                        <p:cTn id="60" dur="1" fill="hold">
                                          <p:stCondLst>
                                            <p:cond delay="2999"/>
                                          </p:stCondLst>
                                        </p:cTn>
                                        <p:tgtEl>
                                          <p:spTgt spid="51"/>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32"/>
                                        </p:tgtEl>
                                        <p:attrNameLst>
                                          <p:attrName>ppt_x</p:attrName>
                                        </p:attrNameLst>
                                      </p:cBhvr>
                                      <p:tavLst>
                                        <p:tav tm="0">
                                          <p:val>
                                            <p:strVal val="ppt_x"/>
                                          </p:val>
                                        </p:tav>
                                        <p:tav tm="100000">
                                          <p:val>
                                            <p:strVal val="0-ppt_w/2"/>
                                          </p:val>
                                        </p:tav>
                                      </p:tavLst>
                                    </p:anim>
                                    <p:anim calcmode="lin" valueType="num">
                                      <p:cBhvr additive="base">
                                        <p:cTn id="63" dur="3000"/>
                                        <p:tgtEl>
                                          <p:spTgt spid="32"/>
                                        </p:tgtEl>
                                        <p:attrNameLst>
                                          <p:attrName>ppt_y</p:attrName>
                                        </p:attrNameLst>
                                      </p:cBhvr>
                                      <p:tavLst>
                                        <p:tav tm="0">
                                          <p:val>
                                            <p:strVal val="ppt_y"/>
                                          </p:val>
                                        </p:tav>
                                        <p:tav tm="100000">
                                          <p:val>
                                            <p:strVal val="1+ppt_h/2"/>
                                          </p:val>
                                        </p:tav>
                                      </p:tavLst>
                                    </p:anim>
                                    <p:set>
                                      <p:cBhvr>
                                        <p:cTn id="64" dur="1" fill="hold">
                                          <p:stCondLst>
                                            <p:cond delay="2999"/>
                                          </p:stCondLst>
                                        </p:cTn>
                                        <p:tgtEl>
                                          <p:spTgt spid="32"/>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31"/>
                                        </p:tgtEl>
                                        <p:attrNameLst>
                                          <p:attrName>ppt_x</p:attrName>
                                        </p:attrNameLst>
                                      </p:cBhvr>
                                      <p:tavLst>
                                        <p:tav tm="0">
                                          <p:val>
                                            <p:strVal val="ppt_x"/>
                                          </p:val>
                                        </p:tav>
                                        <p:tav tm="100000">
                                          <p:val>
                                            <p:strVal val="0-ppt_w/2"/>
                                          </p:val>
                                        </p:tav>
                                      </p:tavLst>
                                    </p:anim>
                                    <p:anim calcmode="lin" valueType="num">
                                      <p:cBhvr additive="base">
                                        <p:cTn id="67" dur="3000"/>
                                        <p:tgtEl>
                                          <p:spTgt spid="31"/>
                                        </p:tgtEl>
                                        <p:attrNameLst>
                                          <p:attrName>ppt_y</p:attrName>
                                        </p:attrNameLst>
                                      </p:cBhvr>
                                      <p:tavLst>
                                        <p:tav tm="0">
                                          <p:val>
                                            <p:strVal val="ppt_y"/>
                                          </p:val>
                                        </p:tav>
                                        <p:tav tm="100000">
                                          <p:val>
                                            <p:strVal val="1+ppt_h/2"/>
                                          </p:val>
                                        </p:tav>
                                      </p:tavLst>
                                    </p:anim>
                                    <p:set>
                                      <p:cBhvr>
                                        <p:cTn id="68" dur="1" fill="hold">
                                          <p:stCondLst>
                                            <p:cond delay="2999"/>
                                          </p:stCondLst>
                                        </p:cTn>
                                        <p:tgtEl>
                                          <p:spTgt spid="31"/>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108"/>
                                        </p:tgtEl>
                                        <p:attrNameLst>
                                          <p:attrName>ppt_x</p:attrName>
                                        </p:attrNameLst>
                                      </p:cBhvr>
                                      <p:tavLst>
                                        <p:tav tm="0">
                                          <p:val>
                                            <p:strVal val="ppt_x"/>
                                          </p:val>
                                        </p:tav>
                                        <p:tav tm="100000">
                                          <p:val>
                                            <p:strVal val="0-ppt_w/2"/>
                                          </p:val>
                                        </p:tav>
                                      </p:tavLst>
                                    </p:anim>
                                    <p:anim calcmode="lin" valueType="num">
                                      <p:cBhvr additive="base">
                                        <p:cTn id="71" dur="3000"/>
                                        <p:tgtEl>
                                          <p:spTgt spid="108"/>
                                        </p:tgtEl>
                                        <p:attrNameLst>
                                          <p:attrName>ppt_y</p:attrName>
                                        </p:attrNameLst>
                                      </p:cBhvr>
                                      <p:tavLst>
                                        <p:tav tm="0">
                                          <p:val>
                                            <p:strVal val="ppt_y"/>
                                          </p:val>
                                        </p:tav>
                                        <p:tav tm="100000">
                                          <p:val>
                                            <p:strVal val="0-ppt_h/2"/>
                                          </p:val>
                                        </p:tav>
                                      </p:tavLst>
                                    </p:anim>
                                    <p:set>
                                      <p:cBhvr>
                                        <p:cTn id="72" dur="1" fill="hold">
                                          <p:stCondLst>
                                            <p:cond delay="2999"/>
                                          </p:stCondLst>
                                        </p:cTn>
                                        <p:tgtEl>
                                          <p:spTgt spid="108"/>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89"/>
                                        </p:tgtEl>
                                        <p:attrNameLst>
                                          <p:attrName>ppt_x</p:attrName>
                                        </p:attrNameLst>
                                      </p:cBhvr>
                                      <p:tavLst>
                                        <p:tav tm="0">
                                          <p:val>
                                            <p:strVal val="ppt_x"/>
                                          </p:val>
                                        </p:tav>
                                        <p:tav tm="100000">
                                          <p:val>
                                            <p:strVal val="0-ppt_w/2"/>
                                          </p:val>
                                        </p:tav>
                                      </p:tavLst>
                                    </p:anim>
                                    <p:anim calcmode="lin" valueType="num">
                                      <p:cBhvr additive="base">
                                        <p:cTn id="75" dur="3000"/>
                                        <p:tgtEl>
                                          <p:spTgt spid="89"/>
                                        </p:tgtEl>
                                        <p:attrNameLst>
                                          <p:attrName>ppt_y</p:attrName>
                                        </p:attrNameLst>
                                      </p:cBhvr>
                                      <p:tavLst>
                                        <p:tav tm="0">
                                          <p:val>
                                            <p:strVal val="ppt_y"/>
                                          </p:val>
                                        </p:tav>
                                        <p:tav tm="100000">
                                          <p:val>
                                            <p:strVal val="0-ppt_h/2"/>
                                          </p:val>
                                        </p:tav>
                                      </p:tavLst>
                                    </p:anim>
                                    <p:set>
                                      <p:cBhvr>
                                        <p:cTn id="76" dur="1" fill="hold">
                                          <p:stCondLst>
                                            <p:cond delay="2999"/>
                                          </p:stCondLst>
                                        </p:cTn>
                                        <p:tgtEl>
                                          <p:spTgt spid="89"/>
                                        </p:tgtEl>
                                        <p:attrNameLst>
                                          <p:attrName>style.visibility</p:attrName>
                                        </p:attrNameLst>
                                      </p:cBhvr>
                                      <p:to>
                                        <p:strVal val="hidden"/>
                                      </p:to>
                                    </p:set>
                                  </p:childTnLst>
                                </p:cTn>
                              </p:par>
                              <p:par>
                                <p:cTn id="77" presetID="2" presetClass="exit" presetSubtype="9" fill="hold" nodeType="withEffect">
                                  <p:stCondLst>
                                    <p:cond delay="0"/>
                                  </p:stCondLst>
                                  <p:childTnLst>
                                    <p:anim calcmode="lin" valueType="num">
                                      <p:cBhvr additive="base">
                                        <p:cTn id="78" dur="3000"/>
                                        <p:tgtEl>
                                          <p:spTgt spid="70"/>
                                        </p:tgtEl>
                                        <p:attrNameLst>
                                          <p:attrName>ppt_x</p:attrName>
                                        </p:attrNameLst>
                                      </p:cBhvr>
                                      <p:tavLst>
                                        <p:tav tm="0">
                                          <p:val>
                                            <p:strVal val="ppt_x"/>
                                          </p:val>
                                        </p:tav>
                                        <p:tav tm="100000">
                                          <p:val>
                                            <p:strVal val="0-ppt_w/2"/>
                                          </p:val>
                                        </p:tav>
                                      </p:tavLst>
                                    </p:anim>
                                    <p:anim calcmode="lin" valueType="num">
                                      <p:cBhvr additive="base">
                                        <p:cTn id="79" dur="3000"/>
                                        <p:tgtEl>
                                          <p:spTgt spid="70"/>
                                        </p:tgtEl>
                                        <p:attrNameLst>
                                          <p:attrName>ppt_y</p:attrName>
                                        </p:attrNameLst>
                                      </p:cBhvr>
                                      <p:tavLst>
                                        <p:tav tm="0">
                                          <p:val>
                                            <p:strVal val="ppt_y"/>
                                          </p:val>
                                        </p:tav>
                                        <p:tav tm="100000">
                                          <p:val>
                                            <p:strVal val="0-ppt_h/2"/>
                                          </p:val>
                                        </p:tav>
                                      </p:tavLst>
                                    </p:anim>
                                    <p:set>
                                      <p:cBhvr>
                                        <p:cTn id="80" dur="1" fill="hold">
                                          <p:stCondLst>
                                            <p:cond delay="2999"/>
                                          </p:stCondLst>
                                        </p:cTn>
                                        <p:tgtEl>
                                          <p:spTgt spid="7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279"/>
                                        </p:tgtEl>
                                        <p:attrNameLst>
                                          <p:attrName>ppt_x</p:attrName>
                                        </p:attrNameLst>
                                      </p:cBhvr>
                                      <p:tavLst>
                                        <p:tav tm="0">
                                          <p:val>
                                            <p:strVal val="ppt_x"/>
                                          </p:val>
                                        </p:tav>
                                        <p:tav tm="100000">
                                          <p:val>
                                            <p:strVal val="1+ppt_w/2"/>
                                          </p:val>
                                        </p:tav>
                                      </p:tavLst>
                                    </p:anim>
                                    <p:anim calcmode="lin" valueType="num">
                                      <p:cBhvr additive="base">
                                        <p:cTn id="83" dur="3000"/>
                                        <p:tgtEl>
                                          <p:spTgt spid="279"/>
                                        </p:tgtEl>
                                        <p:attrNameLst>
                                          <p:attrName>ppt_y</p:attrName>
                                        </p:attrNameLst>
                                      </p:cBhvr>
                                      <p:tavLst>
                                        <p:tav tm="0">
                                          <p:val>
                                            <p:strVal val="ppt_y"/>
                                          </p:val>
                                        </p:tav>
                                        <p:tav tm="100000">
                                          <p:val>
                                            <p:strVal val="1+ppt_h/2"/>
                                          </p:val>
                                        </p:tav>
                                      </p:tavLst>
                                    </p:anim>
                                    <p:set>
                                      <p:cBhvr>
                                        <p:cTn id="84" dur="1" fill="hold">
                                          <p:stCondLst>
                                            <p:cond delay="2999"/>
                                          </p:stCondLst>
                                        </p:cTn>
                                        <p:tgtEl>
                                          <p:spTgt spid="27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260"/>
                                        </p:tgtEl>
                                        <p:attrNameLst>
                                          <p:attrName>ppt_x</p:attrName>
                                        </p:attrNameLst>
                                      </p:cBhvr>
                                      <p:tavLst>
                                        <p:tav tm="0">
                                          <p:val>
                                            <p:strVal val="ppt_x"/>
                                          </p:val>
                                        </p:tav>
                                        <p:tav tm="100000">
                                          <p:val>
                                            <p:strVal val="1+ppt_w/2"/>
                                          </p:val>
                                        </p:tav>
                                      </p:tavLst>
                                    </p:anim>
                                    <p:anim calcmode="lin" valueType="num">
                                      <p:cBhvr additive="base">
                                        <p:cTn id="87" dur="3000"/>
                                        <p:tgtEl>
                                          <p:spTgt spid="260"/>
                                        </p:tgtEl>
                                        <p:attrNameLst>
                                          <p:attrName>ppt_y</p:attrName>
                                        </p:attrNameLst>
                                      </p:cBhvr>
                                      <p:tavLst>
                                        <p:tav tm="0">
                                          <p:val>
                                            <p:strVal val="ppt_y"/>
                                          </p:val>
                                        </p:tav>
                                        <p:tav tm="100000">
                                          <p:val>
                                            <p:strVal val="1+ppt_h/2"/>
                                          </p:val>
                                        </p:tav>
                                      </p:tavLst>
                                    </p:anim>
                                    <p:set>
                                      <p:cBhvr>
                                        <p:cTn id="88" dur="1" fill="hold">
                                          <p:stCondLst>
                                            <p:cond delay="2999"/>
                                          </p:stCondLst>
                                        </p:cTn>
                                        <p:tgtEl>
                                          <p:spTgt spid="260"/>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241"/>
                                        </p:tgtEl>
                                        <p:attrNameLst>
                                          <p:attrName>ppt_x</p:attrName>
                                        </p:attrNameLst>
                                      </p:cBhvr>
                                      <p:tavLst>
                                        <p:tav tm="0">
                                          <p:val>
                                            <p:strVal val="ppt_x"/>
                                          </p:val>
                                        </p:tav>
                                        <p:tav tm="100000">
                                          <p:val>
                                            <p:strVal val="1+ppt_w/2"/>
                                          </p:val>
                                        </p:tav>
                                      </p:tavLst>
                                    </p:anim>
                                    <p:anim calcmode="lin" valueType="num">
                                      <p:cBhvr additive="base">
                                        <p:cTn id="91" dur="3000"/>
                                        <p:tgtEl>
                                          <p:spTgt spid="241"/>
                                        </p:tgtEl>
                                        <p:attrNameLst>
                                          <p:attrName>ppt_y</p:attrName>
                                        </p:attrNameLst>
                                      </p:cBhvr>
                                      <p:tavLst>
                                        <p:tav tm="0">
                                          <p:val>
                                            <p:strVal val="ppt_y"/>
                                          </p:val>
                                        </p:tav>
                                        <p:tav tm="100000">
                                          <p:val>
                                            <p:strVal val="1+ppt_h/2"/>
                                          </p:val>
                                        </p:tav>
                                      </p:tavLst>
                                    </p:anim>
                                    <p:set>
                                      <p:cBhvr>
                                        <p:cTn id="92" dur="1" fill="hold">
                                          <p:stCondLst>
                                            <p:cond delay="2999"/>
                                          </p:stCondLst>
                                        </p:cTn>
                                        <p:tgtEl>
                                          <p:spTgt spid="241"/>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317"/>
                                        </p:tgtEl>
                                        <p:attrNameLst>
                                          <p:attrName>ppt_x</p:attrName>
                                        </p:attrNameLst>
                                      </p:cBhvr>
                                      <p:tavLst>
                                        <p:tav tm="0">
                                          <p:val>
                                            <p:strVal val="ppt_x"/>
                                          </p:val>
                                        </p:tav>
                                        <p:tav tm="100000">
                                          <p:val>
                                            <p:strVal val="1+ppt_w/2"/>
                                          </p:val>
                                        </p:tav>
                                      </p:tavLst>
                                    </p:anim>
                                    <p:anim calcmode="lin" valueType="num">
                                      <p:cBhvr additive="base">
                                        <p:cTn id="95" dur="3000"/>
                                        <p:tgtEl>
                                          <p:spTgt spid="317"/>
                                        </p:tgtEl>
                                        <p:attrNameLst>
                                          <p:attrName>ppt_y</p:attrName>
                                        </p:attrNameLst>
                                      </p:cBhvr>
                                      <p:tavLst>
                                        <p:tav tm="0">
                                          <p:val>
                                            <p:strVal val="ppt_y"/>
                                          </p:val>
                                        </p:tav>
                                        <p:tav tm="100000">
                                          <p:val>
                                            <p:strVal val="0-ppt_h/2"/>
                                          </p:val>
                                        </p:tav>
                                      </p:tavLst>
                                    </p:anim>
                                    <p:set>
                                      <p:cBhvr>
                                        <p:cTn id="96" dur="1" fill="hold">
                                          <p:stCondLst>
                                            <p:cond delay="2999"/>
                                          </p:stCondLst>
                                        </p:cTn>
                                        <p:tgtEl>
                                          <p:spTgt spid="317"/>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3000"/>
                                        <p:tgtEl>
                                          <p:spTgt spid="336"/>
                                        </p:tgtEl>
                                        <p:attrNameLst>
                                          <p:attrName>ppt_x</p:attrName>
                                        </p:attrNameLst>
                                      </p:cBhvr>
                                      <p:tavLst>
                                        <p:tav tm="0">
                                          <p:val>
                                            <p:strVal val="ppt_x"/>
                                          </p:val>
                                        </p:tav>
                                        <p:tav tm="100000">
                                          <p:val>
                                            <p:strVal val="1+ppt_w/2"/>
                                          </p:val>
                                        </p:tav>
                                      </p:tavLst>
                                    </p:anim>
                                    <p:anim calcmode="lin" valueType="num">
                                      <p:cBhvr additive="base">
                                        <p:cTn id="99" dur="3000"/>
                                        <p:tgtEl>
                                          <p:spTgt spid="336"/>
                                        </p:tgtEl>
                                        <p:attrNameLst>
                                          <p:attrName>ppt_y</p:attrName>
                                        </p:attrNameLst>
                                      </p:cBhvr>
                                      <p:tavLst>
                                        <p:tav tm="0">
                                          <p:val>
                                            <p:strVal val="ppt_y"/>
                                          </p:val>
                                        </p:tav>
                                        <p:tav tm="100000">
                                          <p:val>
                                            <p:strVal val="0-ppt_h/2"/>
                                          </p:val>
                                        </p:tav>
                                      </p:tavLst>
                                    </p:anim>
                                    <p:set>
                                      <p:cBhvr>
                                        <p:cTn id="100" dur="1" fill="hold">
                                          <p:stCondLst>
                                            <p:cond delay="2999"/>
                                          </p:stCondLst>
                                        </p:cTn>
                                        <p:tgtEl>
                                          <p:spTgt spid="336"/>
                                        </p:tgtEl>
                                        <p:attrNameLst>
                                          <p:attrName>style.visibility</p:attrName>
                                        </p:attrNameLst>
                                      </p:cBhvr>
                                      <p:to>
                                        <p:strVal val="hidden"/>
                                      </p:to>
                                    </p:set>
                                  </p:childTnLst>
                                </p:cTn>
                              </p:par>
                              <p:par>
                                <p:cTn id="101" presetID="2" presetClass="exit" presetSubtype="3" fill="hold" nodeType="withEffect">
                                  <p:stCondLst>
                                    <p:cond delay="0"/>
                                  </p:stCondLst>
                                  <p:childTnLst>
                                    <p:anim calcmode="lin" valueType="num">
                                      <p:cBhvr additive="base">
                                        <p:cTn id="102" dur="3000"/>
                                        <p:tgtEl>
                                          <p:spTgt spid="298"/>
                                        </p:tgtEl>
                                        <p:attrNameLst>
                                          <p:attrName>ppt_x</p:attrName>
                                        </p:attrNameLst>
                                      </p:cBhvr>
                                      <p:tavLst>
                                        <p:tav tm="0">
                                          <p:val>
                                            <p:strVal val="ppt_x"/>
                                          </p:val>
                                        </p:tav>
                                        <p:tav tm="100000">
                                          <p:val>
                                            <p:strVal val="1+ppt_w/2"/>
                                          </p:val>
                                        </p:tav>
                                      </p:tavLst>
                                    </p:anim>
                                    <p:anim calcmode="lin" valueType="num">
                                      <p:cBhvr additive="base">
                                        <p:cTn id="103" dur="3000"/>
                                        <p:tgtEl>
                                          <p:spTgt spid="298"/>
                                        </p:tgtEl>
                                        <p:attrNameLst>
                                          <p:attrName>ppt_y</p:attrName>
                                        </p:attrNameLst>
                                      </p:cBhvr>
                                      <p:tavLst>
                                        <p:tav tm="0">
                                          <p:val>
                                            <p:strVal val="ppt_y"/>
                                          </p:val>
                                        </p:tav>
                                        <p:tav tm="100000">
                                          <p:val>
                                            <p:strVal val="0-ppt_h/2"/>
                                          </p:val>
                                        </p:tav>
                                      </p:tavLst>
                                    </p:anim>
                                    <p:set>
                                      <p:cBhvr>
                                        <p:cTn id="104" dur="1" fill="hold">
                                          <p:stCondLst>
                                            <p:cond delay="2999"/>
                                          </p:stCondLst>
                                        </p:cTn>
                                        <p:tgtEl>
                                          <p:spTgt spid="298"/>
                                        </p:tgtEl>
                                        <p:attrNameLst>
                                          <p:attrName>style.visibility</p:attrName>
                                        </p:attrNameLst>
                                      </p:cBhvr>
                                      <p:to>
                                        <p:strVal val="hidden"/>
                                      </p:to>
                                    </p:set>
                                  </p:childTnLst>
                                </p:cTn>
                              </p:par>
                              <p:par>
                                <p:cTn id="105" presetID="23" presetClass="exit" presetSubtype="16" fill="hold" nodeType="withEffect">
                                  <p:stCondLst>
                                    <p:cond delay="0"/>
                                  </p:stCondLst>
                                  <p:childTnLst>
                                    <p:anim calcmode="lin" valueType="num">
                                      <p:cBhvr>
                                        <p:cTn id="106" dur="4000"/>
                                        <p:tgtEl>
                                          <p:spTgt spid="356"/>
                                        </p:tgtEl>
                                        <p:attrNameLst>
                                          <p:attrName>ppt_w</p:attrName>
                                        </p:attrNameLst>
                                      </p:cBhvr>
                                      <p:tavLst>
                                        <p:tav tm="0">
                                          <p:val>
                                            <p:strVal val="ppt_w"/>
                                          </p:val>
                                        </p:tav>
                                        <p:tav tm="100000">
                                          <p:val>
                                            <p:strVal val="4*ppt_w"/>
                                          </p:val>
                                        </p:tav>
                                      </p:tavLst>
                                    </p:anim>
                                    <p:anim calcmode="lin" valueType="num">
                                      <p:cBhvr>
                                        <p:cTn id="107" dur="4000"/>
                                        <p:tgtEl>
                                          <p:spTgt spid="356"/>
                                        </p:tgtEl>
                                        <p:attrNameLst>
                                          <p:attrName>ppt_h</p:attrName>
                                        </p:attrNameLst>
                                      </p:cBhvr>
                                      <p:tavLst>
                                        <p:tav tm="0">
                                          <p:val>
                                            <p:strVal val="ppt_h"/>
                                          </p:val>
                                        </p:tav>
                                        <p:tav tm="100000">
                                          <p:val>
                                            <p:strVal val="4*ppt_h"/>
                                          </p:val>
                                        </p:tav>
                                      </p:tavLst>
                                    </p:anim>
                                    <p:set>
                                      <p:cBhvr>
                                        <p:cTn id="108" dur="1" fill="hold">
                                          <p:stCondLst>
                                            <p:cond delay="3999"/>
                                          </p:stCondLst>
                                        </p:cTn>
                                        <p:tgtEl>
                                          <p:spTgt spid="356"/>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233"/>
                                        </p:tgtEl>
                                        <p:attrNameLst>
                                          <p:attrName>style.visibility</p:attrName>
                                        </p:attrNameLst>
                                      </p:cBhvr>
                                      <p:to>
                                        <p:strVal val="visible"/>
                                      </p:to>
                                    </p:set>
                                    <p:anim calcmode="lin" valueType="num">
                                      <p:cBhvr>
                                        <p:cTn id="111" dur="2750" fill="hold"/>
                                        <p:tgtEl>
                                          <p:spTgt spid="233"/>
                                        </p:tgtEl>
                                        <p:attrNameLst>
                                          <p:attrName>ppt_w</p:attrName>
                                        </p:attrNameLst>
                                      </p:cBhvr>
                                      <p:tavLst>
                                        <p:tav tm="0">
                                          <p:val>
                                            <p:strVal val="2/3*#ppt_w"/>
                                          </p:val>
                                        </p:tav>
                                        <p:tav tm="100000">
                                          <p:val>
                                            <p:strVal val="#ppt_w"/>
                                          </p:val>
                                        </p:tav>
                                      </p:tavLst>
                                    </p:anim>
                                    <p:anim calcmode="lin" valueType="num">
                                      <p:cBhvr>
                                        <p:cTn id="112" dur="2750" fill="hold"/>
                                        <p:tgtEl>
                                          <p:spTgt spid="233"/>
                                        </p:tgtEl>
                                        <p:attrNameLst>
                                          <p:attrName>ppt_h</p:attrName>
                                        </p:attrNameLst>
                                      </p:cBhvr>
                                      <p:tavLst>
                                        <p:tav tm="0">
                                          <p:val>
                                            <p:strVal val="2/3*#ppt_h"/>
                                          </p:val>
                                        </p:tav>
                                        <p:tav tm="100000">
                                          <p:val>
                                            <p:strVal val="#ppt_h"/>
                                          </p:val>
                                        </p:tav>
                                      </p:tavLst>
                                    </p:anim>
                                  </p:childTnLst>
                                </p:cTn>
                              </p:par>
                              <p:par>
                                <p:cTn id="113" presetID="8" presetClass="entr" presetSubtype="32" fill="hold" nodeType="withEffect">
                                  <p:stCondLst>
                                    <p:cond delay="0"/>
                                  </p:stCondLst>
                                  <p:childTnLst>
                                    <p:set>
                                      <p:cBhvr>
                                        <p:cTn id="114" dur="1" fill="hold">
                                          <p:stCondLst>
                                            <p:cond delay="0"/>
                                          </p:stCondLst>
                                        </p:cTn>
                                        <p:tgtEl>
                                          <p:spTgt spid="233"/>
                                        </p:tgtEl>
                                        <p:attrNameLst>
                                          <p:attrName>style.visibility</p:attrName>
                                        </p:attrNameLst>
                                      </p:cBhvr>
                                      <p:to>
                                        <p:strVal val="visible"/>
                                      </p:to>
                                    </p:set>
                                    <p:animEffect transition="in" filter="diamond(out)">
                                      <p:cBhvr>
                                        <p:cTn id="115" dur="2750"/>
                                        <p:tgtEl>
                                          <p:spTgt spid="233"/>
                                        </p:tgtEl>
                                      </p:cBhvr>
                                    </p:animEffect>
                                  </p:childTnLst>
                                </p:cTn>
                              </p:par>
                              <p:par>
                                <p:cTn id="116" presetID="23" presetClass="entr" presetSubtype="528" fill="hold" nodeType="withEffect">
                                  <p:stCondLst>
                                    <p:cond delay="1000"/>
                                  </p:stCondLst>
                                  <p:childTnLst>
                                    <p:set>
                                      <p:cBhvr>
                                        <p:cTn id="117" dur="1" fill="hold">
                                          <p:stCondLst>
                                            <p:cond delay="0"/>
                                          </p:stCondLst>
                                        </p:cTn>
                                        <p:tgtEl>
                                          <p:spTgt spid="234"/>
                                        </p:tgtEl>
                                        <p:attrNameLst>
                                          <p:attrName>style.visibility</p:attrName>
                                        </p:attrNameLst>
                                      </p:cBhvr>
                                      <p:to>
                                        <p:strVal val="visible"/>
                                      </p:to>
                                    </p:set>
                                    <p:anim calcmode="lin" valueType="num">
                                      <p:cBhvr>
                                        <p:cTn id="118" dur="1750" fill="hold"/>
                                        <p:tgtEl>
                                          <p:spTgt spid="234"/>
                                        </p:tgtEl>
                                        <p:attrNameLst>
                                          <p:attrName>ppt_w</p:attrName>
                                        </p:attrNameLst>
                                      </p:cBhvr>
                                      <p:tavLst>
                                        <p:tav tm="0">
                                          <p:val>
                                            <p:fltVal val="0"/>
                                          </p:val>
                                        </p:tav>
                                        <p:tav tm="100000">
                                          <p:val>
                                            <p:strVal val="#ppt_w"/>
                                          </p:val>
                                        </p:tav>
                                      </p:tavLst>
                                    </p:anim>
                                    <p:anim calcmode="lin" valueType="num">
                                      <p:cBhvr>
                                        <p:cTn id="119" dur="1750" fill="hold"/>
                                        <p:tgtEl>
                                          <p:spTgt spid="234"/>
                                        </p:tgtEl>
                                        <p:attrNameLst>
                                          <p:attrName>ppt_h</p:attrName>
                                        </p:attrNameLst>
                                      </p:cBhvr>
                                      <p:tavLst>
                                        <p:tav tm="0">
                                          <p:val>
                                            <p:fltVal val="0"/>
                                          </p:val>
                                        </p:tav>
                                        <p:tav tm="100000">
                                          <p:val>
                                            <p:strVal val="#ppt_h"/>
                                          </p:val>
                                        </p:tav>
                                      </p:tavLst>
                                    </p:anim>
                                    <p:anim calcmode="lin" valueType="num">
                                      <p:cBhvr>
                                        <p:cTn id="120" dur="1750" fill="hold"/>
                                        <p:tgtEl>
                                          <p:spTgt spid="234"/>
                                        </p:tgtEl>
                                        <p:attrNameLst>
                                          <p:attrName>ppt_x</p:attrName>
                                        </p:attrNameLst>
                                      </p:cBhvr>
                                      <p:tavLst>
                                        <p:tav tm="0">
                                          <p:val>
                                            <p:fltVal val="0.5"/>
                                          </p:val>
                                        </p:tav>
                                        <p:tav tm="100000">
                                          <p:val>
                                            <p:strVal val="#ppt_x"/>
                                          </p:val>
                                        </p:tav>
                                      </p:tavLst>
                                    </p:anim>
                                    <p:anim calcmode="lin" valueType="num">
                                      <p:cBhvr>
                                        <p:cTn id="121" dur="1750" fill="hold"/>
                                        <p:tgtEl>
                                          <p:spTgt spid="234"/>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1000"/>
                                  </p:stCondLst>
                                  <p:childTnLst>
                                    <p:set>
                                      <p:cBhvr>
                                        <p:cTn id="123" dur="1" fill="hold">
                                          <p:stCondLst>
                                            <p:cond delay="0"/>
                                          </p:stCondLst>
                                        </p:cTn>
                                        <p:tgtEl>
                                          <p:spTgt spid="235"/>
                                        </p:tgtEl>
                                        <p:attrNameLst>
                                          <p:attrName>style.visibility</p:attrName>
                                        </p:attrNameLst>
                                      </p:cBhvr>
                                      <p:to>
                                        <p:strVal val="visible"/>
                                      </p:to>
                                    </p:set>
                                    <p:anim calcmode="lin" valueType="num">
                                      <p:cBhvr>
                                        <p:cTn id="124" dur="1750" fill="hold"/>
                                        <p:tgtEl>
                                          <p:spTgt spid="235"/>
                                        </p:tgtEl>
                                        <p:attrNameLst>
                                          <p:attrName>ppt_w</p:attrName>
                                        </p:attrNameLst>
                                      </p:cBhvr>
                                      <p:tavLst>
                                        <p:tav tm="0">
                                          <p:val>
                                            <p:fltVal val="0"/>
                                          </p:val>
                                        </p:tav>
                                        <p:tav tm="100000">
                                          <p:val>
                                            <p:strVal val="#ppt_w"/>
                                          </p:val>
                                        </p:tav>
                                      </p:tavLst>
                                    </p:anim>
                                    <p:anim calcmode="lin" valueType="num">
                                      <p:cBhvr>
                                        <p:cTn id="125" dur="1750" fill="hold"/>
                                        <p:tgtEl>
                                          <p:spTgt spid="235"/>
                                        </p:tgtEl>
                                        <p:attrNameLst>
                                          <p:attrName>ppt_h</p:attrName>
                                        </p:attrNameLst>
                                      </p:cBhvr>
                                      <p:tavLst>
                                        <p:tav tm="0">
                                          <p:val>
                                            <p:fltVal val="0"/>
                                          </p:val>
                                        </p:tav>
                                        <p:tav tm="100000">
                                          <p:val>
                                            <p:strVal val="#ppt_h"/>
                                          </p:val>
                                        </p:tav>
                                      </p:tavLst>
                                    </p:anim>
                                    <p:anim calcmode="lin" valueType="num">
                                      <p:cBhvr>
                                        <p:cTn id="126" dur="1750" fill="hold"/>
                                        <p:tgtEl>
                                          <p:spTgt spid="235"/>
                                        </p:tgtEl>
                                        <p:attrNameLst>
                                          <p:attrName>ppt_x</p:attrName>
                                        </p:attrNameLst>
                                      </p:cBhvr>
                                      <p:tavLst>
                                        <p:tav tm="0">
                                          <p:val>
                                            <p:fltVal val="0.5"/>
                                          </p:val>
                                        </p:tav>
                                        <p:tav tm="100000">
                                          <p:val>
                                            <p:strVal val="#ppt_x"/>
                                          </p:val>
                                        </p:tav>
                                      </p:tavLst>
                                    </p:anim>
                                    <p:anim calcmode="lin" valueType="num">
                                      <p:cBhvr>
                                        <p:cTn id="127" dur="1750" fill="hold"/>
                                        <p:tgtEl>
                                          <p:spTgt spid="23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8907</TotalTime>
  <Words>949</Words>
  <Application>Microsoft Office PowerPoint</Application>
  <PresentationFormat>Presentación en pantalla (16:9)</PresentationFormat>
  <Paragraphs>92</Paragraphs>
  <Slides>44</Slides>
  <Notes>17</Notes>
  <HiddenSlides>0</HiddenSlides>
  <MMClips>1</MMClips>
  <ScaleCrop>false</ScaleCrop>
  <HeadingPairs>
    <vt:vector size="4" baseType="variant">
      <vt:variant>
        <vt:lpstr>Tema</vt:lpstr>
      </vt:variant>
      <vt:variant>
        <vt:i4>3</vt:i4>
      </vt:variant>
      <vt:variant>
        <vt:lpstr>Títulos de diapositiva</vt:lpstr>
      </vt:variant>
      <vt:variant>
        <vt:i4>44</vt:i4>
      </vt:variant>
    </vt:vector>
  </HeadingPairs>
  <TitlesOfParts>
    <vt:vector size="47" baseType="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9</cp:revision>
  <dcterms:created xsi:type="dcterms:W3CDTF">2018-07-11T15:24:53Z</dcterms:created>
  <dcterms:modified xsi:type="dcterms:W3CDTF">2018-10-21T00:48:19Z</dcterms:modified>
</cp:coreProperties>
</file>